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68" autoAdjust="0"/>
  </p:normalViewPr>
  <p:slideViewPr>
    <p:cSldViewPr snapToGrid="0" snapToObjects="1">
      <p:cViewPr varScale="1">
        <p:scale>
          <a:sx n="58" d="100"/>
          <a:sy n="58" d="100"/>
        </p:scale>
        <p:origin x="-90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E3AF-581C-D04C-8398-A195F16375C9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1DA13-016C-0B40-9249-C923EE27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size (negative, positive, serious)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well except 18 (sense of moving; part of quality of interface)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Hydra controls were bad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interface and its use (questions 18 and 19) were bad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was good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impacted scores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DA13-016C-0B40-9249-C923EE27CB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1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High internal consistency measures of</a:t>
            </a:r>
            <a:r>
              <a:rPr lang="en-US" baseline="0" dirty="0" smtClean="0"/>
              <a:t> </a:t>
            </a:r>
            <a:r>
              <a:rPr lang="en-US" dirty="0" smtClean="0"/>
              <a:t>reliability</a:t>
            </a:r>
            <a:r>
              <a:rPr lang="en-US" baseline="0" dirty="0" smtClean="0"/>
              <a:t> </a:t>
            </a:r>
            <a:r>
              <a:rPr lang="en-US" dirty="0" smtClean="0"/>
              <a:t>(ambiguous</a:t>
            </a:r>
            <a:r>
              <a:rPr lang="en-US" baseline="0" dirty="0" smtClean="0"/>
              <a:t> given sample size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DA13-016C-0B40-9249-C923EE27CB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DA13-016C-0B40-9249-C923EE27CB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DA13-016C-0B40-9249-C923EE27CB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1DA13-016C-0B40-9249-C923EE27CB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Yousef 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18" b="90936" l="5410" r="84590">
                        <a14:foregroundMark x1="51803" y1="16959" x2="74262" y2="304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537" y="3899270"/>
            <a:ext cx="3937496" cy="2207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367" y="3899270"/>
            <a:ext cx="4007554" cy="2665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720" y="1733189"/>
            <a:ext cx="2436004" cy="22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 Results</a:t>
            </a:r>
            <a:endParaRPr lang="en-US" dirty="0"/>
          </a:p>
        </p:txBody>
      </p:sp>
      <p:pic>
        <p:nvPicPr>
          <p:cNvPr id="5" name="Picture 4" descr="Bildschirmfoto 2014-01-29 um 21.22.5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2" y="1540751"/>
            <a:ext cx="8017360" cy="4692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63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Cronbach’s</a:t>
            </a:r>
            <a:r>
              <a:rPr lang="en-US" dirty="0" smtClean="0"/>
              <a:t> Alpha = 0.947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7580"/>
              </p:ext>
            </p:extLst>
          </p:nvPr>
        </p:nvGraphicFramePr>
        <p:xfrm>
          <a:off x="800691" y="2451101"/>
          <a:ext cx="7661691" cy="35077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1299"/>
                <a:gridCol w="851299"/>
                <a:gridCol w="851299"/>
                <a:gridCol w="851299"/>
                <a:gridCol w="851299"/>
                <a:gridCol w="851299"/>
                <a:gridCol w="851299"/>
                <a:gridCol w="851299"/>
                <a:gridCol w="851299"/>
              </a:tblGrid>
              <a:tr h="299962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Realism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smtClean="0">
                          <a:effectLst/>
                        </a:rPr>
                        <a:t>Possibility to Act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smtClean="0">
                          <a:effectLst/>
                        </a:rPr>
                        <a:t>Quality of Interface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smtClean="0">
                          <a:effectLst/>
                        </a:rPr>
                        <a:t>Possibility to Examine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smtClean="0">
                          <a:effectLst/>
                        </a:rPr>
                        <a:t>Self-</a:t>
                      </a:r>
                      <a:r>
                        <a:rPr lang="en-US" sz="1050" u="none" strike="noStrike" dirty="0" err="1" smtClean="0">
                          <a:effectLst/>
                        </a:rPr>
                        <a:t>eval</a:t>
                      </a:r>
                      <a:r>
                        <a:rPr lang="en-US" sz="1050" u="none" strike="noStrike" dirty="0" smtClean="0">
                          <a:effectLst/>
                        </a:rPr>
                        <a:t> of performance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Sounds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Haptic</a:t>
                      </a:r>
                      <a:endParaRPr lang="en-US" sz="14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R1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R2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R3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R4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R5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R6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14,5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100,5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176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74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92,5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563,5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Mean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29,3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17,3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12,3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11,2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8,3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15,4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1,17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93,9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Var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81,2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37,9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12,2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13,8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2,2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4,37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6,8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453,5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996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S.D.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9,01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6,16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3,5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3,7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1,5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2,09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2,6</a:t>
                      </a:r>
                      <a:endParaRPr lang="en-U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21,3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44A58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0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Realism:					29%</a:t>
            </a:r>
          </a:p>
          <a:p>
            <a:r>
              <a:rPr lang="en-US" dirty="0" smtClean="0"/>
              <a:t>Possibility to act:				17%</a:t>
            </a:r>
          </a:p>
          <a:p>
            <a:r>
              <a:rPr lang="en-US" dirty="0" smtClean="0"/>
              <a:t>Quality of interface:			12.5%</a:t>
            </a:r>
          </a:p>
          <a:p>
            <a:r>
              <a:rPr lang="en-US" dirty="0" smtClean="0"/>
              <a:t>Possibility to examine:			12.5%</a:t>
            </a:r>
          </a:p>
          <a:p>
            <a:r>
              <a:rPr lang="en-US" dirty="0" smtClean="0"/>
              <a:t>Self-evaluation of performance:	8%</a:t>
            </a:r>
          </a:p>
          <a:p>
            <a:r>
              <a:rPr lang="en-US" dirty="0" smtClean="0"/>
              <a:t>Sounds:					12.5%</a:t>
            </a:r>
          </a:p>
          <a:p>
            <a:r>
              <a:rPr lang="en-US" dirty="0" smtClean="0"/>
              <a:t>Haptic:					8%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Normalised</a:t>
            </a:r>
            <a:r>
              <a:rPr lang="en-US" dirty="0" smtClean="0"/>
              <a:t> Scoring [0-6]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Realism:					</a:t>
            </a:r>
            <a:r>
              <a:rPr lang="en-US" dirty="0" smtClean="0"/>
              <a:t>4.19</a:t>
            </a:r>
            <a:endParaRPr lang="en-US" dirty="0"/>
          </a:p>
          <a:p>
            <a:r>
              <a:rPr lang="en-US" dirty="0"/>
              <a:t>Possibility to act:				</a:t>
            </a:r>
            <a:r>
              <a:rPr lang="en-US" dirty="0" smtClean="0"/>
              <a:t>4.325</a:t>
            </a:r>
            <a:endParaRPr lang="en-US" dirty="0"/>
          </a:p>
          <a:p>
            <a:r>
              <a:rPr lang="en-US" dirty="0"/>
              <a:t>Quality of interface:			</a:t>
            </a:r>
            <a:r>
              <a:rPr lang="en-US" dirty="0" smtClean="0"/>
              <a:t>4.1</a:t>
            </a:r>
          </a:p>
          <a:p>
            <a:r>
              <a:rPr lang="en-US" dirty="0" smtClean="0"/>
              <a:t>Possibility to examine:			3.73</a:t>
            </a:r>
          </a:p>
          <a:p>
            <a:r>
              <a:rPr lang="en-US" dirty="0" smtClean="0"/>
              <a:t>Self-evaluation </a:t>
            </a:r>
            <a:r>
              <a:rPr lang="en-US" dirty="0"/>
              <a:t>of performance:	</a:t>
            </a:r>
            <a:r>
              <a:rPr lang="en-US" dirty="0" smtClean="0"/>
              <a:t>4.15</a:t>
            </a:r>
            <a:endParaRPr lang="en-US" dirty="0"/>
          </a:p>
          <a:p>
            <a:r>
              <a:rPr lang="en-US" dirty="0"/>
              <a:t>Sounds:					</a:t>
            </a:r>
            <a:r>
              <a:rPr lang="en-US" dirty="0" smtClean="0"/>
              <a:t>5.13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Realism factors</a:t>
            </a:r>
          </a:p>
          <a:p>
            <a:r>
              <a:rPr lang="en-US" dirty="0" smtClean="0"/>
              <a:t>Sensory factors</a:t>
            </a:r>
          </a:p>
          <a:p>
            <a:r>
              <a:rPr lang="en-US" dirty="0" smtClean="0"/>
              <a:t>Distraction factors</a:t>
            </a:r>
          </a:p>
          <a:p>
            <a:r>
              <a:rPr lang="en-US" dirty="0" smtClean="0"/>
              <a:t>Control factors</a:t>
            </a:r>
          </a:p>
          <a:p>
            <a:endParaRPr lang="en-US" dirty="0"/>
          </a:p>
        </p:txBody>
      </p:sp>
      <p:pic>
        <p:nvPicPr>
          <p:cNvPr id="1026" name="Picture 2" descr="http://www.designdownloader.com/item/pngl/check_15/check_15-20110903141426-00021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5" y="1214056"/>
            <a:ext cx="1054076" cy="10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designdownloader.com/item/pngl/check_15/check_15-20110903141426-00021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28" y="1809906"/>
            <a:ext cx="1054076" cy="10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designdownloader.com/item/pngl/check_15/check_15-20110903141426-00021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57" y="2420532"/>
            <a:ext cx="1054076" cy="10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ocusst.org/forum/attachments/focus-st-appearance/17599d1377183355-custom-scripture-turbo-decal-help-me-decide-red-x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85" y="3351041"/>
            <a:ext cx="734197" cy="7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5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 Oculus Rift resolution and FOV</a:t>
            </a:r>
          </a:p>
          <a:p>
            <a:r>
              <a:rPr lang="en-US" dirty="0" smtClean="0"/>
              <a:t>Revamp player controls; wrist twisting is not an intuitive mechanism for rotation</a:t>
            </a:r>
          </a:p>
          <a:p>
            <a:r>
              <a:rPr lang="en-US" dirty="0" smtClean="0"/>
              <a:t>Controller mapping and game do not match, remap or replace</a:t>
            </a:r>
            <a:endParaRPr lang="en-US" dirty="0"/>
          </a:p>
          <a:p>
            <a:r>
              <a:rPr lang="en-US" dirty="0" smtClean="0"/>
              <a:t>Scrap Rift, replace Hydra with an Xbox controller. Based on </a:t>
            </a:r>
            <a:r>
              <a:rPr lang="en-US" dirty="0" err="1" smtClean="0"/>
              <a:t>Witmer</a:t>
            </a:r>
            <a:r>
              <a:rPr lang="en-US" dirty="0" smtClean="0"/>
              <a:t> and Singer, presence will actually be improved for this 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75</TotalTime>
  <Words>270</Words>
  <Application>Microsoft Office PowerPoint</Application>
  <PresentationFormat>On-screen Show (4:3)</PresentationFormat>
  <Paragraphs>142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System D</vt:lpstr>
      <vt:lpstr>The Setup</vt:lpstr>
      <vt:lpstr>Questionnaire Results</vt:lpstr>
      <vt:lpstr>Scoring</vt:lpstr>
      <vt:lpstr>Factor Weighting</vt:lpstr>
      <vt:lpstr>Normalised Scoring [0-6]</vt:lpstr>
      <vt:lpstr>Existing Issues</vt:lpstr>
      <vt:lpstr>Possible Improvements</vt:lpstr>
      <vt:lpstr>Thank you for your attention!</vt:lpstr>
    </vt:vector>
  </TitlesOfParts>
  <Company>University of Birmingham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</dc:title>
  <dc:creator>Yousef Amar</dc:creator>
  <cp:lastModifiedBy>sam</cp:lastModifiedBy>
  <cp:revision>10</cp:revision>
  <dcterms:created xsi:type="dcterms:W3CDTF">2014-01-29T21:05:04Z</dcterms:created>
  <dcterms:modified xsi:type="dcterms:W3CDTF">2014-01-30T13:20:03Z</dcterms:modified>
</cp:coreProperties>
</file>