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64" r:id="rId3"/>
    <p:sldId id="257" r:id="rId4"/>
    <p:sldId id="258" r:id="rId5"/>
    <p:sldId id="260" r:id="rId6"/>
    <p:sldId id="259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55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54241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708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333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77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38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6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216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404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61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52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4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32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7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4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EFBC4-DB77-48E9-ABBB-805A19B41A73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0451165-2910-4F40-AB3C-611ACA480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99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474" y="2192502"/>
            <a:ext cx="9333211" cy="1646302"/>
          </a:xfrm>
        </p:spPr>
        <p:txBody>
          <a:bodyPr/>
          <a:lstStyle/>
          <a:p>
            <a:pPr algn="ctr"/>
            <a:r>
              <a:rPr lang="en-US" sz="6600" dirty="0" smtClean="0">
                <a:solidFill>
                  <a:schemeClr val="tx2">
                    <a:lumMod val="75000"/>
                  </a:schemeClr>
                </a:solidFill>
              </a:rPr>
              <a:t>Introduction to Software </a:t>
            </a:r>
            <a:r>
              <a:rPr lang="en-US" sz="6600" dirty="0">
                <a:solidFill>
                  <a:schemeClr val="tx2">
                    <a:lumMod val="75000"/>
                  </a:schemeClr>
                </a:solidFill>
              </a:rPr>
              <a:t>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139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Pull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Download the latest version of the system from the online server to your machine</a:t>
            </a:r>
          </a:p>
          <a:p>
            <a:r>
              <a:rPr lang="en-US" sz="3200" dirty="0"/>
              <a:t>This command not just downloads the source code but also the commits (the history of this system)</a:t>
            </a:r>
          </a:p>
        </p:txBody>
      </p:sp>
    </p:spTree>
    <p:extLst>
      <p:ext uri="{BB962C8B-B14F-4D97-AF65-F5344CB8AC3E}">
        <p14:creationId xmlns:p14="http://schemas.microsoft.com/office/powerpoint/2010/main" val="256739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89" y="918308"/>
            <a:ext cx="6067438" cy="4687097"/>
          </a:xfrm>
        </p:spPr>
      </p:pic>
    </p:spTree>
    <p:extLst>
      <p:ext uri="{BB962C8B-B14F-4D97-AF65-F5344CB8AC3E}">
        <p14:creationId xmlns:p14="http://schemas.microsoft.com/office/powerpoint/2010/main" val="2402786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Small project, only one person, small changes.</a:t>
            </a:r>
          </a:p>
          <a:p>
            <a:r>
              <a:rPr lang="en-US" sz="3200" dirty="0"/>
              <a:t>But when you work on big project with a team and the changes will not be small !!</a:t>
            </a:r>
          </a:p>
        </p:txBody>
      </p:sp>
    </p:spTree>
    <p:extLst>
      <p:ext uri="{BB962C8B-B14F-4D97-AF65-F5344CB8AC3E}">
        <p14:creationId xmlns:p14="http://schemas.microsoft.com/office/powerpoint/2010/main" val="183843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Version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Version control software allows you to have “versions” of a project, which show the changes that were made to the code over time, and allows you to backtrack if necessary and undo those changes.</a:t>
            </a:r>
          </a:p>
        </p:txBody>
      </p:sp>
    </p:spTree>
    <p:extLst>
      <p:ext uri="{BB962C8B-B14F-4D97-AF65-F5344CB8AC3E}">
        <p14:creationId xmlns:p14="http://schemas.microsoft.com/office/powerpoint/2010/main" val="150385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repository is the heart of any version control system. It is the central place where developers store all their work.</a:t>
            </a:r>
          </a:p>
          <a:p>
            <a:r>
              <a:rPr lang="en-US" sz="3200" dirty="0"/>
              <a:t>Repository not only stores files but also the history.</a:t>
            </a:r>
          </a:p>
        </p:txBody>
      </p:sp>
    </p:spTree>
    <p:extLst>
      <p:ext uri="{BB962C8B-B14F-4D97-AF65-F5344CB8AC3E}">
        <p14:creationId xmlns:p14="http://schemas.microsoft.com/office/powerpoint/2010/main" val="699365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Centralized VS Distributed version control systems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188" y="1378921"/>
            <a:ext cx="5270082" cy="5290954"/>
          </a:xfrm>
        </p:spPr>
      </p:pic>
    </p:spTree>
    <p:extLst>
      <p:ext uri="{BB962C8B-B14F-4D97-AF65-F5344CB8AC3E}">
        <p14:creationId xmlns:p14="http://schemas.microsoft.com/office/powerpoint/2010/main" val="3797521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b="1" dirty="0" smtClean="0">
                <a:solidFill>
                  <a:schemeClr val="tx2">
                    <a:lumMod val="75000"/>
                  </a:schemeClr>
                </a:solidFill>
              </a:rPr>
              <a:t>Software </a:t>
            </a:r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and online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Online repositories</a:t>
            </a:r>
          </a:p>
          <a:p>
            <a:pPr lvl="1"/>
            <a:r>
              <a:rPr lang="en-US" sz="2400" dirty="0" err="1"/>
              <a:t>Github</a:t>
            </a:r>
            <a:endParaRPr lang="en-US" sz="2400" dirty="0"/>
          </a:p>
          <a:p>
            <a:pPr lvl="1"/>
            <a:r>
              <a:rPr lang="en-US" sz="2400" dirty="0" err="1"/>
              <a:t>Bitbucket</a:t>
            </a:r>
            <a:endParaRPr lang="en-US" sz="2400" dirty="0"/>
          </a:p>
          <a:p>
            <a:pPr lvl="1"/>
            <a:r>
              <a:rPr lang="en-US" sz="2400" dirty="0" err="1"/>
              <a:t>Gitlab</a:t>
            </a:r>
            <a:endParaRPr lang="en-US" sz="2400" dirty="0"/>
          </a:p>
          <a:p>
            <a:r>
              <a:rPr lang="en-US" sz="3200" dirty="0"/>
              <a:t>Version control </a:t>
            </a:r>
            <a:r>
              <a:rPr lang="en-US" sz="3200" dirty="0" smtClean="0"/>
              <a:t>software</a:t>
            </a:r>
            <a:endParaRPr lang="en-US" sz="3200" dirty="0"/>
          </a:p>
          <a:p>
            <a:pPr lvl="1"/>
            <a:r>
              <a:rPr lang="en-US" sz="2400" dirty="0" err="1"/>
              <a:t>Git</a:t>
            </a:r>
            <a:endParaRPr lang="en-US" sz="2400" dirty="0"/>
          </a:p>
          <a:p>
            <a:pPr lvl="1"/>
            <a:r>
              <a:rPr lang="en-US" sz="2400" dirty="0"/>
              <a:t>SVN</a:t>
            </a:r>
          </a:p>
        </p:txBody>
      </p:sp>
    </p:spTree>
    <p:extLst>
      <p:ext uri="{BB962C8B-B14F-4D97-AF65-F5344CB8AC3E}">
        <p14:creationId xmlns:p14="http://schemas.microsoft.com/office/powerpoint/2010/main" val="3443776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Commit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records changes to the LOCAL repository</a:t>
            </a:r>
          </a:p>
          <a:p>
            <a:r>
              <a:rPr lang="en-US" sz="3200" dirty="0"/>
              <a:t>In most of software companies. Commit should be done after implementing some requirements.</a:t>
            </a:r>
          </a:p>
          <a:p>
            <a:r>
              <a:rPr lang="en-US" sz="3200" dirty="0"/>
              <a:t>Commit = screenshot of the current software</a:t>
            </a:r>
          </a:p>
        </p:txBody>
      </p:sp>
    </p:spTree>
    <p:extLst>
      <p:ext uri="{BB962C8B-B14F-4D97-AF65-F5344CB8AC3E}">
        <p14:creationId xmlns:p14="http://schemas.microsoft.com/office/powerpoint/2010/main" val="3816602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4400" b="1" dirty="0">
                <a:solidFill>
                  <a:schemeClr val="tx2">
                    <a:lumMod val="75000"/>
                  </a:schemeClr>
                </a:solidFill>
              </a:rPr>
              <a:t>Push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sz="3200" dirty="0"/>
              <a:t>Transfer the last commit(s) to a remote server</a:t>
            </a:r>
          </a:p>
          <a:p>
            <a:r>
              <a:rPr lang="en-US" sz="3200" dirty="0"/>
              <a:t>You can create an online repository (on </a:t>
            </a:r>
            <a:r>
              <a:rPr lang="en-US" sz="3200" dirty="0" err="1"/>
              <a:t>github</a:t>
            </a:r>
            <a:r>
              <a:rPr lang="en-US" sz="3200" dirty="0"/>
              <a:t> for example) and push your commits to this repository</a:t>
            </a:r>
          </a:p>
        </p:txBody>
      </p:sp>
    </p:spTree>
    <p:extLst>
      <p:ext uri="{BB962C8B-B14F-4D97-AF65-F5344CB8AC3E}">
        <p14:creationId xmlns:p14="http://schemas.microsoft.com/office/powerpoint/2010/main" val="12778730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221</Words>
  <Application>Microsoft Office PowerPoint</Application>
  <PresentationFormat>Custom</PresentationFormat>
  <Paragraphs>28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Facet</vt:lpstr>
      <vt:lpstr>Introduction to Software engineering</vt:lpstr>
      <vt:lpstr>PowerPoint Presentation</vt:lpstr>
      <vt:lpstr>Need</vt:lpstr>
      <vt:lpstr>Version control system</vt:lpstr>
      <vt:lpstr>Repositories</vt:lpstr>
      <vt:lpstr>Centralized VS Distributed version control systems</vt:lpstr>
      <vt:lpstr>Software and online repositories</vt:lpstr>
      <vt:lpstr>Commit</vt:lpstr>
      <vt:lpstr>Push</vt:lpstr>
      <vt:lpstr>Pull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Mohamed Samir</dc:creator>
  <cp:lastModifiedBy>makka</cp:lastModifiedBy>
  <cp:revision>12</cp:revision>
  <dcterms:created xsi:type="dcterms:W3CDTF">2016-10-15T23:26:14Z</dcterms:created>
  <dcterms:modified xsi:type="dcterms:W3CDTF">2023-04-07T15:08:02Z</dcterms:modified>
</cp:coreProperties>
</file>