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8" r:id="rId3"/>
    <p:sldId id="269" r:id="rId4"/>
    <p:sldId id="270" r:id="rId5"/>
    <p:sldId id="272" r:id="rId6"/>
    <p:sldId id="275" r:id="rId7"/>
    <p:sldId id="274" r:id="rId8"/>
    <p:sldId id="278" r:id="rId9"/>
    <p:sldId id="277" r:id="rId10"/>
    <p:sldId id="276" r:id="rId11"/>
    <p:sldId id="284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4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ousefayman200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ide.divvybikes.com/data-license-agre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vvy-tripdata.s3.amazonaws.com/index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153DAB-52A0-B2FF-8860-6F5DA897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CYCLISTIC BIKE SHARE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D7597-4B7E-2623-C4B7-7D4C480F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: Yousef Ayman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August 2022</a:t>
            </a:r>
          </a:p>
        </p:txBody>
      </p:sp>
      <p:pic>
        <p:nvPicPr>
          <p:cNvPr id="10" name="Graphic 9" descr="Bike">
            <a:extLst>
              <a:ext uri="{FF2B5EF4-FFF2-40B4-BE49-F238E27FC236}">
                <a16:creationId xmlns:a16="http://schemas.microsoft.com/office/drawing/2014/main" id="{6B2B33FF-5C53-1190-588D-2AC29F26E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Which Type Used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seems that annual members don’t use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member uses docked bikes rarely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Classical bike is the most  used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Electric bikes is also used frequently 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users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CF1003-CF61-17D5-2A2E-F24DE987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16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on the weekend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members use bike almost the same all week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take longer trips than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member use bikes more in the warmer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Docked bikes are rarely used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don’t use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Classical bike is the most used  for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 electric bike is used almost equally with classical bike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Phase out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Increase the number of classical bikes then electric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for annual pass in the summer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the long trips cost more for non annual members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Introducing a weekend pass, priced below the annual pass, that allows unlimited rides for 35 mins on Saturday and Sunday only, casual users will most likely see the value in this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Contact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b="0" i="0" dirty="0">
                <a:solidFill>
                  <a:schemeClr val="bg2"/>
                </a:solidFill>
                <a:effectLst/>
                <a:latin typeface="-apple-system"/>
                <a:hlinkClick r:id="rId3"/>
              </a:rPr>
              <a:t>www.linkedin.com/in/yousef-ayman-2a0796230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  <a:hlinkClick r:id="rId4"/>
              </a:rPr>
              <a:t>yousefayman2003 (Yousef Ayman) (github.com)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yousefayman20003@gmail.com</a:t>
            </a:r>
          </a:p>
        </p:txBody>
      </p:sp>
    </p:spTree>
    <p:extLst>
      <p:ext uri="{BB962C8B-B14F-4D97-AF65-F5344CB8AC3E}">
        <p14:creationId xmlns:p14="http://schemas.microsoft.com/office/powerpoint/2010/main" val="4868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Cyclistic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bikes differently.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3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was obtained directly from company records available at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License of the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7"/>
              </a:rPr>
              <a:t>Data License Agreement | Divvy Bikes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timeline from 2021 august to 2022 </a:t>
            </a:r>
            <a:r>
              <a:rPr lang="en-US" dirty="0" err="1">
                <a:solidFill>
                  <a:schemeClr val="tx1"/>
                </a:solidFill>
              </a:rPr>
              <a:t>july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4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was cleaned , transformed  and analyzed via 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via excel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730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weekends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4833FA-A660-D0A6-AFDE-3B41F815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7189"/>
            <a:ext cx="6270662" cy="37631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12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Take Longer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for shorter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use bikes for average of 34 mins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riders use bikes for average of 15 mins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63D8398-467E-F78A-216A-F3039FA8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warmer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rarely uses bikes on cold or windy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almost all year long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D76084-8DE5-B9A1-341D-E943E7BA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6050"/>
            <a:ext cx="6270662" cy="3765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0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users use bikes almost up to12000000 in summer and in winter only 1000000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7043-B4D8-34EA-DE95-12822B87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08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 for much longer time than annual member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CF0F4F1-3336-670D-3C23-4944CAF9B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7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405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Ion</vt:lpstr>
      <vt:lpstr>CYCLISTIC BIKE SHARE ANALYSIS</vt:lpstr>
      <vt:lpstr>Objective</vt:lpstr>
      <vt:lpstr>Sources</vt:lpstr>
      <vt:lpstr>Tools</vt:lpstr>
      <vt:lpstr>Number Of Rides  Per Day</vt:lpstr>
      <vt:lpstr>Ride Duration Per Day</vt:lpstr>
      <vt:lpstr>Number Of Rides  Per Month</vt:lpstr>
      <vt:lpstr>Ride Duration Per Season</vt:lpstr>
      <vt:lpstr>Ride Duration Per Month</vt:lpstr>
      <vt:lpstr>Which Type Used The Most</vt:lpstr>
      <vt:lpstr>Summary</vt:lpstr>
      <vt:lpstr>Recommendations 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>yousef ayman</dc:creator>
  <cp:lastModifiedBy>yousef ayman</cp:lastModifiedBy>
  <cp:revision>5</cp:revision>
  <dcterms:created xsi:type="dcterms:W3CDTF">2022-08-15T16:57:51Z</dcterms:created>
  <dcterms:modified xsi:type="dcterms:W3CDTF">2022-08-15T22:54:51Z</dcterms:modified>
</cp:coreProperties>
</file>