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9" r:id="rId2"/>
    <p:sldId id="268" r:id="rId3"/>
    <p:sldId id="269" r:id="rId4"/>
    <p:sldId id="270" r:id="rId5"/>
    <p:sldId id="272" r:id="rId6"/>
    <p:sldId id="275" r:id="rId7"/>
    <p:sldId id="274" r:id="rId8"/>
    <p:sldId id="277" r:id="rId9"/>
    <p:sldId id="278" r:id="rId10"/>
    <p:sldId id="276" r:id="rId11"/>
    <p:sldId id="284" r:id="rId12"/>
    <p:sldId id="283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64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674572-B70D-4C21-B76F-08817225AA6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6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yousef-ayman-2a079623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ousefayman200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ide.divvybikes.com/data-license-agree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vvy-tripdata.s3.amazonaws.com/index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4153DAB-52A0-B2FF-8860-6F5DA897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rgbClr val="EBEBEB"/>
                </a:solidFill>
              </a:rPr>
              <a:t>CYCLISTIC BIKE SHARE</a:t>
            </a:r>
            <a:br>
              <a:rPr lang="en-US" sz="6700">
                <a:solidFill>
                  <a:srgbClr val="EBEBEB"/>
                </a:solidFill>
              </a:rPr>
            </a:br>
            <a:r>
              <a:rPr lang="en-US" sz="6700">
                <a:solidFill>
                  <a:srgbClr val="EBEBEB"/>
                </a:solidFill>
              </a:rPr>
              <a:t>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D7597-4B7E-2623-C4B7-7D4C480F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By : Yousef Ayman</a:t>
            </a:r>
          </a:p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August 2022</a:t>
            </a:r>
          </a:p>
        </p:txBody>
      </p:sp>
      <p:pic>
        <p:nvPicPr>
          <p:cNvPr id="10" name="Graphic 9" descr="Bike">
            <a:extLst>
              <a:ext uri="{FF2B5EF4-FFF2-40B4-BE49-F238E27FC236}">
                <a16:creationId xmlns:a16="http://schemas.microsoft.com/office/drawing/2014/main" id="{6B2B33FF-5C53-1190-588D-2AC29F26E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44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rgbClr val="EBEBEB"/>
                </a:solidFill>
              </a:rPr>
              <a:t>Which Type Of Biked Is Used The Most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It seems that annual members don’t use docked bikes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Casual member uses docked bikes rarely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Classical bike is the most  used type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Electric bikes is also used frequently by users</a:t>
            </a: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1663865-9972-14EC-035B-E0696CE3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676400"/>
            <a:ext cx="6748335" cy="39178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516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use bikes more on the weekend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members use bikes almost the same all week long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take longer trips than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use bikes more in the warmer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rarely use bikes in cold / windy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 use bikes all year long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Docked bikes are rarely used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 don’t use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Classical bike is the most used  for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 electric bike is used almost equally with classical bike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6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Phase out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Increase the number of classical bikes then electric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for annual pass in the summer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the long trips cost more for non annual members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Introducing a weekend pass, priced below the annual pass, that allows unlimited rides for 35 mins on Saturday and Sunday only, casual users will most likely see the value in this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in cold and windy seasons to encourage customers to use </a:t>
            </a:r>
            <a:r>
              <a:rPr lang="en-US" sz="1700">
                <a:solidFill>
                  <a:schemeClr val="tx1"/>
                </a:solidFill>
              </a:rPr>
              <a:t>our product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5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Contact</a:t>
            </a:r>
            <a:endParaRPr lang="en-US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b="0" i="0" dirty="0">
                <a:solidFill>
                  <a:schemeClr val="bg2"/>
                </a:solidFill>
                <a:effectLst/>
                <a:latin typeface="-apple-system"/>
                <a:hlinkClick r:id="rId3"/>
              </a:rPr>
              <a:t>www.linkedin.com/in/yousef-ayman-2a0796230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  <a:hlinkClick r:id="rId4"/>
              </a:rPr>
              <a:t>yousefayman2003 (Yousef Ayman) (github.com)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yousefayman20003@gmail.com</a:t>
            </a:r>
          </a:p>
        </p:txBody>
      </p:sp>
    </p:spTree>
    <p:extLst>
      <p:ext uri="{BB962C8B-B14F-4D97-AF65-F5344CB8AC3E}">
        <p14:creationId xmlns:p14="http://schemas.microsoft.com/office/powerpoint/2010/main" val="48683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Thank You  For Your Time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49" y="4588329"/>
            <a:ext cx="6181152" cy="162150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D44FB67-957C-0A69-EED2-D8A6D4AF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54" y="1712893"/>
            <a:ext cx="3431749" cy="3431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065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 annual members and casual riders use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Cyclistic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bikes differently.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63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was obtained directly from company records available at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https://divvy-tripdata.s3.amazonaws.com/index.html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License of the data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7"/>
              </a:rPr>
              <a:t>Data License Agreement | Divvy Bikes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timeline from 2021 august to 2022 </a:t>
            </a:r>
            <a:r>
              <a:rPr lang="en-US" dirty="0" err="1">
                <a:solidFill>
                  <a:schemeClr val="tx1"/>
                </a:solidFill>
              </a:rPr>
              <a:t>july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4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was cleaned , transformed  and analyzed via 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visualization via excel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730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weekends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F31FE33-56B8-84B2-872D-E8B8044B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1143000"/>
            <a:ext cx="7005659" cy="4837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127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Take Longer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for shorter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use bikes for average of 34 mins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Annual riders use bikes for average of 15 mins</a:t>
            </a: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065E266-00CA-C8A2-5D18-33F817E5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3" y="1429994"/>
            <a:ext cx="6949676" cy="42990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EBEBEB"/>
                </a:solidFill>
              </a:rPr>
              <a:t>Number Of Rides </a:t>
            </a:r>
            <a:br>
              <a:rPr lang="en-US" sz="5400">
                <a:solidFill>
                  <a:srgbClr val="EBEBEB"/>
                </a:solidFill>
              </a:rPr>
            </a:br>
            <a:r>
              <a:rPr lang="en-US" sz="540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warmer months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rarely uses bikes on cold or windy months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almost all year long</a:t>
            </a:r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029DA23-97AE-2C29-B60B-A213D8DA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886409"/>
            <a:ext cx="7202424" cy="52531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107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  <a:endParaRPr lang="en-US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 for much longer time than annual member </a:t>
            </a:r>
          </a:p>
        </p:txBody>
      </p:sp>
      <p:sp>
        <p:nvSpPr>
          <p:cNvPr id="5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B3CF5B25-A143-89F2-186A-A54F106C6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" y="1035698"/>
            <a:ext cx="7295730" cy="4889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878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Number Of Rides Per Season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users use bikes almost up to 12000000 in summer and in winter only 1000000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C71269B-AD06-65A3-25DF-031F84A9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51856"/>
            <a:ext cx="7235080" cy="54298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089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444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Century Gothic</vt:lpstr>
      <vt:lpstr>Wingdings 3</vt:lpstr>
      <vt:lpstr>Ion</vt:lpstr>
      <vt:lpstr>CYCLISTIC BIKE SHARE ANALYSIS</vt:lpstr>
      <vt:lpstr>Objective</vt:lpstr>
      <vt:lpstr>Sources</vt:lpstr>
      <vt:lpstr>Tools</vt:lpstr>
      <vt:lpstr>Number Of Rides  Per Day</vt:lpstr>
      <vt:lpstr>Ride Duration Per Day</vt:lpstr>
      <vt:lpstr>Number Of Rides  Per Month</vt:lpstr>
      <vt:lpstr>Ride Duration Per Month</vt:lpstr>
      <vt:lpstr>Number Of Rides Per Season</vt:lpstr>
      <vt:lpstr>Which Type Of Biked Is Used The Most</vt:lpstr>
      <vt:lpstr>Summary</vt:lpstr>
      <vt:lpstr>Recommendations </vt:lpstr>
      <vt:lpstr>Contact</vt:lpstr>
      <vt:lpstr>Thank You 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 ANALYSIS</dc:title>
  <dc:creator>yousef ayman</dc:creator>
  <cp:lastModifiedBy>yousef ayman</cp:lastModifiedBy>
  <cp:revision>11</cp:revision>
  <dcterms:created xsi:type="dcterms:W3CDTF">2022-08-15T16:57:51Z</dcterms:created>
  <dcterms:modified xsi:type="dcterms:W3CDTF">2023-01-11T17:44:51Z</dcterms:modified>
</cp:coreProperties>
</file>