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7" r:id="rId9"/>
    <p:sldId id="278" r:id="rId10"/>
    <p:sldId id="276" r:id="rId11"/>
    <p:sldId id="284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Which Type Of Biked Is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F1003-CF61-17D5-2A2E-F24DE987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bikes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rarely use bikes in cold / windy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use bikes all year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in cold and windy seasons to encourage customers to use </a:t>
            </a:r>
            <a:r>
              <a:rPr lang="en-US" sz="1700">
                <a:solidFill>
                  <a:schemeClr val="tx1"/>
                </a:solidFill>
              </a:rPr>
              <a:t>our product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  For Your Time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D44FB67-957C-0A69-EED2-D8A6D4AF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6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833FA-A660-D0A6-AFDE-3B41F815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7189"/>
            <a:ext cx="6270662" cy="3763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91644501-84F9-4D86-6720-285025C5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D76084-8DE5-B9A1-341D-E943E7BA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6050"/>
            <a:ext cx="6270662" cy="3765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F0F4F1-3336-670D-3C23-4944CAF9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Number Of Rides Per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 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7043-B4D8-34EA-DE95-12822B87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</TotalTime>
  <Words>444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Month</vt:lpstr>
      <vt:lpstr>Number Of Rides Per Season</vt:lpstr>
      <vt:lpstr>Which Type Of Biked Is Used The Most</vt:lpstr>
      <vt:lpstr>Summary</vt:lpstr>
      <vt:lpstr>Recommendations </vt:lpstr>
      <vt:lpstr>Contact</vt:lpstr>
      <vt:lpstr>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10</cp:revision>
  <dcterms:created xsi:type="dcterms:W3CDTF">2022-08-15T16:57:51Z</dcterms:created>
  <dcterms:modified xsi:type="dcterms:W3CDTF">2022-08-26T18:19:10Z</dcterms:modified>
</cp:coreProperties>
</file>