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 id="273" r:id="rId10"/>
    <p:sldId id="265" r:id="rId11"/>
    <p:sldId id="266" r:id="rId12"/>
    <p:sldId id="264" r:id="rId13"/>
    <p:sldId id="267" r:id="rId14"/>
    <p:sldId id="268" r:id="rId15"/>
    <p:sldId id="269" r:id="rId16"/>
    <p:sldId id="270" r:id="rId17"/>
    <p:sldId id="274"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C054E1-947A-4373-BD3F-4832001D52D3}">
          <p14:sldIdLst>
            <p14:sldId id="256"/>
            <p14:sldId id="257"/>
            <p14:sldId id="258"/>
            <p14:sldId id="261"/>
            <p14:sldId id="259"/>
            <p14:sldId id="260"/>
            <p14:sldId id="262"/>
            <p14:sldId id="263"/>
            <p14:sldId id="273"/>
            <p14:sldId id="265"/>
            <p14:sldId id="266"/>
            <p14:sldId id="264"/>
            <p14:sldId id="267"/>
            <p14:sldId id="268"/>
            <p14:sldId id="269"/>
            <p14:sldId id="270"/>
            <p14:sldId id="274"/>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1" Type="http://schemas.openxmlformats.org/officeDocument/2006/relationships/hyperlink" Target="https://www.kaggle.com/datasets/mloey1/ahdd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kaggle.com/datasets/mloey1/ahdd1"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7B9E66-6532-4FAD-A820-0BD77720B496}" type="doc">
      <dgm:prSet loTypeId="urn:microsoft.com/office/officeart/2005/8/layout/default" loCatId="list" qsTypeId="urn:microsoft.com/office/officeart/2005/8/quickstyle/simple4" qsCatId="simple" csTypeId="urn:microsoft.com/office/officeart/2005/8/colors/colorful5" csCatId="colorful"/>
      <dgm:spPr/>
      <dgm:t>
        <a:bodyPr/>
        <a:lstStyle/>
        <a:p>
          <a:endParaRPr lang="en-US"/>
        </a:p>
      </dgm:t>
    </dgm:pt>
    <dgm:pt modelId="{D5C07765-9EA4-4652-B841-E829A3F6DB69}">
      <dgm:prSet/>
      <dgm:spPr/>
      <dgm:t>
        <a:bodyPr/>
        <a:lstStyle/>
        <a:p>
          <a:r>
            <a:rPr lang="en-US"/>
            <a:t>Introduction</a:t>
          </a:r>
        </a:p>
      </dgm:t>
    </dgm:pt>
    <dgm:pt modelId="{30A0B0E9-049F-424A-8528-7B09976E5C79}" type="parTrans" cxnId="{97B9D9CF-8A7B-49AE-A551-0C5C5891829B}">
      <dgm:prSet/>
      <dgm:spPr/>
      <dgm:t>
        <a:bodyPr/>
        <a:lstStyle/>
        <a:p>
          <a:endParaRPr lang="en-US"/>
        </a:p>
      </dgm:t>
    </dgm:pt>
    <dgm:pt modelId="{902ABD44-5507-4665-BB81-394A87EB5573}" type="sibTrans" cxnId="{97B9D9CF-8A7B-49AE-A551-0C5C5891829B}">
      <dgm:prSet/>
      <dgm:spPr/>
      <dgm:t>
        <a:bodyPr/>
        <a:lstStyle/>
        <a:p>
          <a:endParaRPr lang="en-US"/>
        </a:p>
      </dgm:t>
    </dgm:pt>
    <dgm:pt modelId="{2AA6370B-A19C-43A5-95E4-0B2CD0934795}">
      <dgm:prSet/>
      <dgm:spPr/>
      <dgm:t>
        <a:bodyPr/>
        <a:lstStyle/>
        <a:p>
          <a:r>
            <a:rPr lang="en-US"/>
            <a:t>Dataset and Preprocessing</a:t>
          </a:r>
        </a:p>
      </dgm:t>
    </dgm:pt>
    <dgm:pt modelId="{21C9CDBC-5679-406D-997E-0C4450D89A5B}" type="parTrans" cxnId="{BF91ADB9-A719-4177-A9AE-103A63B9A8D4}">
      <dgm:prSet/>
      <dgm:spPr/>
      <dgm:t>
        <a:bodyPr/>
        <a:lstStyle/>
        <a:p>
          <a:endParaRPr lang="en-US"/>
        </a:p>
      </dgm:t>
    </dgm:pt>
    <dgm:pt modelId="{527035DB-2CF5-46EA-85E8-34D7DF550551}" type="sibTrans" cxnId="{BF91ADB9-A719-4177-A9AE-103A63B9A8D4}">
      <dgm:prSet/>
      <dgm:spPr/>
      <dgm:t>
        <a:bodyPr/>
        <a:lstStyle/>
        <a:p>
          <a:endParaRPr lang="en-US"/>
        </a:p>
      </dgm:t>
    </dgm:pt>
    <dgm:pt modelId="{90C70F4C-ABCA-46C0-BB57-51EC12071D49}">
      <dgm:prSet/>
      <dgm:spPr/>
      <dgm:t>
        <a:bodyPr/>
        <a:lstStyle/>
        <a:p>
          <a:r>
            <a:rPr lang="en-US"/>
            <a:t>ANN Model</a:t>
          </a:r>
        </a:p>
      </dgm:t>
    </dgm:pt>
    <dgm:pt modelId="{7D4277FC-5D20-4502-9165-95286DC25BFE}" type="parTrans" cxnId="{D1133AB8-BCF2-429D-B97D-55B43C0CD653}">
      <dgm:prSet/>
      <dgm:spPr/>
      <dgm:t>
        <a:bodyPr/>
        <a:lstStyle/>
        <a:p>
          <a:endParaRPr lang="en-US"/>
        </a:p>
      </dgm:t>
    </dgm:pt>
    <dgm:pt modelId="{0025924C-CF90-4DCE-B6F5-7354CB9EA4B7}" type="sibTrans" cxnId="{D1133AB8-BCF2-429D-B97D-55B43C0CD653}">
      <dgm:prSet/>
      <dgm:spPr/>
      <dgm:t>
        <a:bodyPr/>
        <a:lstStyle/>
        <a:p>
          <a:endParaRPr lang="en-US"/>
        </a:p>
      </dgm:t>
    </dgm:pt>
    <dgm:pt modelId="{2C157F4B-0494-49E5-9E1C-0D8DDB3E7BF1}">
      <dgm:prSet/>
      <dgm:spPr/>
      <dgm:t>
        <a:bodyPr/>
        <a:lstStyle/>
        <a:p>
          <a:r>
            <a:rPr lang="en-US"/>
            <a:t>ANN Evaluation</a:t>
          </a:r>
        </a:p>
      </dgm:t>
    </dgm:pt>
    <dgm:pt modelId="{06341F13-E14B-4F05-BDF8-1284C793F48C}" type="parTrans" cxnId="{2765395E-AC9B-4967-B594-2C8B47627AC5}">
      <dgm:prSet/>
      <dgm:spPr/>
      <dgm:t>
        <a:bodyPr/>
        <a:lstStyle/>
        <a:p>
          <a:endParaRPr lang="en-US"/>
        </a:p>
      </dgm:t>
    </dgm:pt>
    <dgm:pt modelId="{54CFBCAD-B80B-40F6-8268-8AAC2CC37CEC}" type="sibTrans" cxnId="{2765395E-AC9B-4967-B594-2C8B47627AC5}">
      <dgm:prSet/>
      <dgm:spPr/>
      <dgm:t>
        <a:bodyPr/>
        <a:lstStyle/>
        <a:p>
          <a:endParaRPr lang="en-US"/>
        </a:p>
      </dgm:t>
    </dgm:pt>
    <dgm:pt modelId="{222C10F9-6558-422E-A74F-F534B1DF79EC}">
      <dgm:prSet/>
      <dgm:spPr/>
      <dgm:t>
        <a:bodyPr/>
        <a:lstStyle/>
        <a:p>
          <a:r>
            <a:rPr lang="en-US"/>
            <a:t>CNN Model</a:t>
          </a:r>
        </a:p>
      </dgm:t>
    </dgm:pt>
    <dgm:pt modelId="{805CC648-802B-4F95-8667-D811CE48B1C0}" type="parTrans" cxnId="{4B7C8BC7-5EC6-4D75-801F-C7DA2730FE1C}">
      <dgm:prSet/>
      <dgm:spPr/>
      <dgm:t>
        <a:bodyPr/>
        <a:lstStyle/>
        <a:p>
          <a:endParaRPr lang="en-US"/>
        </a:p>
      </dgm:t>
    </dgm:pt>
    <dgm:pt modelId="{AF4D76A1-67C4-4763-B7AD-68990DD14A63}" type="sibTrans" cxnId="{4B7C8BC7-5EC6-4D75-801F-C7DA2730FE1C}">
      <dgm:prSet/>
      <dgm:spPr/>
      <dgm:t>
        <a:bodyPr/>
        <a:lstStyle/>
        <a:p>
          <a:endParaRPr lang="en-US"/>
        </a:p>
      </dgm:t>
    </dgm:pt>
    <dgm:pt modelId="{2234E896-FD84-4CF0-9911-DD75D064D593}">
      <dgm:prSet/>
      <dgm:spPr/>
      <dgm:t>
        <a:bodyPr/>
        <a:lstStyle/>
        <a:p>
          <a:r>
            <a:rPr lang="en-US"/>
            <a:t>CNN Evaluation</a:t>
          </a:r>
        </a:p>
      </dgm:t>
    </dgm:pt>
    <dgm:pt modelId="{06FAD634-D4FD-46D0-AB49-07C43CE2948A}" type="parTrans" cxnId="{EFEC81A0-207E-45D7-846D-8EAAC555D1E7}">
      <dgm:prSet/>
      <dgm:spPr/>
      <dgm:t>
        <a:bodyPr/>
        <a:lstStyle/>
        <a:p>
          <a:endParaRPr lang="en-US"/>
        </a:p>
      </dgm:t>
    </dgm:pt>
    <dgm:pt modelId="{BE7F7E9F-225F-4C95-8889-D74D103BC1B1}" type="sibTrans" cxnId="{EFEC81A0-207E-45D7-846D-8EAAC555D1E7}">
      <dgm:prSet/>
      <dgm:spPr/>
      <dgm:t>
        <a:bodyPr/>
        <a:lstStyle/>
        <a:p>
          <a:endParaRPr lang="en-US"/>
        </a:p>
      </dgm:t>
    </dgm:pt>
    <dgm:pt modelId="{C339D8D0-1EA0-42F6-8E26-E2D64336B6F6}">
      <dgm:prSet/>
      <dgm:spPr/>
      <dgm:t>
        <a:bodyPr/>
        <a:lstStyle/>
        <a:p>
          <a:r>
            <a:rPr lang="en-US"/>
            <a:t>Conclusion</a:t>
          </a:r>
        </a:p>
      </dgm:t>
    </dgm:pt>
    <dgm:pt modelId="{34EAC02A-4B25-4481-9C96-F7D3B1031020}" type="parTrans" cxnId="{78E5DB2F-C56B-4838-B70D-B827C0A65738}">
      <dgm:prSet/>
      <dgm:spPr/>
      <dgm:t>
        <a:bodyPr/>
        <a:lstStyle/>
        <a:p>
          <a:endParaRPr lang="en-US"/>
        </a:p>
      </dgm:t>
    </dgm:pt>
    <dgm:pt modelId="{64498DDC-73A5-440F-8978-211491FE8FFF}" type="sibTrans" cxnId="{78E5DB2F-C56B-4838-B70D-B827C0A65738}">
      <dgm:prSet/>
      <dgm:spPr/>
      <dgm:t>
        <a:bodyPr/>
        <a:lstStyle/>
        <a:p>
          <a:endParaRPr lang="en-US"/>
        </a:p>
      </dgm:t>
    </dgm:pt>
    <dgm:pt modelId="{BFB3E865-C6EE-41E8-ABB8-AA27398920D7}" type="pres">
      <dgm:prSet presAssocID="{387B9E66-6532-4FAD-A820-0BD77720B496}" presName="diagram" presStyleCnt="0">
        <dgm:presLayoutVars>
          <dgm:dir/>
          <dgm:resizeHandles val="exact"/>
        </dgm:presLayoutVars>
      </dgm:prSet>
      <dgm:spPr/>
    </dgm:pt>
    <dgm:pt modelId="{6EDDB00F-0C66-44B3-8C72-FA7444C936CA}" type="pres">
      <dgm:prSet presAssocID="{D5C07765-9EA4-4652-B841-E829A3F6DB69}" presName="node" presStyleLbl="node1" presStyleIdx="0" presStyleCnt="7">
        <dgm:presLayoutVars>
          <dgm:bulletEnabled val="1"/>
        </dgm:presLayoutVars>
      </dgm:prSet>
      <dgm:spPr/>
    </dgm:pt>
    <dgm:pt modelId="{D17031AA-6554-45C1-8206-AAF47130DA77}" type="pres">
      <dgm:prSet presAssocID="{902ABD44-5507-4665-BB81-394A87EB5573}" presName="sibTrans" presStyleCnt="0"/>
      <dgm:spPr/>
    </dgm:pt>
    <dgm:pt modelId="{5DEB5389-9CAB-4985-A251-86145E43B6FA}" type="pres">
      <dgm:prSet presAssocID="{2AA6370B-A19C-43A5-95E4-0B2CD0934795}" presName="node" presStyleLbl="node1" presStyleIdx="1" presStyleCnt="7">
        <dgm:presLayoutVars>
          <dgm:bulletEnabled val="1"/>
        </dgm:presLayoutVars>
      </dgm:prSet>
      <dgm:spPr/>
    </dgm:pt>
    <dgm:pt modelId="{A974D602-C029-47AC-8771-5B7D736E1A29}" type="pres">
      <dgm:prSet presAssocID="{527035DB-2CF5-46EA-85E8-34D7DF550551}" presName="sibTrans" presStyleCnt="0"/>
      <dgm:spPr/>
    </dgm:pt>
    <dgm:pt modelId="{CA466CD6-D89E-4F39-9245-1FE7CDF41FB0}" type="pres">
      <dgm:prSet presAssocID="{90C70F4C-ABCA-46C0-BB57-51EC12071D49}" presName="node" presStyleLbl="node1" presStyleIdx="2" presStyleCnt="7">
        <dgm:presLayoutVars>
          <dgm:bulletEnabled val="1"/>
        </dgm:presLayoutVars>
      </dgm:prSet>
      <dgm:spPr/>
    </dgm:pt>
    <dgm:pt modelId="{EAA86FBD-28B6-4817-A0F7-C7FD3C7B9345}" type="pres">
      <dgm:prSet presAssocID="{0025924C-CF90-4DCE-B6F5-7354CB9EA4B7}" presName="sibTrans" presStyleCnt="0"/>
      <dgm:spPr/>
    </dgm:pt>
    <dgm:pt modelId="{996A324F-4BB5-4306-8AF9-D02F569472C5}" type="pres">
      <dgm:prSet presAssocID="{2C157F4B-0494-49E5-9E1C-0D8DDB3E7BF1}" presName="node" presStyleLbl="node1" presStyleIdx="3" presStyleCnt="7">
        <dgm:presLayoutVars>
          <dgm:bulletEnabled val="1"/>
        </dgm:presLayoutVars>
      </dgm:prSet>
      <dgm:spPr/>
    </dgm:pt>
    <dgm:pt modelId="{D0CD6DF8-4EE5-4D0F-B689-0D22F7F6F32A}" type="pres">
      <dgm:prSet presAssocID="{54CFBCAD-B80B-40F6-8268-8AAC2CC37CEC}" presName="sibTrans" presStyleCnt="0"/>
      <dgm:spPr/>
    </dgm:pt>
    <dgm:pt modelId="{764053BE-FDB0-485B-A407-C912572D7F38}" type="pres">
      <dgm:prSet presAssocID="{222C10F9-6558-422E-A74F-F534B1DF79EC}" presName="node" presStyleLbl="node1" presStyleIdx="4" presStyleCnt="7">
        <dgm:presLayoutVars>
          <dgm:bulletEnabled val="1"/>
        </dgm:presLayoutVars>
      </dgm:prSet>
      <dgm:spPr/>
    </dgm:pt>
    <dgm:pt modelId="{893EF757-AEB4-4C6A-B6FC-C40D3D424948}" type="pres">
      <dgm:prSet presAssocID="{AF4D76A1-67C4-4763-B7AD-68990DD14A63}" presName="sibTrans" presStyleCnt="0"/>
      <dgm:spPr/>
    </dgm:pt>
    <dgm:pt modelId="{026B8683-E047-498A-8253-ECC81F9D6358}" type="pres">
      <dgm:prSet presAssocID="{2234E896-FD84-4CF0-9911-DD75D064D593}" presName="node" presStyleLbl="node1" presStyleIdx="5" presStyleCnt="7">
        <dgm:presLayoutVars>
          <dgm:bulletEnabled val="1"/>
        </dgm:presLayoutVars>
      </dgm:prSet>
      <dgm:spPr/>
    </dgm:pt>
    <dgm:pt modelId="{911B438C-FB53-4125-BB50-89097688BD0D}" type="pres">
      <dgm:prSet presAssocID="{BE7F7E9F-225F-4C95-8889-D74D103BC1B1}" presName="sibTrans" presStyleCnt="0"/>
      <dgm:spPr/>
    </dgm:pt>
    <dgm:pt modelId="{A78FC0F0-5B2D-4733-88C0-8573E5A1C2E0}" type="pres">
      <dgm:prSet presAssocID="{C339D8D0-1EA0-42F6-8E26-E2D64336B6F6}" presName="node" presStyleLbl="node1" presStyleIdx="6" presStyleCnt="7">
        <dgm:presLayoutVars>
          <dgm:bulletEnabled val="1"/>
        </dgm:presLayoutVars>
      </dgm:prSet>
      <dgm:spPr/>
    </dgm:pt>
  </dgm:ptLst>
  <dgm:cxnLst>
    <dgm:cxn modelId="{78E5DB2F-C56B-4838-B70D-B827C0A65738}" srcId="{387B9E66-6532-4FAD-A820-0BD77720B496}" destId="{C339D8D0-1EA0-42F6-8E26-E2D64336B6F6}" srcOrd="6" destOrd="0" parTransId="{34EAC02A-4B25-4481-9C96-F7D3B1031020}" sibTransId="{64498DDC-73A5-440F-8978-211491FE8FFF}"/>
    <dgm:cxn modelId="{EAE3A840-C023-45CA-AB92-302A41DB1B83}" type="presOf" srcId="{2234E896-FD84-4CF0-9911-DD75D064D593}" destId="{026B8683-E047-498A-8253-ECC81F9D6358}" srcOrd="0" destOrd="0" presId="urn:microsoft.com/office/officeart/2005/8/layout/default"/>
    <dgm:cxn modelId="{2765395E-AC9B-4967-B594-2C8B47627AC5}" srcId="{387B9E66-6532-4FAD-A820-0BD77720B496}" destId="{2C157F4B-0494-49E5-9E1C-0D8DDB3E7BF1}" srcOrd="3" destOrd="0" parTransId="{06341F13-E14B-4F05-BDF8-1284C793F48C}" sibTransId="{54CFBCAD-B80B-40F6-8268-8AAC2CC37CEC}"/>
    <dgm:cxn modelId="{CF300564-4E82-40BC-9643-8E3789083D7F}" type="presOf" srcId="{222C10F9-6558-422E-A74F-F534B1DF79EC}" destId="{764053BE-FDB0-485B-A407-C912572D7F38}" srcOrd="0" destOrd="0" presId="urn:microsoft.com/office/officeart/2005/8/layout/default"/>
    <dgm:cxn modelId="{DF06FC67-0BB5-449A-96AD-E24BB3E9D6DD}" type="presOf" srcId="{2AA6370B-A19C-43A5-95E4-0B2CD0934795}" destId="{5DEB5389-9CAB-4985-A251-86145E43B6FA}" srcOrd="0" destOrd="0" presId="urn:microsoft.com/office/officeart/2005/8/layout/default"/>
    <dgm:cxn modelId="{D6821072-87F0-4568-9122-10CD0871F88B}" type="presOf" srcId="{90C70F4C-ABCA-46C0-BB57-51EC12071D49}" destId="{CA466CD6-D89E-4F39-9245-1FE7CDF41FB0}" srcOrd="0" destOrd="0" presId="urn:microsoft.com/office/officeart/2005/8/layout/default"/>
    <dgm:cxn modelId="{15F6D095-426A-4669-8D34-85C7661733C5}" type="presOf" srcId="{387B9E66-6532-4FAD-A820-0BD77720B496}" destId="{BFB3E865-C6EE-41E8-ABB8-AA27398920D7}" srcOrd="0" destOrd="0" presId="urn:microsoft.com/office/officeart/2005/8/layout/default"/>
    <dgm:cxn modelId="{EFEC81A0-207E-45D7-846D-8EAAC555D1E7}" srcId="{387B9E66-6532-4FAD-A820-0BD77720B496}" destId="{2234E896-FD84-4CF0-9911-DD75D064D593}" srcOrd="5" destOrd="0" parTransId="{06FAD634-D4FD-46D0-AB49-07C43CE2948A}" sibTransId="{BE7F7E9F-225F-4C95-8889-D74D103BC1B1}"/>
    <dgm:cxn modelId="{37DE08A3-4D97-4A29-B448-12842CD8BB5D}" type="presOf" srcId="{C339D8D0-1EA0-42F6-8E26-E2D64336B6F6}" destId="{A78FC0F0-5B2D-4733-88C0-8573E5A1C2E0}" srcOrd="0" destOrd="0" presId="urn:microsoft.com/office/officeart/2005/8/layout/default"/>
    <dgm:cxn modelId="{0902A3B0-A168-4C90-A411-1AB460B73582}" type="presOf" srcId="{2C157F4B-0494-49E5-9E1C-0D8DDB3E7BF1}" destId="{996A324F-4BB5-4306-8AF9-D02F569472C5}" srcOrd="0" destOrd="0" presId="urn:microsoft.com/office/officeart/2005/8/layout/default"/>
    <dgm:cxn modelId="{D1133AB8-BCF2-429D-B97D-55B43C0CD653}" srcId="{387B9E66-6532-4FAD-A820-0BD77720B496}" destId="{90C70F4C-ABCA-46C0-BB57-51EC12071D49}" srcOrd="2" destOrd="0" parTransId="{7D4277FC-5D20-4502-9165-95286DC25BFE}" sibTransId="{0025924C-CF90-4DCE-B6F5-7354CB9EA4B7}"/>
    <dgm:cxn modelId="{BF91ADB9-A719-4177-A9AE-103A63B9A8D4}" srcId="{387B9E66-6532-4FAD-A820-0BD77720B496}" destId="{2AA6370B-A19C-43A5-95E4-0B2CD0934795}" srcOrd="1" destOrd="0" parTransId="{21C9CDBC-5679-406D-997E-0C4450D89A5B}" sibTransId="{527035DB-2CF5-46EA-85E8-34D7DF550551}"/>
    <dgm:cxn modelId="{4B7C8BC7-5EC6-4D75-801F-C7DA2730FE1C}" srcId="{387B9E66-6532-4FAD-A820-0BD77720B496}" destId="{222C10F9-6558-422E-A74F-F534B1DF79EC}" srcOrd="4" destOrd="0" parTransId="{805CC648-802B-4F95-8667-D811CE48B1C0}" sibTransId="{AF4D76A1-67C4-4763-B7AD-68990DD14A63}"/>
    <dgm:cxn modelId="{A05522CB-4191-4753-A385-A8615830A672}" type="presOf" srcId="{D5C07765-9EA4-4652-B841-E829A3F6DB69}" destId="{6EDDB00F-0C66-44B3-8C72-FA7444C936CA}" srcOrd="0" destOrd="0" presId="urn:microsoft.com/office/officeart/2005/8/layout/default"/>
    <dgm:cxn modelId="{97B9D9CF-8A7B-49AE-A551-0C5C5891829B}" srcId="{387B9E66-6532-4FAD-A820-0BD77720B496}" destId="{D5C07765-9EA4-4652-B841-E829A3F6DB69}" srcOrd="0" destOrd="0" parTransId="{30A0B0E9-049F-424A-8528-7B09976E5C79}" sibTransId="{902ABD44-5507-4665-BB81-394A87EB5573}"/>
    <dgm:cxn modelId="{65CEC429-7DD2-4CD5-A122-C3811219202E}" type="presParOf" srcId="{BFB3E865-C6EE-41E8-ABB8-AA27398920D7}" destId="{6EDDB00F-0C66-44B3-8C72-FA7444C936CA}" srcOrd="0" destOrd="0" presId="urn:microsoft.com/office/officeart/2005/8/layout/default"/>
    <dgm:cxn modelId="{A612078E-8F82-4A4D-BE44-BA6E5D693145}" type="presParOf" srcId="{BFB3E865-C6EE-41E8-ABB8-AA27398920D7}" destId="{D17031AA-6554-45C1-8206-AAF47130DA77}" srcOrd="1" destOrd="0" presId="urn:microsoft.com/office/officeart/2005/8/layout/default"/>
    <dgm:cxn modelId="{2CA5FE12-CC42-4123-B622-A6CA5BF561B2}" type="presParOf" srcId="{BFB3E865-C6EE-41E8-ABB8-AA27398920D7}" destId="{5DEB5389-9CAB-4985-A251-86145E43B6FA}" srcOrd="2" destOrd="0" presId="urn:microsoft.com/office/officeart/2005/8/layout/default"/>
    <dgm:cxn modelId="{E647D9DD-F462-4DE0-8EA7-841588D69E58}" type="presParOf" srcId="{BFB3E865-C6EE-41E8-ABB8-AA27398920D7}" destId="{A974D602-C029-47AC-8771-5B7D736E1A29}" srcOrd="3" destOrd="0" presId="urn:microsoft.com/office/officeart/2005/8/layout/default"/>
    <dgm:cxn modelId="{F47B435E-0B7A-4098-88FB-D957450C3783}" type="presParOf" srcId="{BFB3E865-C6EE-41E8-ABB8-AA27398920D7}" destId="{CA466CD6-D89E-4F39-9245-1FE7CDF41FB0}" srcOrd="4" destOrd="0" presId="urn:microsoft.com/office/officeart/2005/8/layout/default"/>
    <dgm:cxn modelId="{38FA7FE7-0A58-4BE2-BC31-5396E600A654}" type="presParOf" srcId="{BFB3E865-C6EE-41E8-ABB8-AA27398920D7}" destId="{EAA86FBD-28B6-4817-A0F7-C7FD3C7B9345}" srcOrd="5" destOrd="0" presId="urn:microsoft.com/office/officeart/2005/8/layout/default"/>
    <dgm:cxn modelId="{F6BF49BF-0154-47DA-AF59-8D354E651C8D}" type="presParOf" srcId="{BFB3E865-C6EE-41E8-ABB8-AA27398920D7}" destId="{996A324F-4BB5-4306-8AF9-D02F569472C5}" srcOrd="6" destOrd="0" presId="urn:microsoft.com/office/officeart/2005/8/layout/default"/>
    <dgm:cxn modelId="{8384FD5B-1FB9-4FD9-A589-FA7FC24B7287}" type="presParOf" srcId="{BFB3E865-C6EE-41E8-ABB8-AA27398920D7}" destId="{D0CD6DF8-4EE5-4D0F-B689-0D22F7F6F32A}" srcOrd="7" destOrd="0" presId="urn:microsoft.com/office/officeart/2005/8/layout/default"/>
    <dgm:cxn modelId="{B21F4C6C-023E-4771-A026-3EEA3BFE0375}" type="presParOf" srcId="{BFB3E865-C6EE-41E8-ABB8-AA27398920D7}" destId="{764053BE-FDB0-485B-A407-C912572D7F38}" srcOrd="8" destOrd="0" presId="urn:microsoft.com/office/officeart/2005/8/layout/default"/>
    <dgm:cxn modelId="{EBF64101-74B3-492B-931B-D7693443006F}" type="presParOf" srcId="{BFB3E865-C6EE-41E8-ABB8-AA27398920D7}" destId="{893EF757-AEB4-4C6A-B6FC-C40D3D424948}" srcOrd="9" destOrd="0" presId="urn:microsoft.com/office/officeart/2005/8/layout/default"/>
    <dgm:cxn modelId="{74EAD12C-B832-42A3-9C68-8682FDE7AB39}" type="presParOf" srcId="{BFB3E865-C6EE-41E8-ABB8-AA27398920D7}" destId="{026B8683-E047-498A-8253-ECC81F9D6358}" srcOrd="10" destOrd="0" presId="urn:microsoft.com/office/officeart/2005/8/layout/default"/>
    <dgm:cxn modelId="{0121885C-D239-4B2B-91FD-E6747162D4DB}" type="presParOf" srcId="{BFB3E865-C6EE-41E8-ABB8-AA27398920D7}" destId="{911B438C-FB53-4125-BB50-89097688BD0D}" srcOrd="11" destOrd="0" presId="urn:microsoft.com/office/officeart/2005/8/layout/default"/>
    <dgm:cxn modelId="{BEE3DB6C-4A88-4E0F-8847-5D9935035F8E}" type="presParOf" srcId="{BFB3E865-C6EE-41E8-ABB8-AA27398920D7}" destId="{A78FC0F0-5B2D-4733-88C0-8573E5A1C2E0}"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3F726D-19AB-41A8-AA2E-404A28A67A5D}" type="doc">
      <dgm:prSet loTypeId="urn:microsoft.com/office/officeart/2005/8/layout/process5" loCatId="process" qsTypeId="urn:microsoft.com/office/officeart/2005/8/quickstyle/simple1" qsCatId="simple" csTypeId="urn:microsoft.com/office/officeart/2005/8/colors/accent1_2" csCatId="accent1"/>
      <dgm:spPr/>
      <dgm:t>
        <a:bodyPr/>
        <a:lstStyle/>
        <a:p>
          <a:endParaRPr lang="en-US"/>
        </a:p>
      </dgm:t>
    </dgm:pt>
    <dgm:pt modelId="{B104D9CE-3885-428B-A33A-DD5F50C21C99}">
      <dgm:prSet/>
      <dgm:spPr/>
      <dgm:t>
        <a:bodyPr/>
        <a:lstStyle/>
        <a:p>
          <a:r>
            <a:rPr lang="en-US" b="0" i="0"/>
            <a:t>This project uses Artificial Neural Networks (ANN) and Convolutional Neural Networks (CNN) to recognize handwritten digits.</a:t>
          </a:r>
          <a:endParaRPr lang="en-US"/>
        </a:p>
      </dgm:t>
    </dgm:pt>
    <dgm:pt modelId="{7F0238B5-93C7-4A42-9293-8BE3D40DD104}" type="parTrans" cxnId="{F40D9B6D-5E6B-49F7-9F5C-B6879AAA8282}">
      <dgm:prSet/>
      <dgm:spPr/>
      <dgm:t>
        <a:bodyPr/>
        <a:lstStyle/>
        <a:p>
          <a:endParaRPr lang="en-US"/>
        </a:p>
      </dgm:t>
    </dgm:pt>
    <dgm:pt modelId="{8755A808-1386-4E6A-89BE-14EFDBC4E0D9}" type="sibTrans" cxnId="{F40D9B6D-5E6B-49F7-9F5C-B6879AAA8282}">
      <dgm:prSet/>
      <dgm:spPr/>
      <dgm:t>
        <a:bodyPr/>
        <a:lstStyle/>
        <a:p>
          <a:endParaRPr lang="en-US"/>
        </a:p>
      </dgm:t>
    </dgm:pt>
    <dgm:pt modelId="{AD9B2272-19ED-4B3B-89E4-8D8608AA9A8A}">
      <dgm:prSet custT="1"/>
      <dgm:spPr/>
      <dgm:t>
        <a:bodyPr/>
        <a:lstStyle/>
        <a:p>
          <a:r>
            <a:rPr lang="en-US" sz="1400" b="0" i="0" dirty="0"/>
            <a:t>The models are trained and evaluated on the Arabic Handwritten Digits dataset, which contains 70,000 images of handwritten digits (60,000 for training and 10,000 for testing) with their corresponding labels you can check the dataset from </a:t>
          </a:r>
          <a:r>
            <a:rPr lang="en-US" sz="1400" b="0" i="0" dirty="0" err="1"/>
            <a:t>kaggle</a:t>
          </a:r>
          <a:r>
            <a:rPr lang="en-US" sz="1400" b="0" i="0" dirty="0"/>
            <a:t> from this</a:t>
          </a:r>
          <a:r>
            <a:rPr lang="en-US" sz="1400" b="0" i="0" dirty="0">
              <a:solidFill>
                <a:schemeClr val="tx1"/>
              </a:solidFill>
            </a:rPr>
            <a:t> </a:t>
          </a:r>
          <a:r>
            <a:rPr lang="en-US" sz="1400" b="0" i="0"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link</a:t>
          </a:r>
          <a:r>
            <a:rPr lang="en-US" sz="1400" b="0" i="0" dirty="0">
              <a:solidFill>
                <a:schemeClr val="tx1"/>
              </a:solidFill>
            </a:rPr>
            <a:t>. </a:t>
          </a:r>
          <a:endParaRPr lang="en-US" sz="1400" dirty="0">
            <a:solidFill>
              <a:schemeClr val="tx1"/>
            </a:solidFill>
          </a:endParaRPr>
        </a:p>
      </dgm:t>
    </dgm:pt>
    <dgm:pt modelId="{901BAEBF-A1B0-4CD0-89B0-D9611780E327}" type="parTrans" cxnId="{59654498-E5EF-4347-B13C-1EE63D4BABA2}">
      <dgm:prSet/>
      <dgm:spPr/>
      <dgm:t>
        <a:bodyPr/>
        <a:lstStyle/>
        <a:p>
          <a:endParaRPr lang="en-US"/>
        </a:p>
      </dgm:t>
    </dgm:pt>
    <dgm:pt modelId="{AFBB1FC2-9850-424B-820B-245B943B67C0}" type="sibTrans" cxnId="{59654498-E5EF-4347-B13C-1EE63D4BABA2}">
      <dgm:prSet/>
      <dgm:spPr/>
      <dgm:t>
        <a:bodyPr/>
        <a:lstStyle/>
        <a:p>
          <a:endParaRPr lang="en-US"/>
        </a:p>
      </dgm:t>
    </dgm:pt>
    <dgm:pt modelId="{3392C352-387E-4E62-A2F7-2346B7A9B351}">
      <dgm:prSet custT="1"/>
      <dgm:spPr/>
      <dgm:t>
        <a:bodyPr/>
        <a:lstStyle/>
        <a:p>
          <a:r>
            <a:rPr lang="en-US" sz="1800" b="0" i="0" dirty="0"/>
            <a:t>The goal is to train models that can accurately classify new images of handwritten digits.</a:t>
          </a:r>
          <a:endParaRPr lang="en-US" sz="1800" dirty="0"/>
        </a:p>
      </dgm:t>
    </dgm:pt>
    <dgm:pt modelId="{213E56FA-76B7-4F12-A622-E919435E2721}" type="parTrans" cxnId="{F4F68A02-33E7-4846-9531-2587FF65A11D}">
      <dgm:prSet/>
      <dgm:spPr/>
      <dgm:t>
        <a:bodyPr/>
        <a:lstStyle/>
        <a:p>
          <a:endParaRPr lang="en-US"/>
        </a:p>
      </dgm:t>
    </dgm:pt>
    <dgm:pt modelId="{E7D2686D-5BB6-4E8E-BB17-7C9C80335B29}" type="sibTrans" cxnId="{F4F68A02-33E7-4846-9531-2587FF65A11D}">
      <dgm:prSet/>
      <dgm:spPr/>
      <dgm:t>
        <a:bodyPr/>
        <a:lstStyle/>
        <a:p>
          <a:endParaRPr lang="en-US"/>
        </a:p>
      </dgm:t>
    </dgm:pt>
    <dgm:pt modelId="{23C065D4-F967-4614-BB6E-8A52C2BD8E7F}" type="pres">
      <dgm:prSet presAssocID="{D63F726D-19AB-41A8-AA2E-404A28A67A5D}" presName="diagram" presStyleCnt="0">
        <dgm:presLayoutVars>
          <dgm:dir/>
          <dgm:resizeHandles val="exact"/>
        </dgm:presLayoutVars>
      </dgm:prSet>
      <dgm:spPr/>
    </dgm:pt>
    <dgm:pt modelId="{70D88EFF-14C3-49A2-ACBC-CE092862CB70}" type="pres">
      <dgm:prSet presAssocID="{B104D9CE-3885-428B-A33A-DD5F50C21C99}" presName="node" presStyleLbl="node1" presStyleIdx="0" presStyleCnt="3">
        <dgm:presLayoutVars>
          <dgm:bulletEnabled val="1"/>
        </dgm:presLayoutVars>
      </dgm:prSet>
      <dgm:spPr/>
    </dgm:pt>
    <dgm:pt modelId="{265B7680-1B84-4F10-AB95-B7B51214EB86}" type="pres">
      <dgm:prSet presAssocID="{8755A808-1386-4E6A-89BE-14EFDBC4E0D9}" presName="sibTrans" presStyleLbl="sibTrans2D1" presStyleIdx="0" presStyleCnt="2"/>
      <dgm:spPr/>
    </dgm:pt>
    <dgm:pt modelId="{1E7A00E6-D974-4695-932A-23BBBC281AE3}" type="pres">
      <dgm:prSet presAssocID="{8755A808-1386-4E6A-89BE-14EFDBC4E0D9}" presName="connectorText" presStyleLbl="sibTrans2D1" presStyleIdx="0" presStyleCnt="2"/>
      <dgm:spPr/>
    </dgm:pt>
    <dgm:pt modelId="{92CBA275-2946-460C-A36A-51FADE9E220F}" type="pres">
      <dgm:prSet presAssocID="{AD9B2272-19ED-4B3B-89E4-8D8608AA9A8A}" presName="node" presStyleLbl="node1" presStyleIdx="1" presStyleCnt="3">
        <dgm:presLayoutVars>
          <dgm:bulletEnabled val="1"/>
        </dgm:presLayoutVars>
      </dgm:prSet>
      <dgm:spPr/>
    </dgm:pt>
    <dgm:pt modelId="{28634764-341F-42A5-8202-828DE2EAA70F}" type="pres">
      <dgm:prSet presAssocID="{AFBB1FC2-9850-424B-820B-245B943B67C0}" presName="sibTrans" presStyleLbl="sibTrans2D1" presStyleIdx="1" presStyleCnt="2"/>
      <dgm:spPr/>
    </dgm:pt>
    <dgm:pt modelId="{9CA958F8-4F6D-4CB5-BEEF-2F55C1D48768}" type="pres">
      <dgm:prSet presAssocID="{AFBB1FC2-9850-424B-820B-245B943B67C0}" presName="connectorText" presStyleLbl="sibTrans2D1" presStyleIdx="1" presStyleCnt="2"/>
      <dgm:spPr/>
    </dgm:pt>
    <dgm:pt modelId="{0365D554-0A90-4FA6-9CE4-A2388D42B476}" type="pres">
      <dgm:prSet presAssocID="{3392C352-387E-4E62-A2F7-2346B7A9B351}" presName="node" presStyleLbl="node1" presStyleIdx="2" presStyleCnt="3">
        <dgm:presLayoutVars>
          <dgm:bulletEnabled val="1"/>
        </dgm:presLayoutVars>
      </dgm:prSet>
      <dgm:spPr/>
    </dgm:pt>
  </dgm:ptLst>
  <dgm:cxnLst>
    <dgm:cxn modelId="{F4F68A02-33E7-4846-9531-2587FF65A11D}" srcId="{D63F726D-19AB-41A8-AA2E-404A28A67A5D}" destId="{3392C352-387E-4E62-A2F7-2346B7A9B351}" srcOrd="2" destOrd="0" parTransId="{213E56FA-76B7-4F12-A622-E919435E2721}" sibTransId="{E7D2686D-5BB6-4E8E-BB17-7C9C80335B29}"/>
    <dgm:cxn modelId="{FC51381C-2EF5-4F9A-8FEB-1B7745690465}" type="presOf" srcId="{3392C352-387E-4E62-A2F7-2346B7A9B351}" destId="{0365D554-0A90-4FA6-9CE4-A2388D42B476}" srcOrd="0" destOrd="0" presId="urn:microsoft.com/office/officeart/2005/8/layout/process5"/>
    <dgm:cxn modelId="{2548EB3C-EDBE-4F07-B95B-B166E185C283}" type="presOf" srcId="{8755A808-1386-4E6A-89BE-14EFDBC4E0D9}" destId="{1E7A00E6-D974-4695-932A-23BBBC281AE3}" srcOrd="1" destOrd="0" presId="urn:microsoft.com/office/officeart/2005/8/layout/process5"/>
    <dgm:cxn modelId="{02945542-A820-42CA-AC13-1ADB7D6A4B0A}" type="presOf" srcId="{AFBB1FC2-9850-424B-820B-245B943B67C0}" destId="{28634764-341F-42A5-8202-828DE2EAA70F}" srcOrd="0" destOrd="0" presId="urn:microsoft.com/office/officeart/2005/8/layout/process5"/>
    <dgm:cxn modelId="{F40D9B6D-5E6B-49F7-9F5C-B6879AAA8282}" srcId="{D63F726D-19AB-41A8-AA2E-404A28A67A5D}" destId="{B104D9CE-3885-428B-A33A-DD5F50C21C99}" srcOrd="0" destOrd="0" parTransId="{7F0238B5-93C7-4A42-9293-8BE3D40DD104}" sibTransId="{8755A808-1386-4E6A-89BE-14EFDBC4E0D9}"/>
    <dgm:cxn modelId="{8EEAD756-246B-4322-BFE8-00889D15B1C5}" type="presOf" srcId="{B104D9CE-3885-428B-A33A-DD5F50C21C99}" destId="{70D88EFF-14C3-49A2-ACBC-CE092862CB70}" srcOrd="0" destOrd="0" presId="urn:microsoft.com/office/officeart/2005/8/layout/process5"/>
    <dgm:cxn modelId="{4F17CE86-CED8-4AA0-ACE9-F81C943DFD8C}" type="presOf" srcId="{8755A808-1386-4E6A-89BE-14EFDBC4E0D9}" destId="{265B7680-1B84-4F10-AB95-B7B51214EB86}" srcOrd="0" destOrd="0" presId="urn:microsoft.com/office/officeart/2005/8/layout/process5"/>
    <dgm:cxn modelId="{59654498-E5EF-4347-B13C-1EE63D4BABA2}" srcId="{D63F726D-19AB-41A8-AA2E-404A28A67A5D}" destId="{AD9B2272-19ED-4B3B-89E4-8D8608AA9A8A}" srcOrd="1" destOrd="0" parTransId="{901BAEBF-A1B0-4CD0-89B0-D9611780E327}" sibTransId="{AFBB1FC2-9850-424B-820B-245B943B67C0}"/>
    <dgm:cxn modelId="{6A0B85BF-F3E1-4E2D-AED7-4708E98C0E8A}" type="presOf" srcId="{AD9B2272-19ED-4B3B-89E4-8D8608AA9A8A}" destId="{92CBA275-2946-460C-A36A-51FADE9E220F}" srcOrd="0" destOrd="0" presId="urn:microsoft.com/office/officeart/2005/8/layout/process5"/>
    <dgm:cxn modelId="{ADD560D4-B96C-47D2-A5DC-91C84F27D2F2}" type="presOf" srcId="{D63F726D-19AB-41A8-AA2E-404A28A67A5D}" destId="{23C065D4-F967-4614-BB6E-8A52C2BD8E7F}" srcOrd="0" destOrd="0" presId="urn:microsoft.com/office/officeart/2005/8/layout/process5"/>
    <dgm:cxn modelId="{3E094EDF-877D-4043-ABEE-D3F960F0D443}" type="presOf" srcId="{AFBB1FC2-9850-424B-820B-245B943B67C0}" destId="{9CA958F8-4F6D-4CB5-BEEF-2F55C1D48768}" srcOrd="1" destOrd="0" presId="urn:microsoft.com/office/officeart/2005/8/layout/process5"/>
    <dgm:cxn modelId="{73D7F8A7-C802-47FF-B0AF-398076916CC1}" type="presParOf" srcId="{23C065D4-F967-4614-BB6E-8A52C2BD8E7F}" destId="{70D88EFF-14C3-49A2-ACBC-CE092862CB70}" srcOrd="0" destOrd="0" presId="urn:microsoft.com/office/officeart/2005/8/layout/process5"/>
    <dgm:cxn modelId="{FE89F5E3-75CA-4A13-85A0-CFA2B6AAF8FF}" type="presParOf" srcId="{23C065D4-F967-4614-BB6E-8A52C2BD8E7F}" destId="{265B7680-1B84-4F10-AB95-B7B51214EB86}" srcOrd="1" destOrd="0" presId="urn:microsoft.com/office/officeart/2005/8/layout/process5"/>
    <dgm:cxn modelId="{FF35111C-B624-4873-AC8B-8292775E07B9}" type="presParOf" srcId="{265B7680-1B84-4F10-AB95-B7B51214EB86}" destId="{1E7A00E6-D974-4695-932A-23BBBC281AE3}" srcOrd="0" destOrd="0" presId="urn:microsoft.com/office/officeart/2005/8/layout/process5"/>
    <dgm:cxn modelId="{CEFF2D56-0A03-4C2D-93D3-A4EE8DFAC6C6}" type="presParOf" srcId="{23C065D4-F967-4614-BB6E-8A52C2BD8E7F}" destId="{92CBA275-2946-460C-A36A-51FADE9E220F}" srcOrd="2" destOrd="0" presId="urn:microsoft.com/office/officeart/2005/8/layout/process5"/>
    <dgm:cxn modelId="{38E22DBC-5E83-45D5-8178-368B8E036116}" type="presParOf" srcId="{23C065D4-F967-4614-BB6E-8A52C2BD8E7F}" destId="{28634764-341F-42A5-8202-828DE2EAA70F}" srcOrd="3" destOrd="0" presId="urn:microsoft.com/office/officeart/2005/8/layout/process5"/>
    <dgm:cxn modelId="{7E8C4C78-62B3-464C-9922-4E880EB9F113}" type="presParOf" srcId="{28634764-341F-42A5-8202-828DE2EAA70F}" destId="{9CA958F8-4F6D-4CB5-BEEF-2F55C1D48768}" srcOrd="0" destOrd="0" presId="urn:microsoft.com/office/officeart/2005/8/layout/process5"/>
    <dgm:cxn modelId="{3378323F-456B-4587-BCBA-ADF1A0FC45E2}" type="presParOf" srcId="{23C065D4-F967-4614-BB6E-8A52C2BD8E7F}" destId="{0365D554-0A90-4FA6-9CE4-A2388D42B476}"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1BC6A8-FDEA-47B8-A3C6-CA504D7D3B9E}"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E958013E-7F20-411A-8301-0B3CD29C65FF}">
      <dgm:prSet/>
      <dgm:spPr/>
      <dgm:t>
        <a:bodyPr/>
        <a:lstStyle/>
        <a:p>
          <a:r>
            <a:rPr lang="en-US"/>
            <a:t>The Dataset was loaded from a zip file and converted into NumPy arrays</a:t>
          </a:r>
        </a:p>
      </dgm:t>
    </dgm:pt>
    <dgm:pt modelId="{8D5BDE0A-9AC9-4B80-BD61-23DA5F05EE4F}" type="parTrans" cxnId="{54EE53D5-5496-44FF-9AC9-E652BBB0702A}">
      <dgm:prSet/>
      <dgm:spPr/>
      <dgm:t>
        <a:bodyPr/>
        <a:lstStyle/>
        <a:p>
          <a:endParaRPr lang="en-US"/>
        </a:p>
      </dgm:t>
    </dgm:pt>
    <dgm:pt modelId="{20A569D7-F124-4CCB-A88C-28F8EB818F5B}" type="sibTrans" cxnId="{54EE53D5-5496-44FF-9AC9-E652BBB0702A}">
      <dgm:prSet/>
      <dgm:spPr/>
      <dgm:t>
        <a:bodyPr/>
        <a:lstStyle/>
        <a:p>
          <a:endParaRPr lang="en-US"/>
        </a:p>
      </dgm:t>
    </dgm:pt>
    <dgm:pt modelId="{E3A7DDFB-EC18-4510-B241-005E2FA5A574}">
      <dgm:prSet/>
      <dgm:spPr/>
      <dgm:t>
        <a:bodyPr/>
        <a:lstStyle/>
        <a:p>
          <a:r>
            <a:rPr lang="en-US"/>
            <a:t>The Data was preprocessed by scaling the pixel values to be between 0 and 1, splitting the data into training and validation sets, and reshaping the data to be compatible with the ANN model and Then for The CNN model.</a:t>
          </a:r>
        </a:p>
      </dgm:t>
    </dgm:pt>
    <dgm:pt modelId="{91D9A029-4B1C-4196-AB70-0E6A6877D3CD}" type="parTrans" cxnId="{2A17078C-96B4-4E4B-93E2-F904D2B5DA8D}">
      <dgm:prSet/>
      <dgm:spPr/>
      <dgm:t>
        <a:bodyPr/>
        <a:lstStyle/>
        <a:p>
          <a:endParaRPr lang="en-US"/>
        </a:p>
      </dgm:t>
    </dgm:pt>
    <dgm:pt modelId="{10F584F7-CC31-4BDB-9F0F-E582EEE3B4FF}" type="sibTrans" cxnId="{2A17078C-96B4-4E4B-93E2-F904D2B5DA8D}">
      <dgm:prSet/>
      <dgm:spPr/>
      <dgm:t>
        <a:bodyPr/>
        <a:lstStyle/>
        <a:p>
          <a:endParaRPr lang="en-US"/>
        </a:p>
      </dgm:t>
    </dgm:pt>
    <dgm:pt modelId="{19C570C1-3DCB-452C-BCBB-48A726E8894D}">
      <dgm:prSet/>
      <dgm:spPr/>
      <dgm:t>
        <a:bodyPr/>
        <a:lstStyle/>
        <a:p>
          <a:r>
            <a:rPr lang="en-US"/>
            <a:t>We Split the Training Data To Be 80% for Training and 20% For Validation</a:t>
          </a:r>
        </a:p>
      </dgm:t>
    </dgm:pt>
    <dgm:pt modelId="{910F5F6F-63EC-4A86-B2A7-517F784B0C40}" type="parTrans" cxnId="{861F26E3-F246-4148-9D68-9FDA179510FD}">
      <dgm:prSet/>
      <dgm:spPr/>
      <dgm:t>
        <a:bodyPr/>
        <a:lstStyle/>
        <a:p>
          <a:endParaRPr lang="en-US"/>
        </a:p>
      </dgm:t>
    </dgm:pt>
    <dgm:pt modelId="{7B2E552D-3384-4247-9EA7-4B342BC6E59C}" type="sibTrans" cxnId="{861F26E3-F246-4148-9D68-9FDA179510FD}">
      <dgm:prSet/>
      <dgm:spPr/>
      <dgm:t>
        <a:bodyPr/>
        <a:lstStyle/>
        <a:p>
          <a:endParaRPr lang="en-US"/>
        </a:p>
      </dgm:t>
    </dgm:pt>
    <dgm:pt modelId="{B20277E9-283D-412E-BE89-66689DE31C41}" type="pres">
      <dgm:prSet presAssocID="{C11BC6A8-FDEA-47B8-A3C6-CA504D7D3B9E}" presName="hierChild1" presStyleCnt="0">
        <dgm:presLayoutVars>
          <dgm:chPref val="1"/>
          <dgm:dir/>
          <dgm:animOne val="branch"/>
          <dgm:animLvl val="lvl"/>
          <dgm:resizeHandles/>
        </dgm:presLayoutVars>
      </dgm:prSet>
      <dgm:spPr/>
    </dgm:pt>
    <dgm:pt modelId="{E7C9E401-6EF8-4B48-89DE-536B4E0BB9AB}" type="pres">
      <dgm:prSet presAssocID="{E958013E-7F20-411A-8301-0B3CD29C65FF}" presName="hierRoot1" presStyleCnt="0"/>
      <dgm:spPr/>
    </dgm:pt>
    <dgm:pt modelId="{94E05970-EDCC-4535-8504-9A6C9CEFD7B9}" type="pres">
      <dgm:prSet presAssocID="{E958013E-7F20-411A-8301-0B3CD29C65FF}" presName="composite" presStyleCnt="0"/>
      <dgm:spPr/>
    </dgm:pt>
    <dgm:pt modelId="{F6188340-37A6-41F3-B3E5-EFCEF8EEA104}" type="pres">
      <dgm:prSet presAssocID="{E958013E-7F20-411A-8301-0B3CD29C65FF}" presName="background" presStyleLbl="node0" presStyleIdx="0" presStyleCnt="3"/>
      <dgm:spPr/>
    </dgm:pt>
    <dgm:pt modelId="{C4F2F3DC-B3C5-463F-9BA8-468C6C0BCE8A}" type="pres">
      <dgm:prSet presAssocID="{E958013E-7F20-411A-8301-0B3CD29C65FF}" presName="text" presStyleLbl="fgAcc0" presStyleIdx="0" presStyleCnt="3">
        <dgm:presLayoutVars>
          <dgm:chPref val="3"/>
        </dgm:presLayoutVars>
      </dgm:prSet>
      <dgm:spPr/>
    </dgm:pt>
    <dgm:pt modelId="{B7F36F22-0FA8-4DFD-A5AE-3C9E6FC06C53}" type="pres">
      <dgm:prSet presAssocID="{E958013E-7F20-411A-8301-0B3CD29C65FF}" presName="hierChild2" presStyleCnt="0"/>
      <dgm:spPr/>
    </dgm:pt>
    <dgm:pt modelId="{D49A0719-71DC-4837-962D-39A3C054FEB1}" type="pres">
      <dgm:prSet presAssocID="{E3A7DDFB-EC18-4510-B241-005E2FA5A574}" presName="hierRoot1" presStyleCnt="0"/>
      <dgm:spPr/>
    </dgm:pt>
    <dgm:pt modelId="{A9FC5270-72CE-424C-ADE0-1C6793D7EBEA}" type="pres">
      <dgm:prSet presAssocID="{E3A7DDFB-EC18-4510-B241-005E2FA5A574}" presName="composite" presStyleCnt="0"/>
      <dgm:spPr/>
    </dgm:pt>
    <dgm:pt modelId="{97FA84A3-9BE8-4F96-960C-5E5DAB3BD3A0}" type="pres">
      <dgm:prSet presAssocID="{E3A7DDFB-EC18-4510-B241-005E2FA5A574}" presName="background" presStyleLbl="node0" presStyleIdx="1" presStyleCnt="3"/>
      <dgm:spPr/>
    </dgm:pt>
    <dgm:pt modelId="{630BB18E-3CE4-49E6-A47D-5641789676AE}" type="pres">
      <dgm:prSet presAssocID="{E3A7DDFB-EC18-4510-B241-005E2FA5A574}" presName="text" presStyleLbl="fgAcc0" presStyleIdx="1" presStyleCnt="3">
        <dgm:presLayoutVars>
          <dgm:chPref val="3"/>
        </dgm:presLayoutVars>
      </dgm:prSet>
      <dgm:spPr/>
    </dgm:pt>
    <dgm:pt modelId="{17BCAD1D-3AA1-4E4E-BD3B-D658DCCFA374}" type="pres">
      <dgm:prSet presAssocID="{E3A7DDFB-EC18-4510-B241-005E2FA5A574}" presName="hierChild2" presStyleCnt="0"/>
      <dgm:spPr/>
    </dgm:pt>
    <dgm:pt modelId="{0F80A23B-B04A-4DFF-A2F3-07F020FB6F77}" type="pres">
      <dgm:prSet presAssocID="{19C570C1-3DCB-452C-BCBB-48A726E8894D}" presName="hierRoot1" presStyleCnt="0"/>
      <dgm:spPr/>
    </dgm:pt>
    <dgm:pt modelId="{B187D164-3E43-4164-817F-98712A84CB71}" type="pres">
      <dgm:prSet presAssocID="{19C570C1-3DCB-452C-BCBB-48A726E8894D}" presName="composite" presStyleCnt="0"/>
      <dgm:spPr/>
    </dgm:pt>
    <dgm:pt modelId="{D3BCCC51-1D43-4148-9787-B524642CE534}" type="pres">
      <dgm:prSet presAssocID="{19C570C1-3DCB-452C-BCBB-48A726E8894D}" presName="background" presStyleLbl="node0" presStyleIdx="2" presStyleCnt="3"/>
      <dgm:spPr/>
    </dgm:pt>
    <dgm:pt modelId="{B8B17030-4E3B-4210-8CE5-CACD1C37CF6E}" type="pres">
      <dgm:prSet presAssocID="{19C570C1-3DCB-452C-BCBB-48A726E8894D}" presName="text" presStyleLbl="fgAcc0" presStyleIdx="2" presStyleCnt="3">
        <dgm:presLayoutVars>
          <dgm:chPref val="3"/>
        </dgm:presLayoutVars>
      </dgm:prSet>
      <dgm:spPr/>
    </dgm:pt>
    <dgm:pt modelId="{33A2554F-E297-4549-A4FE-5826B8C867B7}" type="pres">
      <dgm:prSet presAssocID="{19C570C1-3DCB-452C-BCBB-48A726E8894D}" presName="hierChild2" presStyleCnt="0"/>
      <dgm:spPr/>
    </dgm:pt>
  </dgm:ptLst>
  <dgm:cxnLst>
    <dgm:cxn modelId="{4A0BD226-EB4D-4CCE-9449-7D8B4967EF52}" type="presOf" srcId="{E958013E-7F20-411A-8301-0B3CD29C65FF}" destId="{C4F2F3DC-B3C5-463F-9BA8-468C6C0BCE8A}" srcOrd="0" destOrd="0" presId="urn:microsoft.com/office/officeart/2005/8/layout/hierarchy1"/>
    <dgm:cxn modelId="{C7A1936B-AD0D-4367-99A1-AB17AF0307A3}" type="presOf" srcId="{19C570C1-3DCB-452C-BCBB-48A726E8894D}" destId="{B8B17030-4E3B-4210-8CE5-CACD1C37CF6E}" srcOrd="0" destOrd="0" presId="urn:microsoft.com/office/officeart/2005/8/layout/hierarchy1"/>
    <dgm:cxn modelId="{10B91B53-04CD-4345-8EEE-316CC1B18BF3}" type="presOf" srcId="{C11BC6A8-FDEA-47B8-A3C6-CA504D7D3B9E}" destId="{B20277E9-283D-412E-BE89-66689DE31C41}" srcOrd="0" destOrd="0" presId="urn:microsoft.com/office/officeart/2005/8/layout/hierarchy1"/>
    <dgm:cxn modelId="{2A17078C-96B4-4E4B-93E2-F904D2B5DA8D}" srcId="{C11BC6A8-FDEA-47B8-A3C6-CA504D7D3B9E}" destId="{E3A7DDFB-EC18-4510-B241-005E2FA5A574}" srcOrd="1" destOrd="0" parTransId="{91D9A029-4B1C-4196-AB70-0E6A6877D3CD}" sibTransId="{10F584F7-CC31-4BDB-9F0F-E582EEE3B4FF}"/>
    <dgm:cxn modelId="{3239C78C-1935-40B8-AFF4-E75308F7BA0B}" type="presOf" srcId="{E3A7DDFB-EC18-4510-B241-005E2FA5A574}" destId="{630BB18E-3CE4-49E6-A47D-5641789676AE}" srcOrd="0" destOrd="0" presId="urn:microsoft.com/office/officeart/2005/8/layout/hierarchy1"/>
    <dgm:cxn modelId="{54EE53D5-5496-44FF-9AC9-E652BBB0702A}" srcId="{C11BC6A8-FDEA-47B8-A3C6-CA504D7D3B9E}" destId="{E958013E-7F20-411A-8301-0B3CD29C65FF}" srcOrd="0" destOrd="0" parTransId="{8D5BDE0A-9AC9-4B80-BD61-23DA5F05EE4F}" sibTransId="{20A569D7-F124-4CCB-A88C-28F8EB818F5B}"/>
    <dgm:cxn modelId="{861F26E3-F246-4148-9D68-9FDA179510FD}" srcId="{C11BC6A8-FDEA-47B8-A3C6-CA504D7D3B9E}" destId="{19C570C1-3DCB-452C-BCBB-48A726E8894D}" srcOrd="2" destOrd="0" parTransId="{910F5F6F-63EC-4A86-B2A7-517F784B0C40}" sibTransId="{7B2E552D-3384-4247-9EA7-4B342BC6E59C}"/>
    <dgm:cxn modelId="{EA41821F-E9D1-414D-BF6F-68FBD2172DAC}" type="presParOf" srcId="{B20277E9-283D-412E-BE89-66689DE31C41}" destId="{E7C9E401-6EF8-4B48-89DE-536B4E0BB9AB}" srcOrd="0" destOrd="0" presId="urn:microsoft.com/office/officeart/2005/8/layout/hierarchy1"/>
    <dgm:cxn modelId="{3DDD8FB1-5127-4615-8AEC-C84B04041612}" type="presParOf" srcId="{E7C9E401-6EF8-4B48-89DE-536B4E0BB9AB}" destId="{94E05970-EDCC-4535-8504-9A6C9CEFD7B9}" srcOrd="0" destOrd="0" presId="urn:microsoft.com/office/officeart/2005/8/layout/hierarchy1"/>
    <dgm:cxn modelId="{58F08A6E-B548-4A15-889C-9F27D17DFEFB}" type="presParOf" srcId="{94E05970-EDCC-4535-8504-9A6C9CEFD7B9}" destId="{F6188340-37A6-41F3-B3E5-EFCEF8EEA104}" srcOrd="0" destOrd="0" presId="urn:microsoft.com/office/officeart/2005/8/layout/hierarchy1"/>
    <dgm:cxn modelId="{56B6F439-112D-4FF8-972E-AC0C584F511C}" type="presParOf" srcId="{94E05970-EDCC-4535-8504-9A6C9CEFD7B9}" destId="{C4F2F3DC-B3C5-463F-9BA8-468C6C0BCE8A}" srcOrd="1" destOrd="0" presId="urn:microsoft.com/office/officeart/2005/8/layout/hierarchy1"/>
    <dgm:cxn modelId="{04EC1AD4-DED1-4F00-8461-4B45A0B8149E}" type="presParOf" srcId="{E7C9E401-6EF8-4B48-89DE-536B4E0BB9AB}" destId="{B7F36F22-0FA8-4DFD-A5AE-3C9E6FC06C53}" srcOrd="1" destOrd="0" presId="urn:microsoft.com/office/officeart/2005/8/layout/hierarchy1"/>
    <dgm:cxn modelId="{714FDD59-A151-4EA4-ABE9-7937AF965509}" type="presParOf" srcId="{B20277E9-283D-412E-BE89-66689DE31C41}" destId="{D49A0719-71DC-4837-962D-39A3C054FEB1}" srcOrd="1" destOrd="0" presId="urn:microsoft.com/office/officeart/2005/8/layout/hierarchy1"/>
    <dgm:cxn modelId="{52611B8B-E532-454B-AB5C-15D1C5C5D9C2}" type="presParOf" srcId="{D49A0719-71DC-4837-962D-39A3C054FEB1}" destId="{A9FC5270-72CE-424C-ADE0-1C6793D7EBEA}" srcOrd="0" destOrd="0" presId="urn:microsoft.com/office/officeart/2005/8/layout/hierarchy1"/>
    <dgm:cxn modelId="{B1D31E9E-AB63-49C5-B0D5-61BAF2587D1C}" type="presParOf" srcId="{A9FC5270-72CE-424C-ADE0-1C6793D7EBEA}" destId="{97FA84A3-9BE8-4F96-960C-5E5DAB3BD3A0}" srcOrd="0" destOrd="0" presId="urn:microsoft.com/office/officeart/2005/8/layout/hierarchy1"/>
    <dgm:cxn modelId="{51585FA2-7770-44FC-A789-B0CF63E115F1}" type="presParOf" srcId="{A9FC5270-72CE-424C-ADE0-1C6793D7EBEA}" destId="{630BB18E-3CE4-49E6-A47D-5641789676AE}" srcOrd="1" destOrd="0" presId="urn:microsoft.com/office/officeart/2005/8/layout/hierarchy1"/>
    <dgm:cxn modelId="{EBA8EBAC-E431-4D6B-B3E7-8928B5BB340A}" type="presParOf" srcId="{D49A0719-71DC-4837-962D-39A3C054FEB1}" destId="{17BCAD1D-3AA1-4E4E-BD3B-D658DCCFA374}" srcOrd="1" destOrd="0" presId="urn:microsoft.com/office/officeart/2005/8/layout/hierarchy1"/>
    <dgm:cxn modelId="{28742C7A-7BCB-476C-A088-9C0CA0D8E56D}" type="presParOf" srcId="{B20277E9-283D-412E-BE89-66689DE31C41}" destId="{0F80A23B-B04A-4DFF-A2F3-07F020FB6F77}" srcOrd="2" destOrd="0" presId="urn:microsoft.com/office/officeart/2005/8/layout/hierarchy1"/>
    <dgm:cxn modelId="{52F51D10-A73F-4EA0-845A-3C4E59B2C37D}" type="presParOf" srcId="{0F80A23B-B04A-4DFF-A2F3-07F020FB6F77}" destId="{B187D164-3E43-4164-817F-98712A84CB71}" srcOrd="0" destOrd="0" presId="urn:microsoft.com/office/officeart/2005/8/layout/hierarchy1"/>
    <dgm:cxn modelId="{1646E732-4389-4278-8DC3-8FA41A5D04C0}" type="presParOf" srcId="{B187D164-3E43-4164-817F-98712A84CB71}" destId="{D3BCCC51-1D43-4148-9787-B524642CE534}" srcOrd="0" destOrd="0" presId="urn:microsoft.com/office/officeart/2005/8/layout/hierarchy1"/>
    <dgm:cxn modelId="{15BDD45D-B95B-4A67-9555-A59889D6807E}" type="presParOf" srcId="{B187D164-3E43-4164-817F-98712A84CB71}" destId="{B8B17030-4E3B-4210-8CE5-CACD1C37CF6E}" srcOrd="1" destOrd="0" presId="urn:microsoft.com/office/officeart/2005/8/layout/hierarchy1"/>
    <dgm:cxn modelId="{F55AEED6-C2AC-4BB5-8B09-7A101AE5EA6A}" type="presParOf" srcId="{0F80A23B-B04A-4DFF-A2F3-07F020FB6F77}" destId="{33A2554F-E297-4549-A4FE-5826B8C867B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509221-28ED-420F-A50F-6CDE649668A7}" type="doc">
      <dgm:prSet loTypeId="urn:microsoft.com/office/officeart/2005/8/layout/process5" loCatId="process" qsTypeId="urn:microsoft.com/office/officeart/2005/8/quickstyle/simple2" qsCatId="simple" csTypeId="urn:microsoft.com/office/officeart/2005/8/colors/accent5_2" csCatId="accent5"/>
      <dgm:spPr/>
      <dgm:t>
        <a:bodyPr/>
        <a:lstStyle/>
        <a:p>
          <a:endParaRPr lang="en-US"/>
        </a:p>
      </dgm:t>
    </dgm:pt>
    <dgm:pt modelId="{983A970C-D5DD-4B9E-8C04-8434266C6A4D}">
      <dgm:prSet/>
      <dgm:spPr/>
      <dgm:t>
        <a:bodyPr/>
        <a:lstStyle/>
        <a:p>
          <a:r>
            <a:rPr lang="en-US" dirty="0"/>
            <a:t>The ANN model was created using the </a:t>
          </a:r>
          <a:r>
            <a:rPr lang="en-US" dirty="0" err="1"/>
            <a:t>Keras</a:t>
          </a:r>
          <a:r>
            <a:rPr lang="en-US" dirty="0"/>
            <a:t> Sequential API with three dense layers and one dropout layer .</a:t>
          </a:r>
        </a:p>
      </dgm:t>
    </dgm:pt>
    <dgm:pt modelId="{A5C6FFE8-EDE4-462B-AFA7-58E8AEF5077F}" type="parTrans" cxnId="{E4797BE0-2B25-4B89-A238-E50F7E652BC5}">
      <dgm:prSet/>
      <dgm:spPr/>
      <dgm:t>
        <a:bodyPr/>
        <a:lstStyle/>
        <a:p>
          <a:endParaRPr lang="en-US"/>
        </a:p>
      </dgm:t>
    </dgm:pt>
    <dgm:pt modelId="{FABB700E-0083-4981-8850-5B8A319B8477}" type="sibTrans" cxnId="{E4797BE0-2B25-4B89-A238-E50F7E652BC5}">
      <dgm:prSet/>
      <dgm:spPr/>
      <dgm:t>
        <a:bodyPr/>
        <a:lstStyle/>
        <a:p>
          <a:endParaRPr lang="en-US"/>
        </a:p>
      </dgm:t>
    </dgm:pt>
    <dgm:pt modelId="{CF9EC732-9778-4810-ACB0-ECA5F9859D6E}">
      <dgm:prSet/>
      <dgm:spPr/>
      <dgm:t>
        <a:bodyPr/>
        <a:lstStyle/>
        <a:p>
          <a:r>
            <a:rPr lang="en-US" dirty="0"/>
            <a:t>The model was compiled with the Adam optimizer, sparse categorical cross-entropy loss function, and accuracy metric,</a:t>
          </a:r>
        </a:p>
      </dgm:t>
    </dgm:pt>
    <dgm:pt modelId="{B41B5115-3664-4EB0-AA18-8857427E4C67}" type="parTrans" cxnId="{708C7307-7C20-4EFF-83A5-178FB5F7590F}">
      <dgm:prSet/>
      <dgm:spPr/>
      <dgm:t>
        <a:bodyPr/>
        <a:lstStyle/>
        <a:p>
          <a:endParaRPr lang="en-US"/>
        </a:p>
      </dgm:t>
    </dgm:pt>
    <dgm:pt modelId="{10060F26-F68A-4B56-B984-84A70292F4A8}" type="sibTrans" cxnId="{708C7307-7C20-4EFF-83A5-178FB5F7590F}">
      <dgm:prSet/>
      <dgm:spPr/>
      <dgm:t>
        <a:bodyPr/>
        <a:lstStyle/>
        <a:p>
          <a:endParaRPr lang="en-US"/>
        </a:p>
      </dgm:t>
    </dgm:pt>
    <dgm:pt modelId="{A40302ED-EB9E-4EFE-A932-8BA93CEC0446}">
      <dgm:prSet/>
      <dgm:spPr/>
      <dgm:t>
        <a:bodyPr/>
        <a:lstStyle/>
        <a:p>
          <a:r>
            <a:rPr lang="en-US"/>
            <a:t>it was trained on the training data and evaluated with validation data for 100 epochs.</a:t>
          </a:r>
        </a:p>
      </dgm:t>
    </dgm:pt>
    <dgm:pt modelId="{66D9169A-B4D0-40F6-9B8A-08A50AD0014B}" type="parTrans" cxnId="{1DB27818-7C5B-4F8A-A533-1B2FA08F8B15}">
      <dgm:prSet/>
      <dgm:spPr/>
      <dgm:t>
        <a:bodyPr/>
        <a:lstStyle/>
        <a:p>
          <a:endParaRPr lang="en-US"/>
        </a:p>
      </dgm:t>
    </dgm:pt>
    <dgm:pt modelId="{5CF5B14D-EC48-47A8-9630-75DCA1A3CC41}" type="sibTrans" cxnId="{1DB27818-7C5B-4F8A-A533-1B2FA08F8B15}">
      <dgm:prSet/>
      <dgm:spPr/>
      <dgm:t>
        <a:bodyPr/>
        <a:lstStyle/>
        <a:p>
          <a:endParaRPr lang="en-US"/>
        </a:p>
      </dgm:t>
    </dgm:pt>
    <dgm:pt modelId="{7F820A50-85E5-4491-80E1-964F3B3630A5}" type="pres">
      <dgm:prSet presAssocID="{9F509221-28ED-420F-A50F-6CDE649668A7}" presName="diagram" presStyleCnt="0">
        <dgm:presLayoutVars>
          <dgm:dir/>
          <dgm:resizeHandles val="exact"/>
        </dgm:presLayoutVars>
      </dgm:prSet>
      <dgm:spPr/>
    </dgm:pt>
    <dgm:pt modelId="{85685F7A-3448-40E4-A871-C688FE827EDA}" type="pres">
      <dgm:prSet presAssocID="{983A970C-D5DD-4B9E-8C04-8434266C6A4D}" presName="node" presStyleLbl="node1" presStyleIdx="0" presStyleCnt="3">
        <dgm:presLayoutVars>
          <dgm:bulletEnabled val="1"/>
        </dgm:presLayoutVars>
      </dgm:prSet>
      <dgm:spPr/>
    </dgm:pt>
    <dgm:pt modelId="{C1AA0073-D5D3-4107-90A6-8DBB41A022F4}" type="pres">
      <dgm:prSet presAssocID="{FABB700E-0083-4981-8850-5B8A319B8477}" presName="sibTrans" presStyleLbl="sibTrans2D1" presStyleIdx="0" presStyleCnt="2"/>
      <dgm:spPr/>
    </dgm:pt>
    <dgm:pt modelId="{607AE9B0-8485-4219-9D01-B118E2334A27}" type="pres">
      <dgm:prSet presAssocID="{FABB700E-0083-4981-8850-5B8A319B8477}" presName="connectorText" presStyleLbl="sibTrans2D1" presStyleIdx="0" presStyleCnt="2"/>
      <dgm:spPr/>
    </dgm:pt>
    <dgm:pt modelId="{4E09F604-CEC7-48BC-A650-3D71B45952B9}" type="pres">
      <dgm:prSet presAssocID="{CF9EC732-9778-4810-ACB0-ECA5F9859D6E}" presName="node" presStyleLbl="node1" presStyleIdx="1" presStyleCnt="3">
        <dgm:presLayoutVars>
          <dgm:bulletEnabled val="1"/>
        </dgm:presLayoutVars>
      </dgm:prSet>
      <dgm:spPr/>
    </dgm:pt>
    <dgm:pt modelId="{03AD9350-DE66-43FA-84B6-DE8749FE52DB}" type="pres">
      <dgm:prSet presAssocID="{10060F26-F68A-4B56-B984-84A70292F4A8}" presName="sibTrans" presStyleLbl="sibTrans2D1" presStyleIdx="1" presStyleCnt="2"/>
      <dgm:spPr/>
    </dgm:pt>
    <dgm:pt modelId="{64A4ACC3-7E01-416C-B303-25D45BBAD06F}" type="pres">
      <dgm:prSet presAssocID="{10060F26-F68A-4B56-B984-84A70292F4A8}" presName="connectorText" presStyleLbl="sibTrans2D1" presStyleIdx="1" presStyleCnt="2"/>
      <dgm:spPr/>
    </dgm:pt>
    <dgm:pt modelId="{54C11E12-E180-43B1-925F-A8B04C0E274D}" type="pres">
      <dgm:prSet presAssocID="{A40302ED-EB9E-4EFE-A932-8BA93CEC0446}" presName="node" presStyleLbl="node1" presStyleIdx="2" presStyleCnt="3">
        <dgm:presLayoutVars>
          <dgm:bulletEnabled val="1"/>
        </dgm:presLayoutVars>
      </dgm:prSet>
      <dgm:spPr/>
    </dgm:pt>
  </dgm:ptLst>
  <dgm:cxnLst>
    <dgm:cxn modelId="{BE96F001-CAD9-4543-B8D3-250794A31E3F}" type="presOf" srcId="{CF9EC732-9778-4810-ACB0-ECA5F9859D6E}" destId="{4E09F604-CEC7-48BC-A650-3D71B45952B9}" srcOrd="0" destOrd="0" presId="urn:microsoft.com/office/officeart/2005/8/layout/process5"/>
    <dgm:cxn modelId="{708C7307-7C20-4EFF-83A5-178FB5F7590F}" srcId="{9F509221-28ED-420F-A50F-6CDE649668A7}" destId="{CF9EC732-9778-4810-ACB0-ECA5F9859D6E}" srcOrd="1" destOrd="0" parTransId="{B41B5115-3664-4EB0-AA18-8857427E4C67}" sibTransId="{10060F26-F68A-4B56-B984-84A70292F4A8}"/>
    <dgm:cxn modelId="{1DB27818-7C5B-4F8A-A533-1B2FA08F8B15}" srcId="{9F509221-28ED-420F-A50F-6CDE649668A7}" destId="{A40302ED-EB9E-4EFE-A932-8BA93CEC0446}" srcOrd="2" destOrd="0" parTransId="{66D9169A-B4D0-40F6-9B8A-08A50AD0014B}" sibTransId="{5CF5B14D-EC48-47A8-9630-75DCA1A3CC41}"/>
    <dgm:cxn modelId="{9C924F4E-C23B-4993-BCF0-D4EF93D04F93}" type="presOf" srcId="{FABB700E-0083-4981-8850-5B8A319B8477}" destId="{C1AA0073-D5D3-4107-90A6-8DBB41A022F4}" srcOrd="0" destOrd="0" presId="urn:microsoft.com/office/officeart/2005/8/layout/process5"/>
    <dgm:cxn modelId="{0A733950-F368-408F-A696-321A4FE6413F}" type="presOf" srcId="{10060F26-F68A-4B56-B984-84A70292F4A8}" destId="{03AD9350-DE66-43FA-84B6-DE8749FE52DB}" srcOrd="0" destOrd="0" presId="urn:microsoft.com/office/officeart/2005/8/layout/process5"/>
    <dgm:cxn modelId="{1F09BBB7-4C06-4671-8284-0D27A985EBBE}" type="presOf" srcId="{FABB700E-0083-4981-8850-5B8A319B8477}" destId="{607AE9B0-8485-4219-9D01-B118E2334A27}" srcOrd="1" destOrd="0" presId="urn:microsoft.com/office/officeart/2005/8/layout/process5"/>
    <dgm:cxn modelId="{0B0030BB-A288-44AE-886B-1E6CC577BC23}" type="presOf" srcId="{A40302ED-EB9E-4EFE-A932-8BA93CEC0446}" destId="{54C11E12-E180-43B1-925F-A8B04C0E274D}" srcOrd="0" destOrd="0" presId="urn:microsoft.com/office/officeart/2005/8/layout/process5"/>
    <dgm:cxn modelId="{E4797BE0-2B25-4B89-A238-E50F7E652BC5}" srcId="{9F509221-28ED-420F-A50F-6CDE649668A7}" destId="{983A970C-D5DD-4B9E-8C04-8434266C6A4D}" srcOrd="0" destOrd="0" parTransId="{A5C6FFE8-EDE4-462B-AFA7-58E8AEF5077F}" sibTransId="{FABB700E-0083-4981-8850-5B8A319B8477}"/>
    <dgm:cxn modelId="{477D09E7-F43F-455B-B9C8-096C7BC641DF}" type="presOf" srcId="{983A970C-D5DD-4B9E-8C04-8434266C6A4D}" destId="{85685F7A-3448-40E4-A871-C688FE827EDA}" srcOrd="0" destOrd="0" presId="urn:microsoft.com/office/officeart/2005/8/layout/process5"/>
    <dgm:cxn modelId="{94FC24ED-6D07-4A38-BF9F-E3431ECE130A}" type="presOf" srcId="{10060F26-F68A-4B56-B984-84A70292F4A8}" destId="{64A4ACC3-7E01-416C-B303-25D45BBAD06F}" srcOrd="1" destOrd="0" presId="urn:microsoft.com/office/officeart/2005/8/layout/process5"/>
    <dgm:cxn modelId="{AE457DF2-E456-41D4-A442-66D9E5A8335E}" type="presOf" srcId="{9F509221-28ED-420F-A50F-6CDE649668A7}" destId="{7F820A50-85E5-4491-80E1-964F3B3630A5}" srcOrd="0" destOrd="0" presId="urn:microsoft.com/office/officeart/2005/8/layout/process5"/>
    <dgm:cxn modelId="{9706B12E-9F6A-4B36-82CD-0D93062CD135}" type="presParOf" srcId="{7F820A50-85E5-4491-80E1-964F3B3630A5}" destId="{85685F7A-3448-40E4-A871-C688FE827EDA}" srcOrd="0" destOrd="0" presId="urn:microsoft.com/office/officeart/2005/8/layout/process5"/>
    <dgm:cxn modelId="{08C67D48-88EC-43E2-8366-0AB6D0CC73F6}" type="presParOf" srcId="{7F820A50-85E5-4491-80E1-964F3B3630A5}" destId="{C1AA0073-D5D3-4107-90A6-8DBB41A022F4}" srcOrd="1" destOrd="0" presId="urn:microsoft.com/office/officeart/2005/8/layout/process5"/>
    <dgm:cxn modelId="{CAC54A09-2E2D-4905-8FC4-A95EA8D46881}" type="presParOf" srcId="{C1AA0073-D5D3-4107-90A6-8DBB41A022F4}" destId="{607AE9B0-8485-4219-9D01-B118E2334A27}" srcOrd="0" destOrd="0" presId="urn:microsoft.com/office/officeart/2005/8/layout/process5"/>
    <dgm:cxn modelId="{99614579-111D-4992-A6D4-0A96829388C7}" type="presParOf" srcId="{7F820A50-85E5-4491-80E1-964F3B3630A5}" destId="{4E09F604-CEC7-48BC-A650-3D71B45952B9}" srcOrd="2" destOrd="0" presId="urn:microsoft.com/office/officeart/2005/8/layout/process5"/>
    <dgm:cxn modelId="{1A255485-ACEE-4342-81B9-ADEC541E04DC}" type="presParOf" srcId="{7F820A50-85E5-4491-80E1-964F3B3630A5}" destId="{03AD9350-DE66-43FA-84B6-DE8749FE52DB}" srcOrd="3" destOrd="0" presId="urn:microsoft.com/office/officeart/2005/8/layout/process5"/>
    <dgm:cxn modelId="{6426AF6B-C38E-4C31-ACE3-3EE3731190BF}" type="presParOf" srcId="{03AD9350-DE66-43FA-84B6-DE8749FE52DB}" destId="{64A4ACC3-7E01-416C-B303-25D45BBAD06F}" srcOrd="0" destOrd="0" presId="urn:microsoft.com/office/officeart/2005/8/layout/process5"/>
    <dgm:cxn modelId="{E5184DEF-8F3F-409B-9F48-8809E1F8490A}" type="presParOf" srcId="{7F820A50-85E5-4491-80E1-964F3B3630A5}" destId="{54C11E12-E180-43B1-925F-A8B04C0E274D}" srcOrd="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08ED6FC-70CC-4996-8585-866769C4973B}" type="doc">
      <dgm:prSet loTypeId="urn:microsoft.com/office/officeart/2005/8/layout/vList5" loCatId="list" qsTypeId="urn:microsoft.com/office/officeart/2005/8/quickstyle/simple5" qsCatId="simple" csTypeId="urn:microsoft.com/office/officeart/2005/8/colors/colorful5" csCatId="colorful"/>
      <dgm:spPr/>
      <dgm:t>
        <a:bodyPr/>
        <a:lstStyle/>
        <a:p>
          <a:endParaRPr lang="en-US"/>
        </a:p>
      </dgm:t>
    </dgm:pt>
    <dgm:pt modelId="{457B15BC-6CBB-4C38-837E-5F015EBE9374}">
      <dgm:prSet custT="1"/>
      <dgm:spPr/>
      <dgm:t>
        <a:bodyPr/>
        <a:lstStyle/>
        <a:p>
          <a:r>
            <a:rPr lang="en-US" sz="1800" b="1" dirty="0"/>
            <a:t>precision    recall  f1-score   support</a:t>
          </a:r>
        </a:p>
      </dgm:t>
    </dgm:pt>
    <dgm:pt modelId="{7A3C5BCF-8A3B-4999-A274-6401D7814E8F}" type="parTrans" cxnId="{689D67D5-FFE8-42D2-939C-1B3658E8CE7B}">
      <dgm:prSet/>
      <dgm:spPr/>
      <dgm:t>
        <a:bodyPr/>
        <a:lstStyle/>
        <a:p>
          <a:endParaRPr lang="en-US"/>
        </a:p>
      </dgm:t>
    </dgm:pt>
    <dgm:pt modelId="{29C771B4-3037-4855-9314-4A00A61EECF6}" type="sibTrans" cxnId="{689D67D5-FFE8-42D2-939C-1B3658E8CE7B}">
      <dgm:prSet/>
      <dgm:spPr/>
      <dgm:t>
        <a:bodyPr/>
        <a:lstStyle/>
        <a:p>
          <a:endParaRPr lang="en-US"/>
        </a:p>
      </dgm:t>
    </dgm:pt>
    <dgm:pt modelId="{EF7AB393-7331-474C-9966-784D1DD87AAA}">
      <dgm:prSet/>
      <dgm:spPr/>
      <dgm:t>
        <a:bodyPr/>
        <a:lstStyle/>
        <a:p>
          <a:r>
            <a:rPr lang="en-US" dirty="0"/>
            <a:t>0       0.95      0.98      0.96      1000</a:t>
          </a:r>
        </a:p>
      </dgm:t>
    </dgm:pt>
    <dgm:pt modelId="{FECC6814-07C0-43C8-9430-A4A65F772277}" type="parTrans" cxnId="{A42E6FC5-32C4-40D7-AD9D-9CFF96994931}">
      <dgm:prSet/>
      <dgm:spPr/>
      <dgm:t>
        <a:bodyPr/>
        <a:lstStyle/>
        <a:p>
          <a:endParaRPr lang="en-US"/>
        </a:p>
      </dgm:t>
    </dgm:pt>
    <dgm:pt modelId="{AB2D7B99-659F-43C9-BB59-A64422F0992E}" type="sibTrans" cxnId="{A42E6FC5-32C4-40D7-AD9D-9CFF96994931}">
      <dgm:prSet/>
      <dgm:spPr/>
      <dgm:t>
        <a:bodyPr/>
        <a:lstStyle/>
        <a:p>
          <a:endParaRPr lang="en-US"/>
        </a:p>
      </dgm:t>
    </dgm:pt>
    <dgm:pt modelId="{0DA62602-388F-4E83-9F2D-108CBD9C18CC}">
      <dgm:prSet/>
      <dgm:spPr/>
      <dgm:t>
        <a:bodyPr/>
        <a:lstStyle/>
        <a:p>
          <a:r>
            <a:rPr lang="en-US"/>
            <a:t>1       0.98      0.99      0.98      1000</a:t>
          </a:r>
        </a:p>
      </dgm:t>
    </dgm:pt>
    <dgm:pt modelId="{33E990D5-A57C-471A-B31B-F62A47FB8E7F}" type="parTrans" cxnId="{0D3530F3-EBE2-46A6-9060-29E785ABA09D}">
      <dgm:prSet/>
      <dgm:spPr/>
      <dgm:t>
        <a:bodyPr/>
        <a:lstStyle/>
        <a:p>
          <a:endParaRPr lang="en-US"/>
        </a:p>
      </dgm:t>
    </dgm:pt>
    <dgm:pt modelId="{4565D40D-7F98-4E8D-A789-99FC32BB484B}" type="sibTrans" cxnId="{0D3530F3-EBE2-46A6-9060-29E785ABA09D}">
      <dgm:prSet/>
      <dgm:spPr/>
      <dgm:t>
        <a:bodyPr/>
        <a:lstStyle/>
        <a:p>
          <a:endParaRPr lang="en-US"/>
        </a:p>
      </dgm:t>
    </dgm:pt>
    <dgm:pt modelId="{548B7EB5-DC13-4AB3-A1F0-B543FA72863C}">
      <dgm:prSet/>
      <dgm:spPr/>
      <dgm:t>
        <a:bodyPr/>
        <a:lstStyle/>
        <a:p>
          <a:r>
            <a:rPr lang="en-US"/>
            <a:t>2       0.97      0.98      0.98      1000</a:t>
          </a:r>
        </a:p>
      </dgm:t>
    </dgm:pt>
    <dgm:pt modelId="{F679D450-1EE6-4FBB-BE8B-E68B898A45AB}" type="parTrans" cxnId="{AFB33AB5-3218-4030-83F5-B734A0859442}">
      <dgm:prSet/>
      <dgm:spPr/>
      <dgm:t>
        <a:bodyPr/>
        <a:lstStyle/>
        <a:p>
          <a:endParaRPr lang="en-US"/>
        </a:p>
      </dgm:t>
    </dgm:pt>
    <dgm:pt modelId="{EE5CD963-FC1A-4215-8916-A285862458EE}" type="sibTrans" cxnId="{AFB33AB5-3218-4030-83F5-B734A0859442}">
      <dgm:prSet/>
      <dgm:spPr/>
      <dgm:t>
        <a:bodyPr/>
        <a:lstStyle/>
        <a:p>
          <a:endParaRPr lang="en-US"/>
        </a:p>
      </dgm:t>
    </dgm:pt>
    <dgm:pt modelId="{CEED1473-C575-4D6A-B38F-2C34D85F557C}">
      <dgm:prSet/>
      <dgm:spPr/>
      <dgm:t>
        <a:bodyPr/>
        <a:lstStyle/>
        <a:p>
          <a:r>
            <a:rPr lang="en-US"/>
            <a:t>3       0.99      0.98      0.99      1000</a:t>
          </a:r>
        </a:p>
      </dgm:t>
    </dgm:pt>
    <dgm:pt modelId="{F0462124-7007-4865-A709-E68CD6D7B29A}" type="parTrans" cxnId="{0CBCF07B-C275-48F9-9053-D28D4D842C46}">
      <dgm:prSet/>
      <dgm:spPr/>
      <dgm:t>
        <a:bodyPr/>
        <a:lstStyle/>
        <a:p>
          <a:endParaRPr lang="en-US"/>
        </a:p>
      </dgm:t>
    </dgm:pt>
    <dgm:pt modelId="{E87B6822-2E83-4AAF-B465-CF8D899237B9}" type="sibTrans" cxnId="{0CBCF07B-C275-48F9-9053-D28D4D842C46}">
      <dgm:prSet/>
      <dgm:spPr/>
      <dgm:t>
        <a:bodyPr/>
        <a:lstStyle/>
        <a:p>
          <a:endParaRPr lang="en-US"/>
        </a:p>
      </dgm:t>
    </dgm:pt>
    <dgm:pt modelId="{BDD1C806-3212-4E61-9674-E2305D6EAA96}">
      <dgm:prSet/>
      <dgm:spPr/>
      <dgm:t>
        <a:bodyPr/>
        <a:lstStyle/>
        <a:p>
          <a:r>
            <a:rPr lang="en-US"/>
            <a:t>4       0.99      0.98      0.99      1000</a:t>
          </a:r>
        </a:p>
      </dgm:t>
    </dgm:pt>
    <dgm:pt modelId="{D779070A-566A-45C6-830D-CBEBF8B762CC}" type="parTrans" cxnId="{E7EAF195-F860-4159-B6BF-93FC850A33D1}">
      <dgm:prSet/>
      <dgm:spPr/>
      <dgm:t>
        <a:bodyPr/>
        <a:lstStyle/>
        <a:p>
          <a:endParaRPr lang="en-US"/>
        </a:p>
      </dgm:t>
    </dgm:pt>
    <dgm:pt modelId="{0C16BDA6-B2C3-4A59-AFB3-7CBAEE124A8C}" type="sibTrans" cxnId="{E7EAF195-F860-4159-B6BF-93FC850A33D1}">
      <dgm:prSet/>
      <dgm:spPr/>
      <dgm:t>
        <a:bodyPr/>
        <a:lstStyle/>
        <a:p>
          <a:endParaRPr lang="en-US"/>
        </a:p>
      </dgm:t>
    </dgm:pt>
    <dgm:pt modelId="{DE76F6BE-5D4A-4EB0-86E7-7BFA5068DD1D}">
      <dgm:prSet/>
      <dgm:spPr/>
      <dgm:t>
        <a:bodyPr/>
        <a:lstStyle/>
        <a:p>
          <a:r>
            <a:rPr lang="en-US"/>
            <a:t>5       0.98      0.97      0.98      1000</a:t>
          </a:r>
        </a:p>
      </dgm:t>
    </dgm:pt>
    <dgm:pt modelId="{7D4B8DCB-2251-4DA2-911A-9A343C27993B}" type="parTrans" cxnId="{7BFED277-FBB9-4051-B0AD-AAD0C9BC99A9}">
      <dgm:prSet/>
      <dgm:spPr/>
      <dgm:t>
        <a:bodyPr/>
        <a:lstStyle/>
        <a:p>
          <a:endParaRPr lang="en-US"/>
        </a:p>
      </dgm:t>
    </dgm:pt>
    <dgm:pt modelId="{87E165A2-1944-4E0E-A6B3-280E75AD6288}" type="sibTrans" cxnId="{7BFED277-FBB9-4051-B0AD-AAD0C9BC99A9}">
      <dgm:prSet/>
      <dgm:spPr/>
      <dgm:t>
        <a:bodyPr/>
        <a:lstStyle/>
        <a:p>
          <a:endParaRPr lang="en-US"/>
        </a:p>
      </dgm:t>
    </dgm:pt>
    <dgm:pt modelId="{DB12F872-24F0-4606-935B-BD4C6B1DA23F}">
      <dgm:prSet/>
      <dgm:spPr/>
      <dgm:t>
        <a:bodyPr/>
        <a:lstStyle/>
        <a:p>
          <a:r>
            <a:rPr lang="en-US"/>
            <a:t>6       0.99      0.99      0.99      1000</a:t>
          </a:r>
        </a:p>
      </dgm:t>
    </dgm:pt>
    <dgm:pt modelId="{259DC222-F002-4F04-9208-95D57A7B614C}" type="parTrans" cxnId="{27E9FCAB-7EEB-4C5D-8D26-DD72A60ED8C0}">
      <dgm:prSet/>
      <dgm:spPr/>
      <dgm:t>
        <a:bodyPr/>
        <a:lstStyle/>
        <a:p>
          <a:endParaRPr lang="en-US"/>
        </a:p>
      </dgm:t>
    </dgm:pt>
    <dgm:pt modelId="{6A7199E2-3B60-4E9E-89EA-24559FEACB31}" type="sibTrans" cxnId="{27E9FCAB-7EEB-4C5D-8D26-DD72A60ED8C0}">
      <dgm:prSet/>
      <dgm:spPr/>
      <dgm:t>
        <a:bodyPr/>
        <a:lstStyle/>
        <a:p>
          <a:endParaRPr lang="en-US"/>
        </a:p>
      </dgm:t>
    </dgm:pt>
    <dgm:pt modelId="{8BADDE91-BA74-4CD9-BDAB-093C92CD093A}">
      <dgm:prSet/>
      <dgm:spPr/>
      <dgm:t>
        <a:bodyPr/>
        <a:lstStyle/>
        <a:p>
          <a:r>
            <a:rPr lang="en-US"/>
            <a:t>7       1.00      0.99      0.99      1000</a:t>
          </a:r>
        </a:p>
      </dgm:t>
    </dgm:pt>
    <dgm:pt modelId="{8AEC6919-4DBF-4A16-9B8C-89393078D3A9}" type="parTrans" cxnId="{CE0FA664-4C1E-401B-AE89-2F8386B70E65}">
      <dgm:prSet/>
      <dgm:spPr/>
      <dgm:t>
        <a:bodyPr/>
        <a:lstStyle/>
        <a:p>
          <a:endParaRPr lang="en-US"/>
        </a:p>
      </dgm:t>
    </dgm:pt>
    <dgm:pt modelId="{F2413BC5-F864-4C49-893D-3A0C10250386}" type="sibTrans" cxnId="{CE0FA664-4C1E-401B-AE89-2F8386B70E65}">
      <dgm:prSet/>
      <dgm:spPr/>
      <dgm:t>
        <a:bodyPr/>
        <a:lstStyle/>
        <a:p>
          <a:endParaRPr lang="en-US"/>
        </a:p>
      </dgm:t>
    </dgm:pt>
    <dgm:pt modelId="{8A0E3B6F-71DD-4655-82D6-6C310FA7A7FE}">
      <dgm:prSet/>
      <dgm:spPr/>
      <dgm:t>
        <a:bodyPr/>
        <a:lstStyle/>
        <a:p>
          <a:r>
            <a:rPr lang="en-US"/>
            <a:t>8       1.00      0.98      0.99      1000</a:t>
          </a:r>
        </a:p>
      </dgm:t>
    </dgm:pt>
    <dgm:pt modelId="{519B79F5-CEBC-48AC-AB17-E28923FBA042}" type="parTrans" cxnId="{561D7BC6-0AD5-41DE-9CC5-56BABBD3B9BC}">
      <dgm:prSet/>
      <dgm:spPr/>
      <dgm:t>
        <a:bodyPr/>
        <a:lstStyle/>
        <a:p>
          <a:endParaRPr lang="en-US"/>
        </a:p>
      </dgm:t>
    </dgm:pt>
    <dgm:pt modelId="{19605794-59D1-43B7-A478-FB4939CB435A}" type="sibTrans" cxnId="{561D7BC6-0AD5-41DE-9CC5-56BABBD3B9BC}">
      <dgm:prSet/>
      <dgm:spPr/>
      <dgm:t>
        <a:bodyPr/>
        <a:lstStyle/>
        <a:p>
          <a:endParaRPr lang="en-US"/>
        </a:p>
      </dgm:t>
    </dgm:pt>
    <dgm:pt modelId="{1981CB3F-E271-455E-8BEC-A61EC13B0A42}">
      <dgm:prSet/>
      <dgm:spPr/>
      <dgm:t>
        <a:bodyPr/>
        <a:lstStyle/>
        <a:p>
          <a:r>
            <a:rPr lang="en-US"/>
            <a:t>9       0.98      0.98      0.98      1000</a:t>
          </a:r>
        </a:p>
      </dgm:t>
    </dgm:pt>
    <dgm:pt modelId="{FDDDF772-7915-4358-8DE7-CBE5B972D4F0}" type="parTrans" cxnId="{F29CCB08-FB82-4406-9EB9-B576BB1D43E8}">
      <dgm:prSet/>
      <dgm:spPr/>
      <dgm:t>
        <a:bodyPr/>
        <a:lstStyle/>
        <a:p>
          <a:endParaRPr lang="en-US"/>
        </a:p>
      </dgm:t>
    </dgm:pt>
    <dgm:pt modelId="{A6E92090-9FE0-49F2-855F-2CBDC3E4BE22}" type="sibTrans" cxnId="{F29CCB08-FB82-4406-9EB9-B576BB1D43E8}">
      <dgm:prSet/>
      <dgm:spPr/>
      <dgm:t>
        <a:bodyPr/>
        <a:lstStyle/>
        <a:p>
          <a:endParaRPr lang="en-US"/>
        </a:p>
      </dgm:t>
    </dgm:pt>
    <dgm:pt modelId="{4B495009-EC77-4117-B62E-481D781F98EA}">
      <dgm:prSet/>
      <dgm:spPr/>
      <dgm:t>
        <a:bodyPr/>
        <a:lstStyle/>
        <a:p>
          <a:r>
            <a:rPr lang="en-US"/>
            <a:t>accuracy                           0.98     10000</a:t>
          </a:r>
        </a:p>
      </dgm:t>
    </dgm:pt>
    <dgm:pt modelId="{0AE324C3-F59A-4CDC-BFFA-9AA761DD0D82}" type="parTrans" cxnId="{31D755CE-7945-4D25-B852-115376FEF58C}">
      <dgm:prSet/>
      <dgm:spPr/>
      <dgm:t>
        <a:bodyPr/>
        <a:lstStyle/>
        <a:p>
          <a:endParaRPr lang="en-US"/>
        </a:p>
      </dgm:t>
    </dgm:pt>
    <dgm:pt modelId="{DB6466B6-C3A7-40C3-B42C-D79762F35EA2}" type="sibTrans" cxnId="{31D755CE-7945-4D25-B852-115376FEF58C}">
      <dgm:prSet/>
      <dgm:spPr/>
      <dgm:t>
        <a:bodyPr/>
        <a:lstStyle/>
        <a:p>
          <a:endParaRPr lang="en-US"/>
        </a:p>
      </dgm:t>
    </dgm:pt>
    <dgm:pt modelId="{22759980-0804-4BB6-BCEC-42E05C8ADFFA}">
      <dgm:prSet/>
      <dgm:spPr/>
      <dgm:t>
        <a:bodyPr/>
        <a:lstStyle/>
        <a:p>
          <a:r>
            <a:rPr lang="en-US"/>
            <a:t>macro avg       0.98      0.98      0.98     10000</a:t>
          </a:r>
        </a:p>
      </dgm:t>
    </dgm:pt>
    <dgm:pt modelId="{3D3287D2-AB92-4D99-BC56-379B9FC6F635}" type="parTrans" cxnId="{868801B3-F684-4D20-9DFB-2A24DBF37846}">
      <dgm:prSet/>
      <dgm:spPr/>
      <dgm:t>
        <a:bodyPr/>
        <a:lstStyle/>
        <a:p>
          <a:endParaRPr lang="en-US"/>
        </a:p>
      </dgm:t>
    </dgm:pt>
    <dgm:pt modelId="{4E38C946-A8CD-428F-8B23-0354C1AA4ECE}" type="sibTrans" cxnId="{868801B3-F684-4D20-9DFB-2A24DBF37846}">
      <dgm:prSet/>
      <dgm:spPr/>
      <dgm:t>
        <a:bodyPr/>
        <a:lstStyle/>
        <a:p>
          <a:endParaRPr lang="en-US"/>
        </a:p>
      </dgm:t>
    </dgm:pt>
    <dgm:pt modelId="{CA9B7A83-EA13-4D93-B14E-28FF49F3B89A}">
      <dgm:prSet/>
      <dgm:spPr/>
      <dgm:t>
        <a:bodyPr/>
        <a:lstStyle/>
        <a:p>
          <a:r>
            <a:rPr lang="en-US"/>
            <a:t>weighted avg       0.98      0.98      0.98     10000</a:t>
          </a:r>
        </a:p>
      </dgm:t>
    </dgm:pt>
    <dgm:pt modelId="{85145E04-5ACE-4D32-B960-6127D0C4D702}" type="parTrans" cxnId="{7A7BB2EF-98B7-4960-8489-31554D87E08E}">
      <dgm:prSet/>
      <dgm:spPr/>
      <dgm:t>
        <a:bodyPr/>
        <a:lstStyle/>
        <a:p>
          <a:endParaRPr lang="en-US"/>
        </a:p>
      </dgm:t>
    </dgm:pt>
    <dgm:pt modelId="{F1E2E3A8-6607-4FFB-979D-E28B44274135}" type="sibTrans" cxnId="{7A7BB2EF-98B7-4960-8489-31554D87E08E}">
      <dgm:prSet/>
      <dgm:spPr/>
      <dgm:t>
        <a:bodyPr/>
        <a:lstStyle/>
        <a:p>
          <a:endParaRPr lang="en-US"/>
        </a:p>
      </dgm:t>
    </dgm:pt>
    <dgm:pt modelId="{C7D67B64-0566-4E3E-8E4D-2148D51D3A3D}" type="pres">
      <dgm:prSet presAssocID="{608ED6FC-70CC-4996-8585-866769C4973B}" presName="Name0" presStyleCnt="0">
        <dgm:presLayoutVars>
          <dgm:dir/>
          <dgm:animLvl val="lvl"/>
          <dgm:resizeHandles val="exact"/>
        </dgm:presLayoutVars>
      </dgm:prSet>
      <dgm:spPr/>
    </dgm:pt>
    <dgm:pt modelId="{EAC3309F-D9A0-46D2-9069-2F5F212E641F}" type="pres">
      <dgm:prSet presAssocID="{457B15BC-6CBB-4C38-837E-5F015EBE9374}" presName="linNode" presStyleCnt="0"/>
      <dgm:spPr/>
    </dgm:pt>
    <dgm:pt modelId="{8A8F1A1A-FC43-4B17-A6F6-C22BF2B6D8D7}" type="pres">
      <dgm:prSet presAssocID="{457B15BC-6CBB-4C38-837E-5F015EBE9374}" presName="parentText" presStyleLbl="node1" presStyleIdx="0" presStyleCnt="14">
        <dgm:presLayoutVars>
          <dgm:chMax val="1"/>
          <dgm:bulletEnabled val="1"/>
        </dgm:presLayoutVars>
      </dgm:prSet>
      <dgm:spPr/>
    </dgm:pt>
    <dgm:pt modelId="{D32CFFA2-63BE-4A5E-A0D8-258FCABA6A99}" type="pres">
      <dgm:prSet presAssocID="{29C771B4-3037-4855-9314-4A00A61EECF6}" presName="sp" presStyleCnt="0"/>
      <dgm:spPr/>
    </dgm:pt>
    <dgm:pt modelId="{70B2EC5F-480D-448B-8B55-03A7CE51DFFC}" type="pres">
      <dgm:prSet presAssocID="{EF7AB393-7331-474C-9966-784D1DD87AAA}" presName="linNode" presStyleCnt="0"/>
      <dgm:spPr/>
    </dgm:pt>
    <dgm:pt modelId="{8057F1F0-31F8-4375-AB50-5F772149D9AE}" type="pres">
      <dgm:prSet presAssocID="{EF7AB393-7331-474C-9966-784D1DD87AAA}" presName="parentText" presStyleLbl="node1" presStyleIdx="1" presStyleCnt="14">
        <dgm:presLayoutVars>
          <dgm:chMax val="1"/>
          <dgm:bulletEnabled val="1"/>
        </dgm:presLayoutVars>
      </dgm:prSet>
      <dgm:spPr/>
    </dgm:pt>
    <dgm:pt modelId="{38B990C7-DB23-43EB-9066-D28FF3397C7B}" type="pres">
      <dgm:prSet presAssocID="{AB2D7B99-659F-43C9-BB59-A64422F0992E}" presName="sp" presStyleCnt="0"/>
      <dgm:spPr/>
    </dgm:pt>
    <dgm:pt modelId="{F2AA2987-2A06-4AF9-AC74-D76369812E4B}" type="pres">
      <dgm:prSet presAssocID="{0DA62602-388F-4E83-9F2D-108CBD9C18CC}" presName="linNode" presStyleCnt="0"/>
      <dgm:spPr/>
    </dgm:pt>
    <dgm:pt modelId="{6C116B22-1DF9-41C7-A488-ED4BD2B06B14}" type="pres">
      <dgm:prSet presAssocID="{0DA62602-388F-4E83-9F2D-108CBD9C18CC}" presName="parentText" presStyleLbl="node1" presStyleIdx="2" presStyleCnt="14">
        <dgm:presLayoutVars>
          <dgm:chMax val="1"/>
          <dgm:bulletEnabled val="1"/>
        </dgm:presLayoutVars>
      </dgm:prSet>
      <dgm:spPr/>
    </dgm:pt>
    <dgm:pt modelId="{B0A0C406-11F4-45EF-B2D6-48CD42F4E56D}" type="pres">
      <dgm:prSet presAssocID="{4565D40D-7F98-4E8D-A789-99FC32BB484B}" presName="sp" presStyleCnt="0"/>
      <dgm:spPr/>
    </dgm:pt>
    <dgm:pt modelId="{F8A51A86-33F3-4985-A997-331128750CA3}" type="pres">
      <dgm:prSet presAssocID="{548B7EB5-DC13-4AB3-A1F0-B543FA72863C}" presName="linNode" presStyleCnt="0"/>
      <dgm:spPr/>
    </dgm:pt>
    <dgm:pt modelId="{2EE3E4D4-253D-4465-9747-F5A5FEC1D49F}" type="pres">
      <dgm:prSet presAssocID="{548B7EB5-DC13-4AB3-A1F0-B543FA72863C}" presName="parentText" presStyleLbl="node1" presStyleIdx="3" presStyleCnt="14">
        <dgm:presLayoutVars>
          <dgm:chMax val="1"/>
          <dgm:bulletEnabled val="1"/>
        </dgm:presLayoutVars>
      </dgm:prSet>
      <dgm:spPr/>
    </dgm:pt>
    <dgm:pt modelId="{FEC83BDA-71CA-4980-8A94-74F10B10D0A2}" type="pres">
      <dgm:prSet presAssocID="{EE5CD963-FC1A-4215-8916-A285862458EE}" presName="sp" presStyleCnt="0"/>
      <dgm:spPr/>
    </dgm:pt>
    <dgm:pt modelId="{C9D6DD6C-E018-4FFD-9E1A-DEADFA1ECCA6}" type="pres">
      <dgm:prSet presAssocID="{CEED1473-C575-4D6A-B38F-2C34D85F557C}" presName="linNode" presStyleCnt="0"/>
      <dgm:spPr/>
    </dgm:pt>
    <dgm:pt modelId="{6040592E-F22C-4459-BEA6-1EEFEDC40FBB}" type="pres">
      <dgm:prSet presAssocID="{CEED1473-C575-4D6A-B38F-2C34D85F557C}" presName="parentText" presStyleLbl="node1" presStyleIdx="4" presStyleCnt="14">
        <dgm:presLayoutVars>
          <dgm:chMax val="1"/>
          <dgm:bulletEnabled val="1"/>
        </dgm:presLayoutVars>
      </dgm:prSet>
      <dgm:spPr/>
    </dgm:pt>
    <dgm:pt modelId="{E4F106AE-2248-47E5-82D9-285A93E6FF0D}" type="pres">
      <dgm:prSet presAssocID="{E87B6822-2E83-4AAF-B465-CF8D899237B9}" presName="sp" presStyleCnt="0"/>
      <dgm:spPr/>
    </dgm:pt>
    <dgm:pt modelId="{64AC1801-81BA-473B-9A5C-EBAC270B0E28}" type="pres">
      <dgm:prSet presAssocID="{BDD1C806-3212-4E61-9674-E2305D6EAA96}" presName="linNode" presStyleCnt="0"/>
      <dgm:spPr/>
    </dgm:pt>
    <dgm:pt modelId="{2BA0CE1A-E556-41C7-AE1F-E9646C191C24}" type="pres">
      <dgm:prSet presAssocID="{BDD1C806-3212-4E61-9674-E2305D6EAA96}" presName="parentText" presStyleLbl="node1" presStyleIdx="5" presStyleCnt="14">
        <dgm:presLayoutVars>
          <dgm:chMax val="1"/>
          <dgm:bulletEnabled val="1"/>
        </dgm:presLayoutVars>
      </dgm:prSet>
      <dgm:spPr/>
    </dgm:pt>
    <dgm:pt modelId="{CE570B7F-36F4-44C4-A97B-DE1C9EF5DFCD}" type="pres">
      <dgm:prSet presAssocID="{0C16BDA6-B2C3-4A59-AFB3-7CBAEE124A8C}" presName="sp" presStyleCnt="0"/>
      <dgm:spPr/>
    </dgm:pt>
    <dgm:pt modelId="{D7995419-6716-4184-8CB5-D87728711C84}" type="pres">
      <dgm:prSet presAssocID="{DE76F6BE-5D4A-4EB0-86E7-7BFA5068DD1D}" presName="linNode" presStyleCnt="0"/>
      <dgm:spPr/>
    </dgm:pt>
    <dgm:pt modelId="{4617FCCA-A5F0-491C-BBC0-C8B9244D7ECB}" type="pres">
      <dgm:prSet presAssocID="{DE76F6BE-5D4A-4EB0-86E7-7BFA5068DD1D}" presName="parentText" presStyleLbl="node1" presStyleIdx="6" presStyleCnt="14">
        <dgm:presLayoutVars>
          <dgm:chMax val="1"/>
          <dgm:bulletEnabled val="1"/>
        </dgm:presLayoutVars>
      </dgm:prSet>
      <dgm:spPr/>
    </dgm:pt>
    <dgm:pt modelId="{C8BDA621-4845-405A-A269-B0F8E9495767}" type="pres">
      <dgm:prSet presAssocID="{87E165A2-1944-4E0E-A6B3-280E75AD6288}" presName="sp" presStyleCnt="0"/>
      <dgm:spPr/>
    </dgm:pt>
    <dgm:pt modelId="{B1C25B41-2975-49EF-9DD1-9154EB9C6D0D}" type="pres">
      <dgm:prSet presAssocID="{DB12F872-24F0-4606-935B-BD4C6B1DA23F}" presName="linNode" presStyleCnt="0"/>
      <dgm:spPr/>
    </dgm:pt>
    <dgm:pt modelId="{18587F57-2BF9-4362-A42A-EC10F8B5ADD3}" type="pres">
      <dgm:prSet presAssocID="{DB12F872-24F0-4606-935B-BD4C6B1DA23F}" presName="parentText" presStyleLbl="node1" presStyleIdx="7" presStyleCnt="14">
        <dgm:presLayoutVars>
          <dgm:chMax val="1"/>
          <dgm:bulletEnabled val="1"/>
        </dgm:presLayoutVars>
      </dgm:prSet>
      <dgm:spPr/>
    </dgm:pt>
    <dgm:pt modelId="{8F5B5BF7-5923-4CE2-A0C4-D3F1273B6313}" type="pres">
      <dgm:prSet presAssocID="{6A7199E2-3B60-4E9E-89EA-24559FEACB31}" presName="sp" presStyleCnt="0"/>
      <dgm:spPr/>
    </dgm:pt>
    <dgm:pt modelId="{15E6968E-C340-43C0-A38B-1A55308D2E80}" type="pres">
      <dgm:prSet presAssocID="{8BADDE91-BA74-4CD9-BDAB-093C92CD093A}" presName="linNode" presStyleCnt="0"/>
      <dgm:spPr/>
    </dgm:pt>
    <dgm:pt modelId="{053AAFF1-912B-4E14-B1EE-65D26E23FD90}" type="pres">
      <dgm:prSet presAssocID="{8BADDE91-BA74-4CD9-BDAB-093C92CD093A}" presName="parentText" presStyleLbl="node1" presStyleIdx="8" presStyleCnt="14">
        <dgm:presLayoutVars>
          <dgm:chMax val="1"/>
          <dgm:bulletEnabled val="1"/>
        </dgm:presLayoutVars>
      </dgm:prSet>
      <dgm:spPr/>
    </dgm:pt>
    <dgm:pt modelId="{C6E2D02C-F4F1-4E99-A78E-7D1A088355D9}" type="pres">
      <dgm:prSet presAssocID="{F2413BC5-F864-4C49-893D-3A0C10250386}" presName="sp" presStyleCnt="0"/>
      <dgm:spPr/>
    </dgm:pt>
    <dgm:pt modelId="{FE5C7592-FC46-45D1-AB40-B12F744B57D3}" type="pres">
      <dgm:prSet presAssocID="{8A0E3B6F-71DD-4655-82D6-6C310FA7A7FE}" presName="linNode" presStyleCnt="0"/>
      <dgm:spPr/>
    </dgm:pt>
    <dgm:pt modelId="{9ED5F167-022B-4E7D-B1A6-0A3D12BD250C}" type="pres">
      <dgm:prSet presAssocID="{8A0E3B6F-71DD-4655-82D6-6C310FA7A7FE}" presName="parentText" presStyleLbl="node1" presStyleIdx="9" presStyleCnt="14">
        <dgm:presLayoutVars>
          <dgm:chMax val="1"/>
          <dgm:bulletEnabled val="1"/>
        </dgm:presLayoutVars>
      </dgm:prSet>
      <dgm:spPr/>
    </dgm:pt>
    <dgm:pt modelId="{07DA8537-5DC0-42B5-944A-52CCCBF3BA51}" type="pres">
      <dgm:prSet presAssocID="{19605794-59D1-43B7-A478-FB4939CB435A}" presName="sp" presStyleCnt="0"/>
      <dgm:spPr/>
    </dgm:pt>
    <dgm:pt modelId="{79813209-2137-4F7B-A9C2-921C21059082}" type="pres">
      <dgm:prSet presAssocID="{1981CB3F-E271-455E-8BEC-A61EC13B0A42}" presName="linNode" presStyleCnt="0"/>
      <dgm:spPr/>
    </dgm:pt>
    <dgm:pt modelId="{DEB816E5-D06F-42D3-8993-56263FA03180}" type="pres">
      <dgm:prSet presAssocID="{1981CB3F-E271-455E-8BEC-A61EC13B0A42}" presName="parentText" presStyleLbl="node1" presStyleIdx="10" presStyleCnt="14">
        <dgm:presLayoutVars>
          <dgm:chMax val="1"/>
          <dgm:bulletEnabled val="1"/>
        </dgm:presLayoutVars>
      </dgm:prSet>
      <dgm:spPr/>
    </dgm:pt>
    <dgm:pt modelId="{BB1EBCAA-5E93-4FB7-AE52-22C4AA76D68A}" type="pres">
      <dgm:prSet presAssocID="{A6E92090-9FE0-49F2-855F-2CBDC3E4BE22}" presName="sp" presStyleCnt="0"/>
      <dgm:spPr/>
    </dgm:pt>
    <dgm:pt modelId="{3F7884B9-2493-474C-BD74-2F92A428D0D4}" type="pres">
      <dgm:prSet presAssocID="{4B495009-EC77-4117-B62E-481D781F98EA}" presName="linNode" presStyleCnt="0"/>
      <dgm:spPr/>
    </dgm:pt>
    <dgm:pt modelId="{1E7205B5-40AE-4FE4-8E39-31DDA1AB3231}" type="pres">
      <dgm:prSet presAssocID="{4B495009-EC77-4117-B62E-481D781F98EA}" presName="parentText" presStyleLbl="node1" presStyleIdx="11" presStyleCnt="14">
        <dgm:presLayoutVars>
          <dgm:chMax val="1"/>
          <dgm:bulletEnabled val="1"/>
        </dgm:presLayoutVars>
      </dgm:prSet>
      <dgm:spPr/>
    </dgm:pt>
    <dgm:pt modelId="{3182F872-B0B0-4EC9-AF46-D6057F56F70B}" type="pres">
      <dgm:prSet presAssocID="{DB6466B6-C3A7-40C3-B42C-D79762F35EA2}" presName="sp" presStyleCnt="0"/>
      <dgm:spPr/>
    </dgm:pt>
    <dgm:pt modelId="{794FFC07-B90F-4535-A559-A7549FECA247}" type="pres">
      <dgm:prSet presAssocID="{22759980-0804-4BB6-BCEC-42E05C8ADFFA}" presName="linNode" presStyleCnt="0"/>
      <dgm:spPr/>
    </dgm:pt>
    <dgm:pt modelId="{8FB387EA-486C-4C0D-8C19-0892ADE26A87}" type="pres">
      <dgm:prSet presAssocID="{22759980-0804-4BB6-BCEC-42E05C8ADFFA}" presName="parentText" presStyleLbl="node1" presStyleIdx="12" presStyleCnt="14">
        <dgm:presLayoutVars>
          <dgm:chMax val="1"/>
          <dgm:bulletEnabled val="1"/>
        </dgm:presLayoutVars>
      </dgm:prSet>
      <dgm:spPr/>
    </dgm:pt>
    <dgm:pt modelId="{4C4BAAC8-51A9-45C0-9F54-6DFE8294119B}" type="pres">
      <dgm:prSet presAssocID="{4E38C946-A8CD-428F-8B23-0354C1AA4ECE}" presName="sp" presStyleCnt="0"/>
      <dgm:spPr/>
    </dgm:pt>
    <dgm:pt modelId="{BD8462EE-A657-4DCC-A1AC-0BA25F892818}" type="pres">
      <dgm:prSet presAssocID="{CA9B7A83-EA13-4D93-B14E-28FF49F3B89A}" presName="linNode" presStyleCnt="0"/>
      <dgm:spPr/>
    </dgm:pt>
    <dgm:pt modelId="{A973AC59-0AF1-45C5-80B8-8486A0357D99}" type="pres">
      <dgm:prSet presAssocID="{CA9B7A83-EA13-4D93-B14E-28FF49F3B89A}" presName="parentText" presStyleLbl="node1" presStyleIdx="13" presStyleCnt="14">
        <dgm:presLayoutVars>
          <dgm:chMax val="1"/>
          <dgm:bulletEnabled val="1"/>
        </dgm:presLayoutVars>
      </dgm:prSet>
      <dgm:spPr/>
    </dgm:pt>
  </dgm:ptLst>
  <dgm:cxnLst>
    <dgm:cxn modelId="{0DEBF302-A2DC-4C2B-A057-B783AB735988}" type="presOf" srcId="{0DA62602-388F-4E83-9F2D-108CBD9C18CC}" destId="{6C116B22-1DF9-41C7-A488-ED4BD2B06B14}" srcOrd="0" destOrd="0" presId="urn:microsoft.com/office/officeart/2005/8/layout/vList5"/>
    <dgm:cxn modelId="{F29CCB08-FB82-4406-9EB9-B576BB1D43E8}" srcId="{608ED6FC-70CC-4996-8585-866769C4973B}" destId="{1981CB3F-E271-455E-8BEC-A61EC13B0A42}" srcOrd="10" destOrd="0" parTransId="{FDDDF772-7915-4358-8DE7-CBE5B972D4F0}" sibTransId="{A6E92090-9FE0-49F2-855F-2CBDC3E4BE22}"/>
    <dgm:cxn modelId="{9A7BEB13-4C4F-422C-BC82-949797467F0F}" type="presOf" srcId="{22759980-0804-4BB6-BCEC-42E05C8ADFFA}" destId="{8FB387EA-486C-4C0D-8C19-0892ADE26A87}" srcOrd="0" destOrd="0" presId="urn:microsoft.com/office/officeart/2005/8/layout/vList5"/>
    <dgm:cxn modelId="{27640F34-E6D8-4FE7-9C1F-D678C12A7C02}" type="presOf" srcId="{548B7EB5-DC13-4AB3-A1F0-B543FA72863C}" destId="{2EE3E4D4-253D-4465-9747-F5A5FEC1D49F}" srcOrd="0" destOrd="0" presId="urn:microsoft.com/office/officeart/2005/8/layout/vList5"/>
    <dgm:cxn modelId="{F0672A34-FFC6-4B50-A1BE-B5DDFF278333}" type="presOf" srcId="{CEED1473-C575-4D6A-B38F-2C34D85F557C}" destId="{6040592E-F22C-4459-BEA6-1EEFEDC40FBB}" srcOrd="0" destOrd="0" presId="urn:microsoft.com/office/officeart/2005/8/layout/vList5"/>
    <dgm:cxn modelId="{5FE8DA43-4ECA-4737-8C89-ADA4A0E23753}" type="presOf" srcId="{457B15BC-6CBB-4C38-837E-5F015EBE9374}" destId="{8A8F1A1A-FC43-4B17-A6F6-C22BF2B6D8D7}" srcOrd="0" destOrd="0" presId="urn:microsoft.com/office/officeart/2005/8/layout/vList5"/>
    <dgm:cxn modelId="{CE0FA664-4C1E-401B-AE89-2F8386B70E65}" srcId="{608ED6FC-70CC-4996-8585-866769C4973B}" destId="{8BADDE91-BA74-4CD9-BDAB-093C92CD093A}" srcOrd="8" destOrd="0" parTransId="{8AEC6919-4DBF-4A16-9B8C-89393078D3A9}" sibTransId="{F2413BC5-F864-4C49-893D-3A0C10250386}"/>
    <dgm:cxn modelId="{CFA8D865-A0E1-497D-8A6A-3BEA60184191}" type="presOf" srcId="{EF7AB393-7331-474C-9966-784D1DD87AAA}" destId="{8057F1F0-31F8-4375-AB50-5F772149D9AE}" srcOrd="0" destOrd="0" presId="urn:microsoft.com/office/officeart/2005/8/layout/vList5"/>
    <dgm:cxn modelId="{E544026A-5007-4F98-9188-18FE16734A4E}" type="presOf" srcId="{DB12F872-24F0-4606-935B-BD4C6B1DA23F}" destId="{18587F57-2BF9-4362-A42A-EC10F8B5ADD3}" srcOrd="0" destOrd="0" presId="urn:microsoft.com/office/officeart/2005/8/layout/vList5"/>
    <dgm:cxn modelId="{4B532C4E-0D02-4057-BA9D-B92E6F3492EF}" type="presOf" srcId="{CA9B7A83-EA13-4D93-B14E-28FF49F3B89A}" destId="{A973AC59-0AF1-45C5-80B8-8486A0357D99}" srcOrd="0" destOrd="0" presId="urn:microsoft.com/office/officeart/2005/8/layout/vList5"/>
    <dgm:cxn modelId="{7BFED277-FBB9-4051-B0AD-AAD0C9BC99A9}" srcId="{608ED6FC-70CC-4996-8585-866769C4973B}" destId="{DE76F6BE-5D4A-4EB0-86E7-7BFA5068DD1D}" srcOrd="6" destOrd="0" parTransId="{7D4B8DCB-2251-4DA2-911A-9A343C27993B}" sibTransId="{87E165A2-1944-4E0E-A6B3-280E75AD6288}"/>
    <dgm:cxn modelId="{0CBCF07B-C275-48F9-9053-D28D4D842C46}" srcId="{608ED6FC-70CC-4996-8585-866769C4973B}" destId="{CEED1473-C575-4D6A-B38F-2C34D85F557C}" srcOrd="4" destOrd="0" parTransId="{F0462124-7007-4865-A709-E68CD6D7B29A}" sibTransId="{E87B6822-2E83-4AAF-B465-CF8D899237B9}"/>
    <dgm:cxn modelId="{A7070E84-BB45-4775-A100-1EB89011939D}" type="presOf" srcId="{8BADDE91-BA74-4CD9-BDAB-093C92CD093A}" destId="{053AAFF1-912B-4E14-B1EE-65D26E23FD90}" srcOrd="0" destOrd="0" presId="urn:microsoft.com/office/officeart/2005/8/layout/vList5"/>
    <dgm:cxn modelId="{E7EAF195-F860-4159-B6BF-93FC850A33D1}" srcId="{608ED6FC-70CC-4996-8585-866769C4973B}" destId="{BDD1C806-3212-4E61-9674-E2305D6EAA96}" srcOrd="5" destOrd="0" parTransId="{D779070A-566A-45C6-830D-CBEBF8B762CC}" sibTransId="{0C16BDA6-B2C3-4A59-AFB3-7CBAEE124A8C}"/>
    <dgm:cxn modelId="{D3733DA2-F59B-4FDD-8703-1490168E876B}" type="presOf" srcId="{1981CB3F-E271-455E-8BEC-A61EC13B0A42}" destId="{DEB816E5-D06F-42D3-8993-56263FA03180}" srcOrd="0" destOrd="0" presId="urn:microsoft.com/office/officeart/2005/8/layout/vList5"/>
    <dgm:cxn modelId="{27E9FCAB-7EEB-4C5D-8D26-DD72A60ED8C0}" srcId="{608ED6FC-70CC-4996-8585-866769C4973B}" destId="{DB12F872-24F0-4606-935B-BD4C6B1DA23F}" srcOrd="7" destOrd="0" parTransId="{259DC222-F002-4F04-9208-95D57A7B614C}" sibTransId="{6A7199E2-3B60-4E9E-89EA-24559FEACB31}"/>
    <dgm:cxn modelId="{868801B3-F684-4D20-9DFB-2A24DBF37846}" srcId="{608ED6FC-70CC-4996-8585-866769C4973B}" destId="{22759980-0804-4BB6-BCEC-42E05C8ADFFA}" srcOrd="12" destOrd="0" parTransId="{3D3287D2-AB92-4D99-BC56-379B9FC6F635}" sibTransId="{4E38C946-A8CD-428F-8B23-0354C1AA4ECE}"/>
    <dgm:cxn modelId="{AFB33AB5-3218-4030-83F5-B734A0859442}" srcId="{608ED6FC-70CC-4996-8585-866769C4973B}" destId="{548B7EB5-DC13-4AB3-A1F0-B543FA72863C}" srcOrd="3" destOrd="0" parTransId="{F679D450-1EE6-4FBB-BE8B-E68B898A45AB}" sibTransId="{EE5CD963-FC1A-4215-8916-A285862458EE}"/>
    <dgm:cxn modelId="{06A29AB6-7D45-4AC5-946E-A19701CC87D2}" type="presOf" srcId="{608ED6FC-70CC-4996-8585-866769C4973B}" destId="{C7D67B64-0566-4E3E-8E4D-2148D51D3A3D}" srcOrd="0" destOrd="0" presId="urn:microsoft.com/office/officeart/2005/8/layout/vList5"/>
    <dgm:cxn modelId="{7C44FABC-A126-45B8-B524-C35AC932CCA2}" type="presOf" srcId="{DE76F6BE-5D4A-4EB0-86E7-7BFA5068DD1D}" destId="{4617FCCA-A5F0-491C-BBC0-C8B9244D7ECB}" srcOrd="0" destOrd="0" presId="urn:microsoft.com/office/officeart/2005/8/layout/vList5"/>
    <dgm:cxn modelId="{C42445C2-0794-4CB2-A6DE-C72EB57BF820}" type="presOf" srcId="{4B495009-EC77-4117-B62E-481D781F98EA}" destId="{1E7205B5-40AE-4FE4-8E39-31DDA1AB3231}" srcOrd="0" destOrd="0" presId="urn:microsoft.com/office/officeart/2005/8/layout/vList5"/>
    <dgm:cxn modelId="{A42E6FC5-32C4-40D7-AD9D-9CFF96994931}" srcId="{608ED6FC-70CC-4996-8585-866769C4973B}" destId="{EF7AB393-7331-474C-9966-784D1DD87AAA}" srcOrd="1" destOrd="0" parTransId="{FECC6814-07C0-43C8-9430-A4A65F772277}" sibTransId="{AB2D7B99-659F-43C9-BB59-A64422F0992E}"/>
    <dgm:cxn modelId="{561D7BC6-0AD5-41DE-9CC5-56BABBD3B9BC}" srcId="{608ED6FC-70CC-4996-8585-866769C4973B}" destId="{8A0E3B6F-71DD-4655-82D6-6C310FA7A7FE}" srcOrd="9" destOrd="0" parTransId="{519B79F5-CEBC-48AC-AB17-E28923FBA042}" sibTransId="{19605794-59D1-43B7-A478-FB4939CB435A}"/>
    <dgm:cxn modelId="{BE01FECD-57A0-43F1-8264-F1282EA21846}" type="presOf" srcId="{BDD1C806-3212-4E61-9674-E2305D6EAA96}" destId="{2BA0CE1A-E556-41C7-AE1F-E9646C191C24}" srcOrd="0" destOrd="0" presId="urn:microsoft.com/office/officeart/2005/8/layout/vList5"/>
    <dgm:cxn modelId="{31D755CE-7945-4D25-B852-115376FEF58C}" srcId="{608ED6FC-70CC-4996-8585-866769C4973B}" destId="{4B495009-EC77-4117-B62E-481D781F98EA}" srcOrd="11" destOrd="0" parTransId="{0AE324C3-F59A-4CDC-BFFA-9AA761DD0D82}" sibTransId="{DB6466B6-C3A7-40C3-B42C-D79762F35EA2}"/>
    <dgm:cxn modelId="{689D67D5-FFE8-42D2-939C-1B3658E8CE7B}" srcId="{608ED6FC-70CC-4996-8585-866769C4973B}" destId="{457B15BC-6CBB-4C38-837E-5F015EBE9374}" srcOrd="0" destOrd="0" parTransId="{7A3C5BCF-8A3B-4999-A274-6401D7814E8F}" sibTransId="{29C771B4-3037-4855-9314-4A00A61EECF6}"/>
    <dgm:cxn modelId="{6603DFE4-D787-4D72-A867-4D1178928910}" type="presOf" srcId="{8A0E3B6F-71DD-4655-82D6-6C310FA7A7FE}" destId="{9ED5F167-022B-4E7D-B1A6-0A3D12BD250C}" srcOrd="0" destOrd="0" presId="urn:microsoft.com/office/officeart/2005/8/layout/vList5"/>
    <dgm:cxn modelId="{7A7BB2EF-98B7-4960-8489-31554D87E08E}" srcId="{608ED6FC-70CC-4996-8585-866769C4973B}" destId="{CA9B7A83-EA13-4D93-B14E-28FF49F3B89A}" srcOrd="13" destOrd="0" parTransId="{85145E04-5ACE-4D32-B960-6127D0C4D702}" sibTransId="{F1E2E3A8-6607-4FFB-979D-E28B44274135}"/>
    <dgm:cxn modelId="{0D3530F3-EBE2-46A6-9060-29E785ABA09D}" srcId="{608ED6FC-70CC-4996-8585-866769C4973B}" destId="{0DA62602-388F-4E83-9F2D-108CBD9C18CC}" srcOrd="2" destOrd="0" parTransId="{33E990D5-A57C-471A-B31B-F62A47FB8E7F}" sibTransId="{4565D40D-7F98-4E8D-A789-99FC32BB484B}"/>
    <dgm:cxn modelId="{CC43B970-F2B1-4AD3-B40B-54C4FEB70929}" type="presParOf" srcId="{C7D67B64-0566-4E3E-8E4D-2148D51D3A3D}" destId="{EAC3309F-D9A0-46D2-9069-2F5F212E641F}" srcOrd="0" destOrd="0" presId="urn:microsoft.com/office/officeart/2005/8/layout/vList5"/>
    <dgm:cxn modelId="{F50570AF-6424-46E0-9B57-AC5D5662D140}" type="presParOf" srcId="{EAC3309F-D9A0-46D2-9069-2F5F212E641F}" destId="{8A8F1A1A-FC43-4B17-A6F6-C22BF2B6D8D7}" srcOrd="0" destOrd="0" presId="urn:microsoft.com/office/officeart/2005/8/layout/vList5"/>
    <dgm:cxn modelId="{703A10D1-0529-478C-BD97-141C2D914236}" type="presParOf" srcId="{C7D67B64-0566-4E3E-8E4D-2148D51D3A3D}" destId="{D32CFFA2-63BE-4A5E-A0D8-258FCABA6A99}" srcOrd="1" destOrd="0" presId="urn:microsoft.com/office/officeart/2005/8/layout/vList5"/>
    <dgm:cxn modelId="{E9ABF1C0-D5F4-41EC-9F6B-6837EC6A76B3}" type="presParOf" srcId="{C7D67B64-0566-4E3E-8E4D-2148D51D3A3D}" destId="{70B2EC5F-480D-448B-8B55-03A7CE51DFFC}" srcOrd="2" destOrd="0" presId="urn:microsoft.com/office/officeart/2005/8/layout/vList5"/>
    <dgm:cxn modelId="{697E48F0-B976-4C90-8D25-47C5B6DC1C01}" type="presParOf" srcId="{70B2EC5F-480D-448B-8B55-03A7CE51DFFC}" destId="{8057F1F0-31F8-4375-AB50-5F772149D9AE}" srcOrd="0" destOrd="0" presId="urn:microsoft.com/office/officeart/2005/8/layout/vList5"/>
    <dgm:cxn modelId="{AC4B9848-6D39-4D19-815F-04B95181A6D9}" type="presParOf" srcId="{C7D67B64-0566-4E3E-8E4D-2148D51D3A3D}" destId="{38B990C7-DB23-43EB-9066-D28FF3397C7B}" srcOrd="3" destOrd="0" presId="urn:microsoft.com/office/officeart/2005/8/layout/vList5"/>
    <dgm:cxn modelId="{C8AB7FB4-69E0-4FFC-BD44-B5C7FFC76196}" type="presParOf" srcId="{C7D67B64-0566-4E3E-8E4D-2148D51D3A3D}" destId="{F2AA2987-2A06-4AF9-AC74-D76369812E4B}" srcOrd="4" destOrd="0" presId="urn:microsoft.com/office/officeart/2005/8/layout/vList5"/>
    <dgm:cxn modelId="{D439C91C-FF7E-4FF7-A382-E4CF7130D550}" type="presParOf" srcId="{F2AA2987-2A06-4AF9-AC74-D76369812E4B}" destId="{6C116B22-1DF9-41C7-A488-ED4BD2B06B14}" srcOrd="0" destOrd="0" presId="urn:microsoft.com/office/officeart/2005/8/layout/vList5"/>
    <dgm:cxn modelId="{8476C56A-DD69-40F8-9A09-56C0786F0700}" type="presParOf" srcId="{C7D67B64-0566-4E3E-8E4D-2148D51D3A3D}" destId="{B0A0C406-11F4-45EF-B2D6-48CD42F4E56D}" srcOrd="5" destOrd="0" presId="urn:microsoft.com/office/officeart/2005/8/layout/vList5"/>
    <dgm:cxn modelId="{C07BBEAB-4814-42E2-B9DC-7130B9BF0478}" type="presParOf" srcId="{C7D67B64-0566-4E3E-8E4D-2148D51D3A3D}" destId="{F8A51A86-33F3-4985-A997-331128750CA3}" srcOrd="6" destOrd="0" presId="urn:microsoft.com/office/officeart/2005/8/layout/vList5"/>
    <dgm:cxn modelId="{CDBBBE36-596D-4A4B-B6BF-33C8B3900B33}" type="presParOf" srcId="{F8A51A86-33F3-4985-A997-331128750CA3}" destId="{2EE3E4D4-253D-4465-9747-F5A5FEC1D49F}" srcOrd="0" destOrd="0" presId="urn:microsoft.com/office/officeart/2005/8/layout/vList5"/>
    <dgm:cxn modelId="{8E33305E-0BA2-43F5-9BF7-F9EB2F195B0F}" type="presParOf" srcId="{C7D67B64-0566-4E3E-8E4D-2148D51D3A3D}" destId="{FEC83BDA-71CA-4980-8A94-74F10B10D0A2}" srcOrd="7" destOrd="0" presId="urn:microsoft.com/office/officeart/2005/8/layout/vList5"/>
    <dgm:cxn modelId="{52BA24F7-8832-44DB-8FF2-8A0D60668E1A}" type="presParOf" srcId="{C7D67B64-0566-4E3E-8E4D-2148D51D3A3D}" destId="{C9D6DD6C-E018-4FFD-9E1A-DEADFA1ECCA6}" srcOrd="8" destOrd="0" presId="urn:microsoft.com/office/officeart/2005/8/layout/vList5"/>
    <dgm:cxn modelId="{FB910542-DD1A-47A8-8461-02BBF6C6E1AF}" type="presParOf" srcId="{C9D6DD6C-E018-4FFD-9E1A-DEADFA1ECCA6}" destId="{6040592E-F22C-4459-BEA6-1EEFEDC40FBB}" srcOrd="0" destOrd="0" presId="urn:microsoft.com/office/officeart/2005/8/layout/vList5"/>
    <dgm:cxn modelId="{CDACC723-977B-4383-8C45-5A70F0A7A085}" type="presParOf" srcId="{C7D67B64-0566-4E3E-8E4D-2148D51D3A3D}" destId="{E4F106AE-2248-47E5-82D9-285A93E6FF0D}" srcOrd="9" destOrd="0" presId="urn:microsoft.com/office/officeart/2005/8/layout/vList5"/>
    <dgm:cxn modelId="{5C2F64CD-AFB2-47AA-BFA1-A23125CD7856}" type="presParOf" srcId="{C7D67B64-0566-4E3E-8E4D-2148D51D3A3D}" destId="{64AC1801-81BA-473B-9A5C-EBAC270B0E28}" srcOrd="10" destOrd="0" presId="urn:microsoft.com/office/officeart/2005/8/layout/vList5"/>
    <dgm:cxn modelId="{052C96BE-1B8C-464B-9BAA-9B2B6ECF39F2}" type="presParOf" srcId="{64AC1801-81BA-473B-9A5C-EBAC270B0E28}" destId="{2BA0CE1A-E556-41C7-AE1F-E9646C191C24}" srcOrd="0" destOrd="0" presId="urn:microsoft.com/office/officeart/2005/8/layout/vList5"/>
    <dgm:cxn modelId="{F6ACC768-D5E4-4A8C-A77E-248E402851E5}" type="presParOf" srcId="{C7D67B64-0566-4E3E-8E4D-2148D51D3A3D}" destId="{CE570B7F-36F4-44C4-A97B-DE1C9EF5DFCD}" srcOrd="11" destOrd="0" presId="urn:microsoft.com/office/officeart/2005/8/layout/vList5"/>
    <dgm:cxn modelId="{8A50A99A-0581-486A-A4D8-24BA1542D2C4}" type="presParOf" srcId="{C7D67B64-0566-4E3E-8E4D-2148D51D3A3D}" destId="{D7995419-6716-4184-8CB5-D87728711C84}" srcOrd="12" destOrd="0" presId="urn:microsoft.com/office/officeart/2005/8/layout/vList5"/>
    <dgm:cxn modelId="{1B68616A-7FF2-4F45-B412-A45A2C89AC46}" type="presParOf" srcId="{D7995419-6716-4184-8CB5-D87728711C84}" destId="{4617FCCA-A5F0-491C-BBC0-C8B9244D7ECB}" srcOrd="0" destOrd="0" presId="urn:microsoft.com/office/officeart/2005/8/layout/vList5"/>
    <dgm:cxn modelId="{E0A8423D-AE37-478F-93A6-5FAF7D2B7D7A}" type="presParOf" srcId="{C7D67B64-0566-4E3E-8E4D-2148D51D3A3D}" destId="{C8BDA621-4845-405A-A269-B0F8E9495767}" srcOrd="13" destOrd="0" presId="urn:microsoft.com/office/officeart/2005/8/layout/vList5"/>
    <dgm:cxn modelId="{A6A77EBB-3904-467F-8F87-C9CD8F1CA45D}" type="presParOf" srcId="{C7D67B64-0566-4E3E-8E4D-2148D51D3A3D}" destId="{B1C25B41-2975-49EF-9DD1-9154EB9C6D0D}" srcOrd="14" destOrd="0" presId="urn:microsoft.com/office/officeart/2005/8/layout/vList5"/>
    <dgm:cxn modelId="{CAC6E47F-8599-4547-8588-3A887EA727E1}" type="presParOf" srcId="{B1C25B41-2975-49EF-9DD1-9154EB9C6D0D}" destId="{18587F57-2BF9-4362-A42A-EC10F8B5ADD3}" srcOrd="0" destOrd="0" presId="urn:microsoft.com/office/officeart/2005/8/layout/vList5"/>
    <dgm:cxn modelId="{05D559D0-0893-42A4-9EE7-123EEE33B440}" type="presParOf" srcId="{C7D67B64-0566-4E3E-8E4D-2148D51D3A3D}" destId="{8F5B5BF7-5923-4CE2-A0C4-D3F1273B6313}" srcOrd="15" destOrd="0" presId="urn:microsoft.com/office/officeart/2005/8/layout/vList5"/>
    <dgm:cxn modelId="{320AFC43-FDC6-45D1-A37F-823A6519B1A3}" type="presParOf" srcId="{C7D67B64-0566-4E3E-8E4D-2148D51D3A3D}" destId="{15E6968E-C340-43C0-A38B-1A55308D2E80}" srcOrd="16" destOrd="0" presId="urn:microsoft.com/office/officeart/2005/8/layout/vList5"/>
    <dgm:cxn modelId="{AC69CF01-562D-47DB-AC22-3060263608E6}" type="presParOf" srcId="{15E6968E-C340-43C0-A38B-1A55308D2E80}" destId="{053AAFF1-912B-4E14-B1EE-65D26E23FD90}" srcOrd="0" destOrd="0" presId="urn:microsoft.com/office/officeart/2005/8/layout/vList5"/>
    <dgm:cxn modelId="{247662E4-914A-4A10-9D00-CE20BCF8A6EA}" type="presParOf" srcId="{C7D67B64-0566-4E3E-8E4D-2148D51D3A3D}" destId="{C6E2D02C-F4F1-4E99-A78E-7D1A088355D9}" srcOrd="17" destOrd="0" presId="urn:microsoft.com/office/officeart/2005/8/layout/vList5"/>
    <dgm:cxn modelId="{4A9BAF1B-7EDD-47E1-A79F-B00FEBEBC661}" type="presParOf" srcId="{C7D67B64-0566-4E3E-8E4D-2148D51D3A3D}" destId="{FE5C7592-FC46-45D1-AB40-B12F744B57D3}" srcOrd="18" destOrd="0" presId="urn:microsoft.com/office/officeart/2005/8/layout/vList5"/>
    <dgm:cxn modelId="{7A4049FA-5C22-4ACF-A972-6CE0FD20F21F}" type="presParOf" srcId="{FE5C7592-FC46-45D1-AB40-B12F744B57D3}" destId="{9ED5F167-022B-4E7D-B1A6-0A3D12BD250C}" srcOrd="0" destOrd="0" presId="urn:microsoft.com/office/officeart/2005/8/layout/vList5"/>
    <dgm:cxn modelId="{829F9DAC-F072-4535-A7C4-3567170B31FE}" type="presParOf" srcId="{C7D67B64-0566-4E3E-8E4D-2148D51D3A3D}" destId="{07DA8537-5DC0-42B5-944A-52CCCBF3BA51}" srcOrd="19" destOrd="0" presId="urn:microsoft.com/office/officeart/2005/8/layout/vList5"/>
    <dgm:cxn modelId="{8F87C104-1028-4604-BABA-0421C6A0A269}" type="presParOf" srcId="{C7D67B64-0566-4E3E-8E4D-2148D51D3A3D}" destId="{79813209-2137-4F7B-A9C2-921C21059082}" srcOrd="20" destOrd="0" presId="urn:microsoft.com/office/officeart/2005/8/layout/vList5"/>
    <dgm:cxn modelId="{F6DDB55F-D12C-4359-BD89-1A5D23AB9AED}" type="presParOf" srcId="{79813209-2137-4F7B-A9C2-921C21059082}" destId="{DEB816E5-D06F-42D3-8993-56263FA03180}" srcOrd="0" destOrd="0" presId="urn:microsoft.com/office/officeart/2005/8/layout/vList5"/>
    <dgm:cxn modelId="{01912C5E-27E4-434D-B82C-DEDF6EE720EA}" type="presParOf" srcId="{C7D67B64-0566-4E3E-8E4D-2148D51D3A3D}" destId="{BB1EBCAA-5E93-4FB7-AE52-22C4AA76D68A}" srcOrd="21" destOrd="0" presId="urn:microsoft.com/office/officeart/2005/8/layout/vList5"/>
    <dgm:cxn modelId="{0A03BD10-11F7-45F3-AB9D-E1553CB44F32}" type="presParOf" srcId="{C7D67B64-0566-4E3E-8E4D-2148D51D3A3D}" destId="{3F7884B9-2493-474C-BD74-2F92A428D0D4}" srcOrd="22" destOrd="0" presId="urn:microsoft.com/office/officeart/2005/8/layout/vList5"/>
    <dgm:cxn modelId="{A774C121-037F-4A3F-AEDD-DDB483CAA3D7}" type="presParOf" srcId="{3F7884B9-2493-474C-BD74-2F92A428D0D4}" destId="{1E7205B5-40AE-4FE4-8E39-31DDA1AB3231}" srcOrd="0" destOrd="0" presId="urn:microsoft.com/office/officeart/2005/8/layout/vList5"/>
    <dgm:cxn modelId="{0E298FD0-389F-4D07-AB7D-34B94AAFB06F}" type="presParOf" srcId="{C7D67B64-0566-4E3E-8E4D-2148D51D3A3D}" destId="{3182F872-B0B0-4EC9-AF46-D6057F56F70B}" srcOrd="23" destOrd="0" presId="urn:microsoft.com/office/officeart/2005/8/layout/vList5"/>
    <dgm:cxn modelId="{B696F544-EA68-4CFE-BCD0-9D8261BC617B}" type="presParOf" srcId="{C7D67B64-0566-4E3E-8E4D-2148D51D3A3D}" destId="{794FFC07-B90F-4535-A559-A7549FECA247}" srcOrd="24" destOrd="0" presId="urn:microsoft.com/office/officeart/2005/8/layout/vList5"/>
    <dgm:cxn modelId="{4A67FB0F-DD8C-4821-BC61-523982BC334D}" type="presParOf" srcId="{794FFC07-B90F-4535-A559-A7549FECA247}" destId="{8FB387EA-486C-4C0D-8C19-0892ADE26A87}" srcOrd="0" destOrd="0" presId="urn:microsoft.com/office/officeart/2005/8/layout/vList5"/>
    <dgm:cxn modelId="{6BF0DEAB-2650-4476-821B-B1FF1C3BED89}" type="presParOf" srcId="{C7D67B64-0566-4E3E-8E4D-2148D51D3A3D}" destId="{4C4BAAC8-51A9-45C0-9F54-6DFE8294119B}" srcOrd="25" destOrd="0" presId="urn:microsoft.com/office/officeart/2005/8/layout/vList5"/>
    <dgm:cxn modelId="{0A443807-4052-4E17-BB3C-D24D50880669}" type="presParOf" srcId="{C7D67B64-0566-4E3E-8E4D-2148D51D3A3D}" destId="{BD8462EE-A657-4DCC-A1AC-0BA25F892818}" srcOrd="26" destOrd="0" presId="urn:microsoft.com/office/officeart/2005/8/layout/vList5"/>
    <dgm:cxn modelId="{1AEE2D36-8EE5-4245-BCF7-1986A06284EC}" type="presParOf" srcId="{BD8462EE-A657-4DCC-A1AC-0BA25F892818}" destId="{A973AC59-0AF1-45C5-80B8-8486A0357D99}" srcOrd="0"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59F895B-1E84-4907-A14B-1435EBBB395F}" type="doc">
      <dgm:prSet loTypeId="urn:microsoft.com/office/officeart/2005/8/layout/process5" loCatId="process" qsTypeId="urn:microsoft.com/office/officeart/2005/8/quickstyle/simple1" qsCatId="simple" csTypeId="urn:microsoft.com/office/officeart/2005/8/colors/colorful2" csCatId="colorful"/>
      <dgm:spPr/>
      <dgm:t>
        <a:bodyPr/>
        <a:lstStyle/>
        <a:p>
          <a:endParaRPr lang="en-US"/>
        </a:p>
      </dgm:t>
    </dgm:pt>
    <dgm:pt modelId="{746D86F1-4B77-4DA9-BA6E-B850AD41EC22}">
      <dgm:prSet/>
      <dgm:spPr/>
      <dgm:t>
        <a:bodyPr/>
        <a:lstStyle/>
        <a:p>
          <a:r>
            <a:rPr lang="en-US"/>
            <a:t>The CNN model was created using the Keras Sequential API with two convolutional layers, two max pooling layers, one flatten layer, one dense layer,and one dropout layer and Output Layer. </a:t>
          </a:r>
        </a:p>
      </dgm:t>
    </dgm:pt>
    <dgm:pt modelId="{D098B519-1999-42D8-8674-97A588BAFDF0}" type="parTrans" cxnId="{90CEA759-1C0A-41B5-ACB2-CB55EACF92E2}">
      <dgm:prSet/>
      <dgm:spPr/>
      <dgm:t>
        <a:bodyPr/>
        <a:lstStyle/>
        <a:p>
          <a:endParaRPr lang="en-US"/>
        </a:p>
      </dgm:t>
    </dgm:pt>
    <dgm:pt modelId="{79006167-6404-4E6D-85A7-701ADBCE5A48}" type="sibTrans" cxnId="{90CEA759-1C0A-41B5-ACB2-CB55EACF92E2}">
      <dgm:prSet/>
      <dgm:spPr/>
      <dgm:t>
        <a:bodyPr/>
        <a:lstStyle/>
        <a:p>
          <a:endParaRPr lang="en-US"/>
        </a:p>
      </dgm:t>
    </dgm:pt>
    <dgm:pt modelId="{742219E0-13B7-4F71-BA2C-C23BE205C56F}">
      <dgm:prSet/>
      <dgm:spPr/>
      <dgm:t>
        <a:bodyPr/>
        <a:lstStyle/>
        <a:p>
          <a:r>
            <a:rPr lang="en-US"/>
            <a:t>The model was compiled with the Adam optimizer, sparse categorical cross-entropy loss function, and accuracy metric, </a:t>
          </a:r>
        </a:p>
      </dgm:t>
    </dgm:pt>
    <dgm:pt modelId="{4714D206-2465-4CE3-AC1A-9876B0F5F35C}" type="parTrans" cxnId="{AE6EA592-4AA9-491D-B761-B34E8492244B}">
      <dgm:prSet/>
      <dgm:spPr/>
      <dgm:t>
        <a:bodyPr/>
        <a:lstStyle/>
        <a:p>
          <a:endParaRPr lang="en-US"/>
        </a:p>
      </dgm:t>
    </dgm:pt>
    <dgm:pt modelId="{E5D5EE35-EA0E-42D9-8307-BADB66948B9F}" type="sibTrans" cxnId="{AE6EA592-4AA9-491D-B761-B34E8492244B}">
      <dgm:prSet/>
      <dgm:spPr/>
      <dgm:t>
        <a:bodyPr/>
        <a:lstStyle/>
        <a:p>
          <a:endParaRPr lang="en-US"/>
        </a:p>
      </dgm:t>
    </dgm:pt>
    <dgm:pt modelId="{10DEF58B-1679-4227-A8B1-EBCA766599DB}">
      <dgm:prSet/>
      <dgm:spPr/>
      <dgm:t>
        <a:bodyPr/>
        <a:lstStyle/>
        <a:p>
          <a:r>
            <a:rPr lang="en-US"/>
            <a:t>It was trained on the training data for 100 epochs.</a:t>
          </a:r>
        </a:p>
      </dgm:t>
    </dgm:pt>
    <dgm:pt modelId="{24006BB8-58D7-4CA1-A325-B101DD147CAD}" type="parTrans" cxnId="{95FB58B9-DF1C-463E-BA72-FC3A7EEDC203}">
      <dgm:prSet/>
      <dgm:spPr/>
      <dgm:t>
        <a:bodyPr/>
        <a:lstStyle/>
        <a:p>
          <a:endParaRPr lang="en-US"/>
        </a:p>
      </dgm:t>
    </dgm:pt>
    <dgm:pt modelId="{50EC9D5F-322E-4997-84C4-9398703E767B}" type="sibTrans" cxnId="{95FB58B9-DF1C-463E-BA72-FC3A7EEDC203}">
      <dgm:prSet/>
      <dgm:spPr/>
      <dgm:t>
        <a:bodyPr/>
        <a:lstStyle/>
        <a:p>
          <a:endParaRPr lang="en-US"/>
        </a:p>
      </dgm:t>
    </dgm:pt>
    <dgm:pt modelId="{C37E7A1F-FBD6-4110-9EF0-ACC091C7FF3B}" type="pres">
      <dgm:prSet presAssocID="{E59F895B-1E84-4907-A14B-1435EBBB395F}" presName="diagram" presStyleCnt="0">
        <dgm:presLayoutVars>
          <dgm:dir/>
          <dgm:resizeHandles val="exact"/>
        </dgm:presLayoutVars>
      </dgm:prSet>
      <dgm:spPr/>
    </dgm:pt>
    <dgm:pt modelId="{A2D91742-A207-4BA0-A0B0-69C03CD17941}" type="pres">
      <dgm:prSet presAssocID="{746D86F1-4B77-4DA9-BA6E-B850AD41EC22}" presName="node" presStyleLbl="node1" presStyleIdx="0" presStyleCnt="3">
        <dgm:presLayoutVars>
          <dgm:bulletEnabled val="1"/>
        </dgm:presLayoutVars>
      </dgm:prSet>
      <dgm:spPr/>
    </dgm:pt>
    <dgm:pt modelId="{D7736286-8713-4918-A624-35156ED5243F}" type="pres">
      <dgm:prSet presAssocID="{79006167-6404-4E6D-85A7-701ADBCE5A48}" presName="sibTrans" presStyleLbl="sibTrans2D1" presStyleIdx="0" presStyleCnt="2"/>
      <dgm:spPr/>
    </dgm:pt>
    <dgm:pt modelId="{DFDCCB35-8662-4106-BF9D-BB18308721B2}" type="pres">
      <dgm:prSet presAssocID="{79006167-6404-4E6D-85A7-701ADBCE5A48}" presName="connectorText" presStyleLbl="sibTrans2D1" presStyleIdx="0" presStyleCnt="2"/>
      <dgm:spPr/>
    </dgm:pt>
    <dgm:pt modelId="{B8F445DC-97FB-4D66-9D5B-E672B4A3F1EE}" type="pres">
      <dgm:prSet presAssocID="{742219E0-13B7-4F71-BA2C-C23BE205C56F}" presName="node" presStyleLbl="node1" presStyleIdx="1" presStyleCnt="3">
        <dgm:presLayoutVars>
          <dgm:bulletEnabled val="1"/>
        </dgm:presLayoutVars>
      </dgm:prSet>
      <dgm:spPr/>
    </dgm:pt>
    <dgm:pt modelId="{5C4A5C63-7A19-47E6-A2E7-41F2D7A4BD41}" type="pres">
      <dgm:prSet presAssocID="{E5D5EE35-EA0E-42D9-8307-BADB66948B9F}" presName="sibTrans" presStyleLbl="sibTrans2D1" presStyleIdx="1" presStyleCnt="2"/>
      <dgm:spPr/>
    </dgm:pt>
    <dgm:pt modelId="{A1F8CF04-5633-47B1-983C-491B1F9ECC04}" type="pres">
      <dgm:prSet presAssocID="{E5D5EE35-EA0E-42D9-8307-BADB66948B9F}" presName="connectorText" presStyleLbl="sibTrans2D1" presStyleIdx="1" presStyleCnt="2"/>
      <dgm:spPr/>
    </dgm:pt>
    <dgm:pt modelId="{ADEF7E78-8956-465E-BE0C-6F61FB4C99D5}" type="pres">
      <dgm:prSet presAssocID="{10DEF58B-1679-4227-A8B1-EBCA766599DB}" presName="node" presStyleLbl="node1" presStyleIdx="2" presStyleCnt="3">
        <dgm:presLayoutVars>
          <dgm:bulletEnabled val="1"/>
        </dgm:presLayoutVars>
      </dgm:prSet>
      <dgm:spPr/>
    </dgm:pt>
  </dgm:ptLst>
  <dgm:cxnLst>
    <dgm:cxn modelId="{23B7CD71-A1F0-4264-90C7-BB0FA84A7D0E}" type="presOf" srcId="{79006167-6404-4E6D-85A7-701ADBCE5A48}" destId="{DFDCCB35-8662-4106-BF9D-BB18308721B2}" srcOrd="1" destOrd="0" presId="urn:microsoft.com/office/officeart/2005/8/layout/process5"/>
    <dgm:cxn modelId="{D4882559-F17E-425C-9634-743B08E33563}" type="presOf" srcId="{79006167-6404-4E6D-85A7-701ADBCE5A48}" destId="{D7736286-8713-4918-A624-35156ED5243F}" srcOrd="0" destOrd="0" presId="urn:microsoft.com/office/officeart/2005/8/layout/process5"/>
    <dgm:cxn modelId="{90CEA759-1C0A-41B5-ACB2-CB55EACF92E2}" srcId="{E59F895B-1E84-4907-A14B-1435EBBB395F}" destId="{746D86F1-4B77-4DA9-BA6E-B850AD41EC22}" srcOrd="0" destOrd="0" parTransId="{D098B519-1999-42D8-8674-97A588BAFDF0}" sibTransId="{79006167-6404-4E6D-85A7-701ADBCE5A48}"/>
    <dgm:cxn modelId="{9F341A86-BC08-4FEC-9250-12BB3ACF41A3}" type="presOf" srcId="{10DEF58B-1679-4227-A8B1-EBCA766599DB}" destId="{ADEF7E78-8956-465E-BE0C-6F61FB4C99D5}" srcOrd="0" destOrd="0" presId="urn:microsoft.com/office/officeart/2005/8/layout/process5"/>
    <dgm:cxn modelId="{C939DA88-A77E-41F8-9CD9-AACE13CDE1B1}" type="presOf" srcId="{E5D5EE35-EA0E-42D9-8307-BADB66948B9F}" destId="{A1F8CF04-5633-47B1-983C-491B1F9ECC04}" srcOrd="1" destOrd="0" presId="urn:microsoft.com/office/officeart/2005/8/layout/process5"/>
    <dgm:cxn modelId="{AE6EA592-4AA9-491D-B761-B34E8492244B}" srcId="{E59F895B-1E84-4907-A14B-1435EBBB395F}" destId="{742219E0-13B7-4F71-BA2C-C23BE205C56F}" srcOrd="1" destOrd="0" parTransId="{4714D206-2465-4CE3-AC1A-9876B0F5F35C}" sibTransId="{E5D5EE35-EA0E-42D9-8307-BADB66948B9F}"/>
    <dgm:cxn modelId="{1BAA11A5-2327-408F-9597-DCE893395068}" type="presOf" srcId="{E59F895B-1E84-4907-A14B-1435EBBB395F}" destId="{C37E7A1F-FBD6-4110-9EF0-ACC091C7FF3B}" srcOrd="0" destOrd="0" presId="urn:microsoft.com/office/officeart/2005/8/layout/process5"/>
    <dgm:cxn modelId="{95FB58B9-DF1C-463E-BA72-FC3A7EEDC203}" srcId="{E59F895B-1E84-4907-A14B-1435EBBB395F}" destId="{10DEF58B-1679-4227-A8B1-EBCA766599DB}" srcOrd="2" destOrd="0" parTransId="{24006BB8-58D7-4CA1-A325-B101DD147CAD}" sibTransId="{50EC9D5F-322E-4997-84C4-9398703E767B}"/>
    <dgm:cxn modelId="{9E3667BD-5D15-4CF0-ADC8-A6B60C408038}" type="presOf" srcId="{742219E0-13B7-4F71-BA2C-C23BE205C56F}" destId="{B8F445DC-97FB-4D66-9D5B-E672B4A3F1EE}" srcOrd="0" destOrd="0" presId="urn:microsoft.com/office/officeart/2005/8/layout/process5"/>
    <dgm:cxn modelId="{CC922FC2-61CC-4571-A566-D56C9B6C9FEB}" type="presOf" srcId="{746D86F1-4B77-4DA9-BA6E-B850AD41EC22}" destId="{A2D91742-A207-4BA0-A0B0-69C03CD17941}" srcOrd="0" destOrd="0" presId="urn:microsoft.com/office/officeart/2005/8/layout/process5"/>
    <dgm:cxn modelId="{3B8255F9-85A0-47B0-9E75-E0D9DC8D818B}" type="presOf" srcId="{E5D5EE35-EA0E-42D9-8307-BADB66948B9F}" destId="{5C4A5C63-7A19-47E6-A2E7-41F2D7A4BD41}" srcOrd="0" destOrd="0" presId="urn:microsoft.com/office/officeart/2005/8/layout/process5"/>
    <dgm:cxn modelId="{04B29A05-E7C9-451A-8945-A7426D1EEE49}" type="presParOf" srcId="{C37E7A1F-FBD6-4110-9EF0-ACC091C7FF3B}" destId="{A2D91742-A207-4BA0-A0B0-69C03CD17941}" srcOrd="0" destOrd="0" presId="urn:microsoft.com/office/officeart/2005/8/layout/process5"/>
    <dgm:cxn modelId="{CB04C587-893D-440F-85F4-9522B240AA58}" type="presParOf" srcId="{C37E7A1F-FBD6-4110-9EF0-ACC091C7FF3B}" destId="{D7736286-8713-4918-A624-35156ED5243F}" srcOrd="1" destOrd="0" presId="urn:microsoft.com/office/officeart/2005/8/layout/process5"/>
    <dgm:cxn modelId="{1956925F-264D-4420-BCE0-CC9ED5557773}" type="presParOf" srcId="{D7736286-8713-4918-A624-35156ED5243F}" destId="{DFDCCB35-8662-4106-BF9D-BB18308721B2}" srcOrd="0" destOrd="0" presId="urn:microsoft.com/office/officeart/2005/8/layout/process5"/>
    <dgm:cxn modelId="{DAD002D8-B97E-4B2A-973D-8F2668B66978}" type="presParOf" srcId="{C37E7A1F-FBD6-4110-9EF0-ACC091C7FF3B}" destId="{B8F445DC-97FB-4D66-9D5B-E672B4A3F1EE}" srcOrd="2" destOrd="0" presId="urn:microsoft.com/office/officeart/2005/8/layout/process5"/>
    <dgm:cxn modelId="{A7988DDA-C814-4881-B8B3-AF7C28186C57}" type="presParOf" srcId="{C37E7A1F-FBD6-4110-9EF0-ACC091C7FF3B}" destId="{5C4A5C63-7A19-47E6-A2E7-41F2D7A4BD41}" srcOrd="3" destOrd="0" presId="urn:microsoft.com/office/officeart/2005/8/layout/process5"/>
    <dgm:cxn modelId="{746CA1B7-9BA0-421B-B48B-057230D9C975}" type="presParOf" srcId="{5C4A5C63-7A19-47E6-A2E7-41F2D7A4BD41}" destId="{A1F8CF04-5633-47B1-983C-491B1F9ECC04}" srcOrd="0" destOrd="0" presId="urn:microsoft.com/office/officeart/2005/8/layout/process5"/>
    <dgm:cxn modelId="{0693D6A8-078C-4636-AD36-B135E983C63F}" type="presParOf" srcId="{C37E7A1F-FBD6-4110-9EF0-ACC091C7FF3B}" destId="{ADEF7E78-8956-465E-BE0C-6F61FB4C99D5}"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08ED6FC-70CC-4996-8585-866769C4973B}" type="doc">
      <dgm:prSet loTypeId="urn:microsoft.com/office/officeart/2005/8/layout/vList5" loCatId="list" qsTypeId="urn:microsoft.com/office/officeart/2005/8/quickstyle/simple5" qsCatId="simple" csTypeId="urn:microsoft.com/office/officeart/2005/8/colors/colorful5" csCatId="colorful" phldr="1"/>
      <dgm:spPr/>
      <dgm:t>
        <a:bodyPr/>
        <a:lstStyle/>
        <a:p>
          <a:endParaRPr lang="en-US"/>
        </a:p>
      </dgm:t>
    </dgm:pt>
    <dgm:pt modelId="{457B15BC-6CBB-4C38-837E-5F015EBE9374}">
      <dgm:prSet custT="1"/>
      <dgm:spPr/>
      <dgm:t>
        <a:bodyPr/>
        <a:lstStyle/>
        <a:p>
          <a:r>
            <a:rPr lang="en-US" sz="1800" b="1" dirty="0"/>
            <a:t>precision    recall  f1-score   support</a:t>
          </a:r>
        </a:p>
      </dgm:t>
    </dgm:pt>
    <dgm:pt modelId="{7A3C5BCF-8A3B-4999-A274-6401D7814E8F}" type="parTrans" cxnId="{689D67D5-FFE8-42D2-939C-1B3658E8CE7B}">
      <dgm:prSet/>
      <dgm:spPr/>
      <dgm:t>
        <a:bodyPr/>
        <a:lstStyle/>
        <a:p>
          <a:endParaRPr lang="en-US"/>
        </a:p>
      </dgm:t>
    </dgm:pt>
    <dgm:pt modelId="{29C771B4-3037-4855-9314-4A00A61EECF6}" type="sibTrans" cxnId="{689D67D5-FFE8-42D2-939C-1B3658E8CE7B}">
      <dgm:prSet/>
      <dgm:spPr/>
      <dgm:t>
        <a:bodyPr/>
        <a:lstStyle/>
        <a:p>
          <a:endParaRPr lang="en-US"/>
        </a:p>
      </dgm:t>
    </dgm:pt>
    <dgm:pt modelId="{EF7AB393-7331-474C-9966-784D1DD87AAA}">
      <dgm:prSet/>
      <dgm:spPr/>
      <dgm:t>
        <a:bodyPr/>
        <a:lstStyle/>
        <a:p>
          <a:r>
            <a:rPr lang="en-US" dirty="0"/>
            <a:t>0       0.98      0.97      0.98      1000</a:t>
          </a:r>
        </a:p>
      </dgm:t>
    </dgm:pt>
    <dgm:pt modelId="{FECC6814-07C0-43C8-9430-A4A65F772277}" type="parTrans" cxnId="{A42E6FC5-32C4-40D7-AD9D-9CFF96994931}">
      <dgm:prSet/>
      <dgm:spPr/>
      <dgm:t>
        <a:bodyPr/>
        <a:lstStyle/>
        <a:p>
          <a:endParaRPr lang="en-US"/>
        </a:p>
      </dgm:t>
    </dgm:pt>
    <dgm:pt modelId="{AB2D7B99-659F-43C9-BB59-A64422F0992E}" type="sibTrans" cxnId="{A42E6FC5-32C4-40D7-AD9D-9CFF96994931}">
      <dgm:prSet/>
      <dgm:spPr/>
      <dgm:t>
        <a:bodyPr/>
        <a:lstStyle/>
        <a:p>
          <a:endParaRPr lang="en-US"/>
        </a:p>
      </dgm:t>
    </dgm:pt>
    <dgm:pt modelId="{0DA62602-388F-4E83-9F2D-108CBD9C18CC}">
      <dgm:prSet/>
      <dgm:spPr/>
      <dgm:t>
        <a:bodyPr/>
        <a:lstStyle/>
        <a:p>
          <a:r>
            <a:rPr lang="en-US" dirty="0"/>
            <a:t>1       0.99      0.99      0.99      1000</a:t>
          </a:r>
        </a:p>
      </dgm:t>
    </dgm:pt>
    <dgm:pt modelId="{33E990D5-A57C-471A-B31B-F62A47FB8E7F}" type="parTrans" cxnId="{0D3530F3-EBE2-46A6-9060-29E785ABA09D}">
      <dgm:prSet/>
      <dgm:spPr/>
      <dgm:t>
        <a:bodyPr/>
        <a:lstStyle/>
        <a:p>
          <a:endParaRPr lang="en-US"/>
        </a:p>
      </dgm:t>
    </dgm:pt>
    <dgm:pt modelId="{4565D40D-7F98-4E8D-A789-99FC32BB484B}" type="sibTrans" cxnId="{0D3530F3-EBE2-46A6-9060-29E785ABA09D}">
      <dgm:prSet/>
      <dgm:spPr/>
      <dgm:t>
        <a:bodyPr/>
        <a:lstStyle/>
        <a:p>
          <a:endParaRPr lang="en-US"/>
        </a:p>
      </dgm:t>
    </dgm:pt>
    <dgm:pt modelId="{548B7EB5-DC13-4AB3-A1F0-B543FA72863C}">
      <dgm:prSet/>
      <dgm:spPr/>
      <dgm:t>
        <a:bodyPr/>
        <a:lstStyle/>
        <a:p>
          <a:r>
            <a:rPr lang="en-US" dirty="0"/>
            <a:t>2       0.97      0.99      0.98      1000</a:t>
          </a:r>
        </a:p>
      </dgm:t>
    </dgm:pt>
    <dgm:pt modelId="{F679D450-1EE6-4FBB-BE8B-E68B898A45AB}" type="parTrans" cxnId="{AFB33AB5-3218-4030-83F5-B734A0859442}">
      <dgm:prSet/>
      <dgm:spPr/>
      <dgm:t>
        <a:bodyPr/>
        <a:lstStyle/>
        <a:p>
          <a:endParaRPr lang="en-US"/>
        </a:p>
      </dgm:t>
    </dgm:pt>
    <dgm:pt modelId="{EE5CD963-FC1A-4215-8916-A285862458EE}" type="sibTrans" cxnId="{AFB33AB5-3218-4030-83F5-B734A0859442}">
      <dgm:prSet/>
      <dgm:spPr/>
      <dgm:t>
        <a:bodyPr/>
        <a:lstStyle/>
        <a:p>
          <a:endParaRPr lang="en-US"/>
        </a:p>
      </dgm:t>
    </dgm:pt>
    <dgm:pt modelId="{CEED1473-C575-4D6A-B38F-2C34D85F557C}">
      <dgm:prSet/>
      <dgm:spPr/>
      <dgm:t>
        <a:bodyPr/>
        <a:lstStyle/>
        <a:p>
          <a:r>
            <a:rPr lang="en-US" dirty="0"/>
            <a:t>3       1.00      0.98      0.99      1000</a:t>
          </a:r>
        </a:p>
      </dgm:t>
    </dgm:pt>
    <dgm:pt modelId="{F0462124-7007-4865-A709-E68CD6D7B29A}" type="parTrans" cxnId="{0CBCF07B-C275-48F9-9053-D28D4D842C46}">
      <dgm:prSet/>
      <dgm:spPr/>
      <dgm:t>
        <a:bodyPr/>
        <a:lstStyle/>
        <a:p>
          <a:endParaRPr lang="en-US"/>
        </a:p>
      </dgm:t>
    </dgm:pt>
    <dgm:pt modelId="{E87B6822-2E83-4AAF-B465-CF8D899237B9}" type="sibTrans" cxnId="{0CBCF07B-C275-48F9-9053-D28D4D842C46}">
      <dgm:prSet/>
      <dgm:spPr/>
      <dgm:t>
        <a:bodyPr/>
        <a:lstStyle/>
        <a:p>
          <a:endParaRPr lang="en-US"/>
        </a:p>
      </dgm:t>
    </dgm:pt>
    <dgm:pt modelId="{BDD1C806-3212-4E61-9674-E2305D6EAA96}">
      <dgm:prSet/>
      <dgm:spPr/>
      <dgm:t>
        <a:bodyPr/>
        <a:lstStyle/>
        <a:p>
          <a:r>
            <a:rPr lang="en-US" dirty="0"/>
            <a:t>4       0.98      0.99      0.99      1000</a:t>
          </a:r>
        </a:p>
      </dgm:t>
    </dgm:pt>
    <dgm:pt modelId="{D779070A-566A-45C6-830D-CBEBF8B762CC}" type="parTrans" cxnId="{E7EAF195-F860-4159-B6BF-93FC850A33D1}">
      <dgm:prSet/>
      <dgm:spPr/>
      <dgm:t>
        <a:bodyPr/>
        <a:lstStyle/>
        <a:p>
          <a:endParaRPr lang="en-US"/>
        </a:p>
      </dgm:t>
    </dgm:pt>
    <dgm:pt modelId="{0C16BDA6-B2C3-4A59-AFB3-7CBAEE124A8C}" type="sibTrans" cxnId="{E7EAF195-F860-4159-B6BF-93FC850A33D1}">
      <dgm:prSet/>
      <dgm:spPr/>
      <dgm:t>
        <a:bodyPr/>
        <a:lstStyle/>
        <a:p>
          <a:endParaRPr lang="en-US"/>
        </a:p>
      </dgm:t>
    </dgm:pt>
    <dgm:pt modelId="{DE76F6BE-5D4A-4EB0-86E7-7BFA5068DD1D}">
      <dgm:prSet/>
      <dgm:spPr/>
      <dgm:t>
        <a:bodyPr/>
        <a:lstStyle/>
        <a:p>
          <a:r>
            <a:rPr lang="en-US" dirty="0"/>
            <a:t>5       0.97      0.99      0.98      1000</a:t>
          </a:r>
        </a:p>
      </dgm:t>
    </dgm:pt>
    <dgm:pt modelId="{7D4B8DCB-2251-4DA2-911A-9A343C27993B}" type="parTrans" cxnId="{7BFED277-FBB9-4051-B0AD-AAD0C9BC99A9}">
      <dgm:prSet/>
      <dgm:spPr/>
      <dgm:t>
        <a:bodyPr/>
        <a:lstStyle/>
        <a:p>
          <a:endParaRPr lang="en-US"/>
        </a:p>
      </dgm:t>
    </dgm:pt>
    <dgm:pt modelId="{87E165A2-1944-4E0E-A6B3-280E75AD6288}" type="sibTrans" cxnId="{7BFED277-FBB9-4051-B0AD-AAD0C9BC99A9}">
      <dgm:prSet/>
      <dgm:spPr/>
      <dgm:t>
        <a:bodyPr/>
        <a:lstStyle/>
        <a:p>
          <a:endParaRPr lang="en-US"/>
        </a:p>
      </dgm:t>
    </dgm:pt>
    <dgm:pt modelId="{DB12F872-24F0-4606-935B-BD4C6B1DA23F}">
      <dgm:prSet/>
      <dgm:spPr/>
      <dgm:t>
        <a:bodyPr/>
        <a:lstStyle/>
        <a:p>
          <a:r>
            <a:rPr lang="en-US" dirty="0"/>
            <a:t>6       0.99      0.99      0.99      1000</a:t>
          </a:r>
        </a:p>
      </dgm:t>
    </dgm:pt>
    <dgm:pt modelId="{259DC222-F002-4F04-9208-95D57A7B614C}" type="parTrans" cxnId="{27E9FCAB-7EEB-4C5D-8D26-DD72A60ED8C0}">
      <dgm:prSet/>
      <dgm:spPr/>
      <dgm:t>
        <a:bodyPr/>
        <a:lstStyle/>
        <a:p>
          <a:endParaRPr lang="en-US"/>
        </a:p>
      </dgm:t>
    </dgm:pt>
    <dgm:pt modelId="{6A7199E2-3B60-4E9E-89EA-24559FEACB31}" type="sibTrans" cxnId="{27E9FCAB-7EEB-4C5D-8D26-DD72A60ED8C0}">
      <dgm:prSet/>
      <dgm:spPr/>
      <dgm:t>
        <a:bodyPr/>
        <a:lstStyle/>
        <a:p>
          <a:endParaRPr lang="en-US"/>
        </a:p>
      </dgm:t>
    </dgm:pt>
    <dgm:pt modelId="{8BADDE91-BA74-4CD9-BDAB-093C92CD093A}">
      <dgm:prSet/>
      <dgm:spPr/>
      <dgm:t>
        <a:bodyPr/>
        <a:lstStyle/>
        <a:p>
          <a:r>
            <a:rPr lang="en-US" dirty="0"/>
            <a:t>7       1.00      0.99      0.99      1000</a:t>
          </a:r>
        </a:p>
      </dgm:t>
    </dgm:pt>
    <dgm:pt modelId="{8AEC6919-4DBF-4A16-9B8C-89393078D3A9}" type="parTrans" cxnId="{CE0FA664-4C1E-401B-AE89-2F8386B70E65}">
      <dgm:prSet/>
      <dgm:spPr/>
      <dgm:t>
        <a:bodyPr/>
        <a:lstStyle/>
        <a:p>
          <a:endParaRPr lang="en-US"/>
        </a:p>
      </dgm:t>
    </dgm:pt>
    <dgm:pt modelId="{F2413BC5-F864-4C49-893D-3A0C10250386}" type="sibTrans" cxnId="{CE0FA664-4C1E-401B-AE89-2F8386B70E65}">
      <dgm:prSet/>
      <dgm:spPr/>
      <dgm:t>
        <a:bodyPr/>
        <a:lstStyle/>
        <a:p>
          <a:endParaRPr lang="en-US"/>
        </a:p>
      </dgm:t>
    </dgm:pt>
    <dgm:pt modelId="{8A0E3B6F-71DD-4655-82D6-6C310FA7A7FE}">
      <dgm:prSet/>
      <dgm:spPr/>
      <dgm:t>
        <a:bodyPr/>
        <a:lstStyle/>
        <a:p>
          <a:r>
            <a:rPr lang="en-US" dirty="0"/>
            <a:t>8       1.00      0.99      0.99      1000</a:t>
          </a:r>
        </a:p>
      </dgm:t>
    </dgm:pt>
    <dgm:pt modelId="{519B79F5-CEBC-48AC-AB17-E28923FBA042}" type="parTrans" cxnId="{561D7BC6-0AD5-41DE-9CC5-56BABBD3B9BC}">
      <dgm:prSet/>
      <dgm:spPr/>
      <dgm:t>
        <a:bodyPr/>
        <a:lstStyle/>
        <a:p>
          <a:endParaRPr lang="en-US"/>
        </a:p>
      </dgm:t>
    </dgm:pt>
    <dgm:pt modelId="{19605794-59D1-43B7-A478-FB4939CB435A}" type="sibTrans" cxnId="{561D7BC6-0AD5-41DE-9CC5-56BABBD3B9BC}">
      <dgm:prSet/>
      <dgm:spPr/>
      <dgm:t>
        <a:bodyPr/>
        <a:lstStyle/>
        <a:p>
          <a:endParaRPr lang="en-US"/>
        </a:p>
      </dgm:t>
    </dgm:pt>
    <dgm:pt modelId="{1981CB3F-E271-455E-8BEC-A61EC13B0A42}">
      <dgm:prSet/>
      <dgm:spPr/>
      <dgm:t>
        <a:bodyPr/>
        <a:lstStyle/>
        <a:p>
          <a:r>
            <a:rPr lang="en-US" dirty="0"/>
            <a:t>9       0.99      0.99      0.99      1000</a:t>
          </a:r>
        </a:p>
      </dgm:t>
    </dgm:pt>
    <dgm:pt modelId="{FDDDF772-7915-4358-8DE7-CBE5B972D4F0}" type="parTrans" cxnId="{F29CCB08-FB82-4406-9EB9-B576BB1D43E8}">
      <dgm:prSet/>
      <dgm:spPr/>
      <dgm:t>
        <a:bodyPr/>
        <a:lstStyle/>
        <a:p>
          <a:endParaRPr lang="en-US"/>
        </a:p>
      </dgm:t>
    </dgm:pt>
    <dgm:pt modelId="{A6E92090-9FE0-49F2-855F-2CBDC3E4BE22}" type="sibTrans" cxnId="{F29CCB08-FB82-4406-9EB9-B576BB1D43E8}">
      <dgm:prSet/>
      <dgm:spPr/>
      <dgm:t>
        <a:bodyPr/>
        <a:lstStyle/>
        <a:p>
          <a:endParaRPr lang="en-US"/>
        </a:p>
      </dgm:t>
    </dgm:pt>
    <dgm:pt modelId="{4B495009-EC77-4117-B62E-481D781F98EA}">
      <dgm:prSet/>
      <dgm:spPr/>
      <dgm:t>
        <a:bodyPr/>
        <a:lstStyle/>
        <a:p>
          <a:r>
            <a:rPr lang="en-US" dirty="0"/>
            <a:t>accuracy                           0.99    10000</a:t>
          </a:r>
        </a:p>
      </dgm:t>
    </dgm:pt>
    <dgm:pt modelId="{0AE324C3-F59A-4CDC-BFFA-9AA761DD0D82}" type="parTrans" cxnId="{31D755CE-7945-4D25-B852-115376FEF58C}">
      <dgm:prSet/>
      <dgm:spPr/>
      <dgm:t>
        <a:bodyPr/>
        <a:lstStyle/>
        <a:p>
          <a:endParaRPr lang="en-US"/>
        </a:p>
      </dgm:t>
    </dgm:pt>
    <dgm:pt modelId="{DB6466B6-C3A7-40C3-B42C-D79762F35EA2}" type="sibTrans" cxnId="{31D755CE-7945-4D25-B852-115376FEF58C}">
      <dgm:prSet/>
      <dgm:spPr/>
      <dgm:t>
        <a:bodyPr/>
        <a:lstStyle/>
        <a:p>
          <a:endParaRPr lang="en-US"/>
        </a:p>
      </dgm:t>
    </dgm:pt>
    <dgm:pt modelId="{22759980-0804-4BB6-BCEC-42E05C8ADFFA}">
      <dgm:prSet/>
      <dgm:spPr/>
      <dgm:t>
        <a:bodyPr/>
        <a:lstStyle/>
        <a:p>
          <a:r>
            <a:rPr lang="en-US" dirty="0"/>
            <a:t>macro avg       0.99      0.99      0.99     10000</a:t>
          </a:r>
        </a:p>
      </dgm:t>
    </dgm:pt>
    <dgm:pt modelId="{3D3287D2-AB92-4D99-BC56-379B9FC6F635}" type="parTrans" cxnId="{868801B3-F684-4D20-9DFB-2A24DBF37846}">
      <dgm:prSet/>
      <dgm:spPr/>
      <dgm:t>
        <a:bodyPr/>
        <a:lstStyle/>
        <a:p>
          <a:endParaRPr lang="en-US"/>
        </a:p>
      </dgm:t>
    </dgm:pt>
    <dgm:pt modelId="{4E38C946-A8CD-428F-8B23-0354C1AA4ECE}" type="sibTrans" cxnId="{868801B3-F684-4D20-9DFB-2A24DBF37846}">
      <dgm:prSet/>
      <dgm:spPr/>
      <dgm:t>
        <a:bodyPr/>
        <a:lstStyle/>
        <a:p>
          <a:endParaRPr lang="en-US"/>
        </a:p>
      </dgm:t>
    </dgm:pt>
    <dgm:pt modelId="{CA9B7A83-EA13-4D93-B14E-28FF49F3B89A}">
      <dgm:prSet/>
      <dgm:spPr/>
      <dgm:t>
        <a:bodyPr/>
        <a:lstStyle/>
        <a:p>
          <a:r>
            <a:rPr lang="en-US" dirty="0"/>
            <a:t>weighted avg       0.99      0.99      0.99     10000</a:t>
          </a:r>
        </a:p>
      </dgm:t>
    </dgm:pt>
    <dgm:pt modelId="{85145E04-5ACE-4D32-B960-6127D0C4D702}" type="parTrans" cxnId="{7A7BB2EF-98B7-4960-8489-31554D87E08E}">
      <dgm:prSet/>
      <dgm:spPr/>
      <dgm:t>
        <a:bodyPr/>
        <a:lstStyle/>
        <a:p>
          <a:endParaRPr lang="en-US"/>
        </a:p>
      </dgm:t>
    </dgm:pt>
    <dgm:pt modelId="{F1E2E3A8-6607-4FFB-979D-E28B44274135}" type="sibTrans" cxnId="{7A7BB2EF-98B7-4960-8489-31554D87E08E}">
      <dgm:prSet/>
      <dgm:spPr/>
      <dgm:t>
        <a:bodyPr/>
        <a:lstStyle/>
        <a:p>
          <a:endParaRPr lang="en-US"/>
        </a:p>
      </dgm:t>
    </dgm:pt>
    <dgm:pt modelId="{C7D67B64-0566-4E3E-8E4D-2148D51D3A3D}" type="pres">
      <dgm:prSet presAssocID="{608ED6FC-70CC-4996-8585-866769C4973B}" presName="Name0" presStyleCnt="0">
        <dgm:presLayoutVars>
          <dgm:dir/>
          <dgm:animLvl val="lvl"/>
          <dgm:resizeHandles val="exact"/>
        </dgm:presLayoutVars>
      </dgm:prSet>
      <dgm:spPr/>
    </dgm:pt>
    <dgm:pt modelId="{EAC3309F-D9A0-46D2-9069-2F5F212E641F}" type="pres">
      <dgm:prSet presAssocID="{457B15BC-6CBB-4C38-837E-5F015EBE9374}" presName="linNode" presStyleCnt="0"/>
      <dgm:spPr/>
    </dgm:pt>
    <dgm:pt modelId="{8A8F1A1A-FC43-4B17-A6F6-C22BF2B6D8D7}" type="pres">
      <dgm:prSet presAssocID="{457B15BC-6CBB-4C38-837E-5F015EBE9374}" presName="parentText" presStyleLbl="node1" presStyleIdx="0" presStyleCnt="14">
        <dgm:presLayoutVars>
          <dgm:chMax val="1"/>
          <dgm:bulletEnabled val="1"/>
        </dgm:presLayoutVars>
      </dgm:prSet>
      <dgm:spPr/>
    </dgm:pt>
    <dgm:pt modelId="{D32CFFA2-63BE-4A5E-A0D8-258FCABA6A99}" type="pres">
      <dgm:prSet presAssocID="{29C771B4-3037-4855-9314-4A00A61EECF6}" presName="sp" presStyleCnt="0"/>
      <dgm:spPr/>
    </dgm:pt>
    <dgm:pt modelId="{70B2EC5F-480D-448B-8B55-03A7CE51DFFC}" type="pres">
      <dgm:prSet presAssocID="{EF7AB393-7331-474C-9966-784D1DD87AAA}" presName="linNode" presStyleCnt="0"/>
      <dgm:spPr/>
    </dgm:pt>
    <dgm:pt modelId="{8057F1F0-31F8-4375-AB50-5F772149D9AE}" type="pres">
      <dgm:prSet presAssocID="{EF7AB393-7331-474C-9966-784D1DD87AAA}" presName="parentText" presStyleLbl="node1" presStyleIdx="1" presStyleCnt="14">
        <dgm:presLayoutVars>
          <dgm:chMax val="1"/>
          <dgm:bulletEnabled val="1"/>
        </dgm:presLayoutVars>
      </dgm:prSet>
      <dgm:spPr/>
    </dgm:pt>
    <dgm:pt modelId="{38B990C7-DB23-43EB-9066-D28FF3397C7B}" type="pres">
      <dgm:prSet presAssocID="{AB2D7B99-659F-43C9-BB59-A64422F0992E}" presName="sp" presStyleCnt="0"/>
      <dgm:spPr/>
    </dgm:pt>
    <dgm:pt modelId="{F2AA2987-2A06-4AF9-AC74-D76369812E4B}" type="pres">
      <dgm:prSet presAssocID="{0DA62602-388F-4E83-9F2D-108CBD9C18CC}" presName="linNode" presStyleCnt="0"/>
      <dgm:spPr/>
    </dgm:pt>
    <dgm:pt modelId="{6C116B22-1DF9-41C7-A488-ED4BD2B06B14}" type="pres">
      <dgm:prSet presAssocID="{0DA62602-388F-4E83-9F2D-108CBD9C18CC}" presName="parentText" presStyleLbl="node1" presStyleIdx="2" presStyleCnt="14">
        <dgm:presLayoutVars>
          <dgm:chMax val="1"/>
          <dgm:bulletEnabled val="1"/>
        </dgm:presLayoutVars>
      </dgm:prSet>
      <dgm:spPr/>
    </dgm:pt>
    <dgm:pt modelId="{B0A0C406-11F4-45EF-B2D6-48CD42F4E56D}" type="pres">
      <dgm:prSet presAssocID="{4565D40D-7F98-4E8D-A789-99FC32BB484B}" presName="sp" presStyleCnt="0"/>
      <dgm:spPr/>
    </dgm:pt>
    <dgm:pt modelId="{F8A51A86-33F3-4985-A997-331128750CA3}" type="pres">
      <dgm:prSet presAssocID="{548B7EB5-DC13-4AB3-A1F0-B543FA72863C}" presName="linNode" presStyleCnt="0"/>
      <dgm:spPr/>
    </dgm:pt>
    <dgm:pt modelId="{2EE3E4D4-253D-4465-9747-F5A5FEC1D49F}" type="pres">
      <dgm:prSet presAssocID="{548B7EB5-DC13-4AB3-A1F0-B543FA72863C}" presName="parentText" presStyleLbl="node1" presStyleIdx="3" presStyleCnt="14">
        <dgm:presLayoutVars>
          <dgm:chMax val="1"/>
          <dgm:bulletEnabled val="1"/>
        </dgm:presLayoutVars>
      </dgm:prSet>
      <dgm:spPr/>
    </dgm:pt>
    <dgm:pt modelId="{FEC83BDA-71CA-4980-8A94-74F10B10D0A2}" type="pres">
      <dgm:prSet presAssocID="{EE5CD963-FC1A-4215-8916-A285862458EE}" presName="sp" presStyleCnt="0"/>
      <dgm:spPr/>
    </dgm:pt>
    <dgm:pt modelId="{C9D6DD6C-E018-4FFD-9E1A-DEADFA1ECCA6}" type="pres">
      <dgm:prSet presAssocID="{CEED1473-C575-4D6A-B38F-2C34D85F557C}" presName="linNode" presStyleCnt="0"/>
      <dgm:spPr/>
    </dgm:pt>
    <dgm:pt modelId="{6040592E-F22C-4459-BEA6-1EEFEDC40FBB}" type="pres">
      <dgm:prSet presAssocID="{CEED1473-C575-4D6A-B38F-2C34D85F557C}" presName="parentText" presStyleLbl="node1" presStyleIdx="4" presStyleCnt="14">
        <dgm:presLayoutVars>
          <dgm:chMax val="1"/>
          <dgm:bulletEnabled val="1"/>
        </dgm:presLayoutVars>
      </dgm:prSet>
      <dgm:spPr/>
    </dgm:pt>
    <dgm:pt modelId="{E4F106AE-2248-47E5-82D9-285A93E6FF0D}" type="pres">
      <dgm:prSet presAssocID="{E87B6822-2E83-4AAF-B465-CF8D899237B9}" presName="sp" presStyleCnt="0"/>
      <dgm:spPr/>
    </dgm:pt>
    <dgm:pt modelId="{64AC1801-81BA-473B-9A5C-EBAC270B0E28}" type="pres">
      <dgm:prSet presAssocID="{BDD1C806-3212-4E61-9674-E2305D6EAA96}" presName="linNode" presStyleCnt="0"/>
      <dgm:spPr/>
    </dgm:pt>
    <dgm:pt modelId="{2BA0CE1A-E556-41C7-AE1F-E9646C191C24}" type="pres">
      <dgm:prSet presAssocID="{BDD1C806-3212-4E61-9674-E2305D6EAA96}" presName="parentText" presStyleLbl="node1" presStyleIdx="5" presStyleCnt="14">
        <dgm:presLayoutVars>
          <dgm:chMax val="1"/>
          <dgm:bulletEnabled val="1"/>
        </dgm:presLayoutVars>
      </dgm:prSet>
      <dgm:spPr/>
    </dgm:pt>
    <dgm:pt modelId="{CE570B7F-36F4-44C4-A97B-DE1C9EF5DFCD}" type="pres">
      <dgm:prSet presAssocID="{0C16BDA6-B2C3-4A59-AFB3-7CBAEE124A8C}" presName="sp" presStyleCnt="0"/>
      <dgm:spPr/>
    </dgm:pt>
    <dgm:pt modelId="{D7995419-6716-4184-8CB5-D87728711C84}" type="pres">
      <dgm:prSet presAssocID="{DE76F6BE-5D4A-4EB0-86E7-7BFA5068DD1D}" presName="linNode" presStyleCnt="0"/>
      <dgm:spPr/>
    </dgm:pt>
    <dgm:pt modelId="{4617FCCA-A5F0-491C-BBC0-C8B9244D7ECB}" type="pres">
      <dgm:prSet presAssocID="{DE76F6BE-5D4A-4EB0-86E7-7BFA5068DD1D}" presName="parentText" presStyleLbl="node1" presStyleIdx="6" presStyleCnt="14">
        <dgm:presLayoutVars>
          <dgm:chMax val="1"/>
          <dgm:bulletEnabled val="1"/>
        </dgm:presLayoutVars>
      </dgm:prSet>
      <dgm:spPr/>
    </dgm:pt>
    <dgm:pt modelId="{C8BDA621-4845-405A-A269-B0F8E9495767}" type="pres">
      <dgm:prSet presAssocID="{87E165A2-1944-4E0E-A6B3-280E75AD6288}" presName="sp" presStyleCnt="0"/>
      <dgm:spPr/>
    </dgm:pt>
    <dgm:pt modelId="{B1C25B41-2975-49EF-9DD1-9154EB9C6D0D}" type="pres">
      <dgm:prSet presAssocID="{DB12F872-24F0-4606-935B-BD4C6B1DA23F}" presName="linNode" presStyleCnt="0"/>
      <dgm:spPr/>
    </dgm:pt>
    <dgm:pt modelId="{18587F57-2BF9-4362-A42A-EC10F8B5ADD3}" type="pres">
      <dgm:prSet presAssocID="{DB12F872-24F0-4606-935B-BD4C6B1DA23F}" presName="parentText" presStyleLbl="node1" presStyleIdx="7" presStyleCnt="14">
        <dgm:presLayoutVars>
          <dgm:chMax val="1"/>
          <dgm:bulletEnabled val="1"/>
        </dgm:presLayoutVars>
      </dgm:prSet>
      <dgm:spPr/>
    </dgm:pt>
    <dgm:pt modelId="{8F5B5BF7-5923-4CE2-A0C4-D3F1273B6313}" type="pres">
      <dgm:prSet presAssocID="{6A7199E2-3B60-4E9E-89EA-24559FEACB31}" presName="sp" presStyleCnt="0"/>
      <dgm:spPr/>
    </dgm:pt>
    <dgm:pt modelId="{15E6968E-C340-43C0-A38B-1A55308D2E80}" type="pres">
      <dgm:prSet presAssocID="{8BADDE91-BA74-4CD9-BDAB-093C92CD093A}" presName="linNode" presStyleCnt="0"/>
      <dgm:spPr/>
    </dgm:pt>
    <dgm:pt modelId="{053AAFF1-912B-4E14-B1EE-65D26E23FD90}" type="pres">
      <dgm:prSet presAssocID="{8BADDE91-BA74-4CD9-BDAB-093C92CD093A}" presName="parentText" presStyleLbl="node1" presStyleIdx="8" presStyleCnt="14">
        <dgm:presLayoutVars>
          <dgm:chMax val="1"/>
          <dgm:bulletEnabled val="1"/>
        </dgm:presLayoutVars>
      </dgm:prSet>
      <dgm:spPr/>
    </dgm:pt>
    <dgm:pt modelId="{C6E2D02C-F4F1-4E99-A78E-7D1A088355D9}" type="pres">
      <dgm:prSet presAssocID="{F2413BC5-F864-4C49-893D-3A0C10250386}" presName="sp" presStyleCnt="0"/>
      <dgm:spPr/>
    </dgm:pt>
    <dgm:pt modelId="{FE5C7592-FC46-45D1-AB40-B12F744B57D3}" type="pres">
      <dgm:prSet presAssocID="{8A0E3B6F-71DD-4655-82D6-6C310FA7A7FE}" presName="linNode" presStyleCnt="0"/>
      <dgm:spPr/>
    </dgm:pt>
    <dgm:pt modelId="{9ED5F167-022B-4E7D-B1A6-0A3D12BD250C}" type="pres">
      <dgm:prSet presAssocID="{8A0E3B6F-71DD-4655-82D6-6C310FA7A7FE}" presName="parentText" presStyleLbl="node1" presStyleIdx="9" presStyleCnt="14">
        <dgm:presLayoutVars>
          <dgm:chMax val="1"/>
          <dgm:bulletEnabled val="1"/>
        </dgm:presLayoutVars>
      </dgm:prSet>
      <dgm:spPr/>
    </dgm:pt>
    <dgm:pt modelId="{07DA8537-5DC0-42B5-944A-52CCCBF3BA51}" type="pres">
      <dgm:prSet presAssocID="{19605794-59D1-43B7-A478-FB4939CB435A}" presName="sp" presStyleCnt="0"/>
      <dgm:spPr/>
    </dgm:pt>
    <dgm:pt modelId="{79813209-2137-4F7B-A9C2-921C21059082}" type="pres">
      <dgm:prSet presAssocID="{1981CB3F-E271-455E-8BEC-A61EC13B0A42}" presName="linNode" presStyleCnt="0"/>
      <dgm:spPr/>
    </dgm:pt>
    <dgm:pt modelId="{DEB816E5-D06F-42D3-8993-56263FA03180}" type="pres">
      <dgm:prSet presAssocID="{1981CB3F-E271-455E-8BEC-A61EC13B0A42}" presName="parentText" presStyleLbl="node1" presStyleIdx="10" presStyleCnt="14">
        <dgm:presLayoutVars>
          <dgm:chMax val="1"/>
          <dgm:bulletEnabled val="1"/>
        </dgm:presLayoutVars>
      </dgm:prSet>
      <dgm:spPr/>
    </dgm:pt>
    <dgm:pt modelId="{BB1EBCAA-5E93-4FB7-AE52-22C4AA76D68A}" type="pres">
      <dgm:prSet presAssocID="{A6E92090-9FE0-49F2-855F-2CBDC3E4BE22}" presName="sp" presStyleCnt="0"/>
      <dgm:spPr/>
    </dgm:pt>
    <dgm:pt modelId="{3F7884B9-2493-474C-BD74-2F92A428D0D4}" type="pres">
      <dgm:prSet presAssocID="{4B495009-EC77-4117-B62E-481D781F98EA}" presName="linNode" presStyleCnt="0"/>
      <dgm:spPr/>
    </dgm:pt>
    <dgm:pt modelId="{1E7205B5-40AE-4FE4-8E39-31DDA1AB3231}" type="pres">
      <dgm:prSet presAssocID="{4B495009-EC77-4117-B62E-481D781F98EA}" presName="parentText" presStyleLbl="node1" presStyleIdx="11" presStyleCnt="14">
        <dgm:presLayoutVars>
          <dgm:chMax val="1"/>
          <dgm:bulletEnabled val="1"/>
        </dgm:presLayoutVars>
      </dgm:prSet>
      <dgm:spPr/>
    </dgm:pt>
    <dgm:pt modelId="{3182F872-B0B0-4EC9-AF46-D6057F56F70B}" type="pres">
      <dgm:prSet presAssocID="{DB6466B6-C3A7-40C3-B42C-D79762F35EA2}" presName="sp" presStyleCnt="0"/>
      <dgm:spPr/>
    </dgm:pt>
    <dgm:pt modelId="{794FFC07-B90F-4535-A559-A7549FECA247}" type="pres">
      <dgm:prSet presAssocID="{22759980-0804-4BB6-BCEC-42E05C8ADFFA}" presName="linNode" presStyleCnt="0"/>
      <dgm:spPr/>
    </dgm:pt>
    <dgm:pt modelId="{8FB387EA-486C-4C0D-8C19-0892ADE26A87}" type="pres">
      <dgm:prSet presAssocID="{22759980-0804-4BB6-BCEC-42E05C8ADFFA}" presName="parentText" presStyleLbl="node1" presStyleIdx="12" presStyleCnt="14">
        <dgm:presLayoutVars>
          <dgm:chMax val="1"/>
          <dgm:bulletEnabled val="1"/>
        </dgm:presLayoutVars>
      </dgm:prSet>
      <dgm:spPr/>
    </dgm:pt>
    <dgm:pt modelId="{4C4BAAC8-51A9-45C0-9F54-6DFE8294119B}" type="pres">
      <dgm:prSet presAssocID="{4E38C946-A8CD-428F-8B23-0354C1AA4ECE}" presName="sp" presStyleCnt="0"/>
      <dgm:spPr/>
    </dgm:pt>
    <dgm:pt modelId="{BD8462EE-A657-4DCC-A1AC-0BA25F892818}" type="pres">
      <dgm:prSet presAssocID="{CA9B7A83-EA13-4D93-B14E-28FF49F3B89A}" presName="linNode" presStyleCnt="0"/>
      <dgm:spPr/>
    </dgm:pt>
    <dgm:pt modelId="{A973AC59-0AF1-45C5-80B8-8486A0357D99}" type="pres">
      <dgm:prSet presAssocID="{CA9B7A83-EA13-4D93-B14E-28FF49F3B89A}" presName="parentText" presStyleLbl="node1" presStyleIdx="13" presStyleCnt="14">
        <dgm:presLayoutVars>
          <dgm:chMax val="1"/>
          <dgm:bulletEnabled val="1"/>
        </dgm:presLayoutVars>
      </dgm:prSet>
      <dgm:spPr/>
    </dgm:pt>
  </dgm:ptLst>
  <dgm:cxnLst>
    <dgm:cxn modelId="{0DEBF302-A2DC-4C2B-A057-B783AB735988}" type="presOf" srcId="{0DA62602-388F-4E83-9F2D-108CBD9C18CC}" destId="{6C116B22-1DF9-41C7-A488-ED4BD2B06B14}" srcOrd="0" destOrd="0" presId="urn:microsoft.com/office/officeart/2005/8/layout/vList5"/>
    <dgm:cxn modelId="{F29CCB08-FB82-4406-9EB9-B576BB1D43E8}" srcId="{608ED6FC-70CC-4996-8585-866769C4973B}" destId="{1981CB3F-E271-455E-8BEC-A61EC13B0A42}" srcOrd="10" destOrd="0" parTransId="{FDDDF772-7915-4358-8DE7-CBE5B972D4F0}" sibTransId="{A6E92090-9FE0-49F2-855F-2CBDC3E4BE22}"/>
    <dgm:cxn modelId="{9A7BEB13-4C4F-422C-BC82-949797467F0F}" type="presOf" srcId="{22759980-0804-4BB6-BCEC-42E05C8ADFFA}" destId="{8FB387EA-486C-4C0D-8C19-0892ADE26A87}" srcOrd="0" destOrd="0" presId="urn:microsoft.com/office/officeart/2005/8/layout/vList5"/>
    <dgm:cxn modelId="{27640F34-E6D8-4FE7-9C1F-D678C12A7C02}" type="presOf" srcId="{548B7EB5-DC13-4AB3-A1F0-B543FA72863C}" destId="{2EE3E4D4-253D-4465-9747-F5A5FEC1D49F}" srcOrd="0" destOrd="0" presId="urn:microsoft.com/office/officeart/2005/8/layout/vList5"/>
    <dgm:cxn modelId="{F0672A34-FFC6-4B50-A1BE-B5DDFF278333}" type="presOf" srcId="{CEED1473-C575-4D6A-B38F-2C34D85F557C}" destId="{6040592E-F22C-4459-BEA6-1EEFEDC40FBB}" srcOrd="0" destOrd="0" presId="urn:microsoft.com/office/officeart/2005/8/layout/vList5"/>
    <dgm:cxn modelId="{5FE8DA43-4ECA-4737-8C89-ADA4A0E23753}" type="presOf" srcId="{457B15BC-6CBB-4C38-837E-5F015EBE9374}" destId="{8A8F1A1A-FC43-4B17-A6F6-C22BF2B6D8D7}" srcOrd="0" destOrd="0" presId="urn:microsoft.com/office/officeart/2005/8/layout/vList5"/>
    <dgm:cxn modelId="{CE0FA664-4C1E-401B-AE89-2F8386B70E65}" srcId="{608ED6FC-70CC-4996-8585-866769C4973B}" destId="{8BADDE91-BA74-4CD9-BDAB-093C92CD093A}" srcOrd="8" destOrd="0" parTransId="{8AEC6919-4DBF-4A16-9B8C-89393078D3A9}" sibTransId="{F2413BC5-F864-4C49-893D-3A0C10250386}"/>
    <dgm:cxn modelId="{CFA8D865-A0E1-497D-8A6A-3BEA60184191}" type="presOf" srcId="{EF7AB393-7331-474C-9966-784D1DD87AAA}" destId="{8057F1F0-31F8-4375-AB50-5F772149D9AE}" srcOrd="0" destOrd="0" presId="urn:microsoft.com/office/officeart/2005/8/layout/vList5"/>
    <dgm:cxn modelId="{E544026A-5007-4F98-9188-18FE16734A4E}" type="presOf" srcId="{DB12F872-24F0-4606-935B-BD4C6B1DA23F}" destId="{18587F57-2BF9-4362-A42A-EC10F8B5ADD3}" srcOrd="0" destOrd="0" presId="urn:microsoft.com/office/officeart/2005/8/layout/vList5"/>
    <dgm:cxn modelId="{4B532C4E-0D02-4057-BA9D-B92E6F3492EF}" type="presOf" srcId="{CA9B7A83-EA13-4D93-B14E-28FF49F3B89A}" destId="{A973AC59-0AF1-45C5-80B8-8486A0357D99}" srcOrd="0" destOrd="0" presId="urn:microsoft.com/office/officeart/2005/8/layout/vList5"/>
    <dgm:cxn modelId="{7BFED277-FBB9-4051-B0AD-AAD0C9BC99A9}" srcId="{608ED6FC-70CC-4996-8585-866769C4973B}" destId="{DE76F6BE-5D4A-4EB0-86E7-7BFA5068DD1D}" srcOrd="6" destOrd="0" parTransId="{7D4B8DCB-2251-4DA2-911A-9A343C27993B}" sibTransId="{87E165A2-1944-4E0E-A6B3-280E75AD6288}"/>
    <dgm:cxn modelId="{0CBCF07B-C275-48F9-9053-D28D4D842C46}" srcId="{608ED6FC-70CC-4996-8585-866769C4973B}" destId="{CEED1473-C575-4D6A-B38F-2C34D85F557C}" srcOrd="4" destOrd="0" parTransId="{F0462124-7007-4865-A709-E68CD6D7B29A}" sibTransId="{E87B6822-2E83-4AAF-B465-CF8D899237B9}"/>
    <dgm:cxn modelId="{A7070E84-BB45-4775-A100-1EB89011939D}" type="presOf" srcId="{8BADDE91-BA74-4CD9-BDAB-093C92CD093A}" destId="{053AAFF1-912B-4E14-B1EE-65D26E23FD90}" srcOrd="0" destOrd="0" presId="urn:microsoft.com/office/officeart/2005/8/layout/vList5"/>
    <dgm:cxn modelId="{E7EAF195-F860-4159-B6BF-93FC850A33D1}" srcId="{608ED6FC-70CC-4996-8585-866769C4973B}" destId="{BDD1C806-3212-4E61-9674-E2305D6EAA96}" srcOrd="5" destOrd="0" parTransId="{D779070A-566A-45C6-830D-CBEBF8B762CC}" sibTransId="{0C16BDA6-B2C3-4A59-AFB3-7CBAEE124A8C}"/>
    <dgm:cxn modelId="{D3733DA2-F59B-4FDD-8703-1490168E876B}" type="presOf" srcId="{1981CB3F-E271-455E-8BEC-A61EC13B0A42}" destId="{DEB816E5-D06F-42D3-8993-56263FA03180}" srcOrd="0" destOrd="0" presId="urn:microsoft.com/office/officeart/2005/8/layout/vList5"/>
    <dgm:cxn modelId="{27E9FCAB-7EEB-4C5D-8D26-DD72A60ED8C0}" srcId="{608ED6FC-70CC-4996-8585-866769C4973B}" destId="{DB12F872-24F0-4606-935B-BD4C6B1DA23F}" srcOrd="7" destOrd="0" parTransId="{259DC222-F002-4F04-9208-95D57A7B614C}" sibTransId="{6A7199E2-3B60-4E9E-89EA-24559FEACB31}"/>
    <dgm:cxn modelId="{868801B3-F684-4D20-9DFB-2A24DBF37846}" srcId="{608ED6FC-70CC-4996-8585-866769C4973B}" destId="{22759980-0804-4BB6-BCEC-42E05C8ADFFA}" srcOrd="12" destOrd="0" parTransId="{3D3287D2-AB92-4D99-BC56-379B9FC6F635}" sibTransId="{4E38C946-A8CD-428F-8B23-0354C1AA4ECE}"/>
    <dgm:cxn modelId="{AFB33AB5-3218-4030-83F5-B734A0859442}" srcId="{608ED6FC-70CC-4996-8585-866769C4973B}" destId="{548B7EB5-DC13-4AB3-A1F0-B543FA72863C}" srcOrd="3" destOrd="0" parTransId="{F679D450-1EE6-4FBB-BE8B-E68B898A45AB}" sibTransId="{EE5CD963-FC1A-4215-8916-A285862458EE}"/>
    <dgm:cxn modelId="{06A29AB6-7D45-4AC5-946E-A19701CC87D2}" type="presOf" srcId="{608ED6FC-70CC-4996-8585-866769C4973B}" destId="{C7D67B64-0566-4E3E-8E4D-2148D51D3A3D}" srcOrd="0" destOrd="0" presId="urn:microsoft.com/office/officeart/2005/8/layout/vList5"/>
    <dgm:cxn modelId="{7C44FABC-A126-45B8-B524-C35AC932CCA2}" type="presOf" srcId="{DE76F6BE-5D4A-4EB0-86E7-7BFA5068DD1D}" destId="{4617FCCA-A5F0-491C-BBC0-C8B9244D7ECB}" srcOrd="0" destOrd="0" presId="urn:microsoft.com/office/officeart/2005/8/layout/vList5"/>
    <dgm:cxn modelId="{C42445C2-0794-4CB2-A6DE-C72EB57BF820}" type="presOf" srcId="{4B495009-EC77-4117-B62E-481D781F98EA}" destId="{1E7205B5-40AE-4FE4-8E39-31DDA1AB3231}" srcOrd="0" destOrd="0" presId="urn:microsoft.com/office/officeart/2005/8/layout/vList5"/>
    <dgm:cxn modelId="{A42E6FC5-32C4-40D7-AD9D-9CFF96994931}" srcId="{608ED6FC-70CC-4996-8585-866769C4973B}" destId="{EF7AB393-7331-474C-9966-784D1DD87AAA}" srcOrd="1" destOrd="0" parTransId="{FECC6814-07C0-43C8-9430-A4A65F772277}" sibTransId="{AB2D7B99-659F-43C9-BB59-A64422F0992E}"/>
    <dgm:cxn modelId="{561D7BC6-0AD5-41DE-9CC5-56BABBD3B9BC}" srcId="{608ED6FC-70CC-4996-8585-866769C4973B}" destId="{8A0E3B6F-71DD-4655-82D6-6C310FA7A7FE}" srcOrd="9" destOrd="0" parTransId="{519B79F5-CEBC-48AC-AB17-E28923FBA042}" sibTransId="{19605794-59D1-43B7-A478-FB4939CB435A}"/>
    <dgm:cxn modelId="{BE01FECD-57A0-43F1-8264-F1282EA21846}" type="presOf" srcId="{BDD1C806-3212-4E61-9674-E2305D6EAA96}" destId="{2BA0CE1A-E556-41C7-AE1F-E9646C191C24}" srcOrd="0" destOrd="0" presId="urn:microsoft.com/office/officeart/2005/8/layout/vList5"/>
    <dgm:cxn modelId="{31D755CE-7945-4D25-B852-115376FEF58C}" srcId="{608ED6FC-70CC-4996-8585-866769C4973B}" destId="{4B495009-EC77-4117-B62E-481D781F98EA}" srcOrd="11" destOrd="0" parTransId="{0AE324C3-F59A-4CDC-BFFA-9AA761DD0D82}" sibTransId="{DB6466B6-C3A7-40C3-B42C-D79762F35EA2}"/>
    <dgm:cxn modelId="{689D67D5-FFE8-42D2-939C-1B3658E8CE7B}" srcId="{608ED6FC-70CC-4996-8585-866769C4973B}" destId="{457B15BC-6CBB-4C38-837E-5F015EBE9374}" srcOrd="0" destOrd="0" parTransId="{7A3C5BCF-8A3B-4999-A274-6401D7814E8F}" sibTransId="{29C771B4-3037-4855-9314-4A00A61EECF6}"/>
    <dgm:cxn modelId="{6603DFE4-D787-4D72-A867-4D1178928910}" type="presOf" srcId="{8A0E3B6F-71DD-4655-82D6-6C310FA7A7FE}" destId="{9ED5F167-022B-4E7D-B1A6-0A3D12BD250C}" srcOrd="0" destOrd="0" presId="urn:microsoft.com/office/officeart/2005/8/layout/vList5"/>
    <dgm:cxn modelId="{7A7BB2EF-98B7-4960-8489-31554D87E08E}" srcId="{608ED6FC-70CC-4996-8585-866769C4973B}" destId="{CA9B7A83-EA13-4D93-B14E-28FF49F3B89A}" srcOrd="13" destOrd="0" parTransId="{85145E04-5ACE-4D32-B960-6127D0C4D702}" sibTransId="{F1E2E3A8-6607-4FFB-979D-E28B44274135}"/>
    <dgm:cxn modelId="{0D3530F3-EBE2-46A6-9060-29E785ABA09D}" srcId="{608ED6FC-70CC-4996-8585-866769C4973B}" destId="{0DA62602-388F-4E83-9F2D-108CBD9C18CC}" srcOrd="2" destOrd="0" parTransId="{33E990D5-A57C-471A-B31B-F62A47FB8E7F}" sibTransId="{4565D40D-7F98-4E8D-A789-99FC32BB484B}"/>
    <dgm:cxn modelId="{CC43B970-F2B1-4AD3-B40B-54C4FEB70929}" type="presParOf" srcId="{C7D67B64-0566-4E3E-8E4D-2148D51D3A3D}" destId="{EAC3309F-D9A0-46D2-9069-2F5F212E641F}" srcOrd="0" destOrd="0" presId="urn:microsoft.com/office/officeart/2005/8/layout/vList5"/>
    <dgm:cxn modelId="{F50570AF-6424-46E0-9B57-AC5D5662D140}" type="presParOf" srcId="{EAC3309F-D9A0-46D2-9069-2F5F212E641F}" destId="{8A8F1A1A-FC43-4B17-A6F6-C22BF2B6D8D7}" srcOrd="0" destOrd="0" presId="urn:microsoft.com/office/officeart/2005/8/layout/vList5"/>
    <dgm:cxn modelId="{703A10D1-0529-478C-BD97-141C2D914236}" type="presParOf" srcId="{C7D67B64-0566-4E3E-8E4D-2148D51D3A3D}" destId="{D32CFFA2-63BE-4A5E-A0D8-258FCABA6A99}" srcOrd="1" destOrd="0" presId="urn:microsoft.com/office/officeart/2005/8/layout/vList5"/>
    <dgm:cxn modelId="{E9ABF1C0-D5F4-41EC-9F6B-6837EC6A76B3}" type="presParOf" srcId="{C7D67B64-0566-4E3E-8E4D-2148D51D3A3D}" destId="{70B2EC5F-480D-448B-8B55-03A7CE51DFFC}" srcOrd="2" destOrd="0" presId="urn:microsoft.com/office/officeart/2005/8/layout/vList5"/>
    <dgm:cxn modelId="{697E48F0-B976-4C90-8D25-47C5B6DC1C01}" type="presParOf" srcId="{70B2EC5F-480D-448B-8B55-03A7CE51DFFC}" destId="{8057F1F0-31F8-4375-AB50-5F772149D9AE}" srcOrd="0" destOrd="0" presId="urn:microsoft.com/office/officeart/2005/8/layout/vList5"/>
    <dgm:cxn modelId="{AC4B9848-6D39-4D19-815F-04B95181A6D9}" type="presParOf" srcId="{C7D67B64-0566-4E3E-8E4D-2148D51D3A3D}" destId="{38B990C7-DB23-43EB-9066-D28FF3397C7B}" srcOrd="3" destOrd="0" presId="urn:microsoft.com/office/officeart/2005/8/layout/vList5"/>
    <dgm:cxn modelId="{C8AB7FB4-69E0-4FFC-BD44-B5C7FFC76196}" type="presParOf" srcId="{C7D67B64-0566-4E3E-8E4D-2148D51D3A3D}" destId="{F2AA2987-2A06-4AF9-AC74-D76369812E4B}" srcOrd="4" destOrd="0" presId="urn:microsoft.com/office/officeart/2005/8/layout/vList5"/>
    <dgm:cxn modelId="{D439C91C-FF7E-4FF7-A382-E4CF7130D550}" type="presParOf" srcId="{F2AA2987-2A06-4AF9-AC74-D76369812E4B}" destId="{6C116B22-1DF9-41C7-A488-ED4BD2B06B14}" srcOrd="0" destOrd="0" presId="urn:microsoft.com/office/officeart/2005/8/layout/vList5"/>
    <dgm:cxn modelId="{8476C56A-DD69-40F8-9A09-56C0786F0700}" type="presParOf" srcId="{C7D67B64-0566-4E3E-8E4D-2148D51D3A3D}" destId="{B0A0C406-11F4-45EF-B2D6-48CD42F4E56D}" srcOrd="5" destOrd="0" presId="urn:microsoft.com/office/officeart/2005/8/layout/vList5"/>
    <dgm:cxn modelId="{C07BBEAB-4814-42E2-B9DC-7130B9BF0478}" type="presParOf" srcId="{C7D67B64-0566-4E3E-8E4D-2148D51D3A3D}" destId="{F8A51A86-33F3-4985-A997-331128750CA3}" srcOrd="6" destOrd="0" presId="urn:microsoft.com/office/officeart/2005/8/layout/vList5"/>
    <dgm:cxn modelId="{CDBBBE36-596D-4A4B-B6BF-33C8B3900B33}" type="presParOf" srcId="{F8A51A86-33F3-4985-A997-331128750CA3}" destId="{2EE3E4D4-253D-4465-9747-F5A5FEC1D49F}" srcOrd="0" destOrd="0" presId="urn:microsoft.com/office/officeart/2005/8/layout/vList5"/>
    <dgm:cxn modelId="{8E33305E-0BA2-43F5-9BF7-F9EB2F195B0F}" type="presParOf" srcId="{C7D67B64-0566-4E3E-8E4D-2148D51D3A3D}" destId="{FEC83BDA-71CA-4980-8A94-74F10B10D0A2}" srcOrd="7" destOrd="0" presId="urn:microsoft.com/office/officeart/2005/8/layout/vList5"/>
    <dgm:cxn modelId="{52BA24F7-8832-44DB-8FF2-8A0D60668E1A}" type="presParOf" srcId="{C7D67B64-0566-4E3E-8E4D-2148D51D3A3D}" destId="{C9D6DD6C-E018-4FFD-9E1A-DEADFA1ECCA6}" srcOrd="8" destOrd="0" presId="urn:microsoft.com/office/officeart/2005/8/layout/vList5"/>
    <dgm:cxn modelId="{FB910542-DD1A-47A8-8461-02BBF6C6E1AF}" type="presParOf" srcId="{C9D6DD6C-E018-4FFD-9E1A-DEADFA1ECCA6}" destId="{6040592E-F22C-4459-BEA6-1EEFEDC40FBB}" srcOrd="0" destOrd="0" presId="urn:microsoft.com/office/officeart/2005/8/layout/vList5"/>
    <dgm:cxn modelId="{CDACC723-977B-4383-8C45-5A70F0A7A085}" type="presParOf" srcId="{C7D67B64-0566-4E3E-8E4D-2148D51D3A3D}" destId="{E4F106AE-2248-47E5-82D9-285A93E6FF0D}" srcOrd="9" destOrd="0" presId="urn:microsoft.com/office/officeart/2005/8/layout/vList5"/>
    <dgm:cxn modelId="{5C2F64CD-AFB2-47AA-BFA1-A23125CD7856}" type="presParOf" srcId="{C7D67B64-0566-4E3E-8E4D-2148D51D3A3D}" destId="{64AC1801-81BA-473B-9A5C-EBAC270B0E28}" srcOrd="10" destOrd="0" presId="urn:microsoft.com/office/officeart/2005/8/layout/vList5"/>
    <dgm:cxn modelId="{052C96BE-1B8C-464B-9BAA-9B2B6ECF39F2}" type="presParOf" srcId="{64AC1801-81BA-473B-9A5C-EBAC270B0E28}" destId="{2BA0CE1A-E556-41C7-AE1F-E9646C191C24}" srcOrd="0" destOrd="0" presId="urn:microsoft.com/office/officeart/2005/8/layout/vList5"/>
    <dgm:cxn modelId="{F6ACC768-D5E4-4A8C-A77E-248E402851E5}" type="presParOf" srcId="{C7D67B64-0566-4E3E-8E4D-2148D51D3A3D}" destId="{CE570B7F-36F4-44C4-A97B-DE1C9EF5DFCD}" srcOrd="11" destOrd="0" presId="urn:microsoft.com/office/officeart/2005/8/layout/vList5"/>
    <dgm:cxn modelId="{8A50A99A-0581-486A-A4D8-24BA1542D2C4}" type="presParOf" srcId="{C7D67B64-0566-4E3E-8E4D-2148D51D3A3D}" destId="{D7995419-6716-4184-8CB5-D87728711C84}" srcOrd="12" destOrd="0" presId="urn:microsoft.com/office/officeart/2005/8/layout/vList5"/>
    <dgm:cxn modelId="{1B68616A-7FF2-4F45-B412-A45A2C89AC46}" type="presParOf" srcId="{D7995419-6716-4184-8CB5-D87728711C84}" destId="{4617FCCA-A5F0-491C-BBC0-C8B9244D7ECB}" srcOrd="0" destOrd="0" presId="urn:microsoft.com/office/officeart/2005/8/layout/vList5"/>
    <dgm:cxn modelId="{E0A8423D-AE37-478F-93A6-5FAF7D2B7D7A}" type="presParOf" srcId="{C7D67B64-0566-4E3E-8E4D-2148D51D3A3D}" destId="{C8BDA621-4845-405A-A269-B0F8E9495767}" srcOrd="13" destOrd="0" presId="urn:microsoft.com/office/officeart/2005/8/layout/vList5"/>
    <dgm:cxn modelId="{A6A77EBB-3904-467F-8F87-C9CD8F1CA45D}" type="presParOf" srcId="{C7D67B64-0566-4E3E-8E4D-2148D51D3A3D}" destId="{B1C25B41-2975-49EF-9DD1-9154EB9C6D0D}" srcOrd="14" destOrd="0" presId="urn:microsoft.com/office/officeart/2005/8/layout/vList5"/>
    <dgm:cxn modelId="{CAC6E47F-8599-4547-8588-3A887EA727E1}" type="presParOf" srcId="{B1C25B41-2975-49EF-9DD1-9154EB9C6D0D}" destId="{18587F57-2BF9-4362-A42A-EC10F8B5ADD3}" srcOrd="0" destOrd="0" presId="urn:microsoft.com/office/officeart/2005/8/layout/vList5"/>
    <dgm:cxn modelId="{05D559D0-0893-42A4-9EE7-123EEE33B440}" type="presParOf" srcId="{C7D67B64-0566-4E3E-8E4D-2148D51D3A3D}" destId="{8F5B5BF7-5923-4CE2-A0C4-D3F1273B6313}" srcOrd="15" destOrd="0" presId="urn:microsoft.com/office/officeart/2005/8/layout/vList5"/>
    <dgm:cxn modelId="{320AFC43-FDC6-45D1-A37F-823A6519B1A3}" type="presParOf" srcId="{C7D67B64-0566-4E3E-8E4D-2148D51D3A3D}" destId="{15E6968E-C340-43C0-A38B-1A55308D2E80}" srcOrd="16" destOrd="0" presId="urn:microsoft.com/office/officeart/2005/8/layout/vList5"/>
    <dgm:cxn modelId="{AC69CF01-562D-47DB-AC22-3060263608E6}" type="presParOf" srcId="{15E6968E-C340-43C0-A38B-1A55308D2E80}" destId="{053AAFF1-912B-4E14-B1EE-65D26E23FD90}" srcOrd="0" destOrd="0" presId="urn:microsoft.com/office/officeart/2005/8/layout/vList5"/>
    <dgm:cxn modelId="{247662E4-914A-4A10-9D00-CE20BCF8A6EA}" type="presParOf" srcId="{C7D67B64-0566-4E3E-8E4D-2148D51D3A3D}" destId="{C6E2D02C-F4F1-4E99-A78E-7D1A088355D9}" srcOrd="17" destOrd="0" presId="urn:microsoft.com/office/officeart/2005/8/layout/vList5"/>
    <dgm:cxn modelId="{4A9BAF1B-7EDD-47E1-A79F-B00FEBEBC661}" type="presParOf" srcId="{C7D67B64-0566-4E3E-8E4D-2148D51D3A3D}" destId="{FE5C7592-FC46-45D1-AB40-B12F744B57D3}" srcOrd="18" destOrd="0" presId="urn:microsoft.com/office/officeart/2005/8/layout/vList5"/>
    <dgm:cxn modelId="{7A4049FA-5C22-4ACF-A972-6CE0FD20F21F}" type="presParOf" srcId="{FE5C7592-FC46-45D1-AB40-B12F744B57D3}" destId="{9ED5F167-022B-4E7D-B1A6-0A3D12BD250C}" srcOrd="0" destOrd="0" presId="urn:microsoft.com/office/officeart/2005/8/layout/vList5"/>
    <dgm:cxn modelId="{829F9DAC-F072-4535-A7C4-3567170B31FE}" type="presParOf" srcId="{C7D67B64-0566-4E3E-8E4D-2148D51D3A3D}" destId="{07DA8537-5DC0-42B5-944A-52CCCBF3BA51}" srcOrd="19" destOrd="0" presId="urn:microsoft.com/office/officeart/2005/8/layout/vList5"/>
    <dgm:cxn modelId="{8F87C104-1028-4604-BABA-0421C6A0A269}" type="presParOf" srcId="{C7D67B64-0566-4E3E-8E4D-2148D51D3A3D}" destId="{79813209-2137-4F7B-A9C2-921C21059082}" srcOrd="20" destOrd="0" presId="urn:microsoft.com/office/officeart/2005/8/layout/vList5"/>
    <dgm:cxn modelId="{F6DDB55F-D12C-4359-BD89-1A5D23AB9AED}" type="presParOf" srcId="{79813209-2137-4F7B-A9C2-921C21059082}" destId="{DEB816E5-D06F-42D3-8993-56263FA03180}" srcOrd="0" destOrd="0" presId="urn:microsoft.com/office/officeart/2005/8/layout/vList5"/>
    <dgm:cxn modelId="{01912C5E-27E4-434D-B82C-DEDF6EE720EA}" type="presParOf" srcId="{C7D67B64-0566-4E3E-8E4D-2148D51D3A3D}" destId="{BB1EBCAA-5E93-4FB7-AE52-22C4AA76D68A}" srcOrd="21" destOrd="0" presId="urn:microsoft.com/office/officeart/2005/8/layout/vList5"/>
    <dgm:cxn modelId="{0A03BD10-11F7-45F3-AB9D-E1553CB44F32}" type="presParOf" srcId="{C7D67B64-0566-4E3E-8E4D-2148D51D3A3D}" destId="{3F7884B9-2493-474C-BD74-2F92A428D0D4}" srcOrd="22" destOrd="0" presId="urn:microsoft.com/office/officeart/2005/8/layout/vList5"/>
    <dgm:cxn modelId="{A774C121-037F-4A3F-AEDD-DDB483CAA3D7}" type="presParOf" srcId="{3F7884B9-2493-474C-BD74-2F92A428D0D4}" destId="{1E7205B5-40AE-4FE4-8E39-31DDA1AB3231}" srcOrd="0" destOrd="0" presId="urn:microsoft.com/office/officeart/2005/8/layout/vList5"/>
    <dgm:cxn modelId="{0E298FD0-389F-4D07-AB7D-34B94AAFB06F}" type="presParOf" srcId="{C7D67B64-0566-4E3E-8E4D-2148D51D3A3D}" destId="{3182F872-B0B0-4EC9-AF46-D6057F56F70B}" srcOrd="23" destOrd="0" presId="urn:microsoft.com/office/officeart/2005/8/layout/vList5"/>
    <dgm:cxn modelId="{B696F544-EA68-4CFE-BCD0-9D8261BC617B}" type="presParOf" srcId="{C7D67B64-0566-4E3E-8E4D-2148D51D3A3D}" destId="{794FFC07-B90F-4535-A559-A7549FECA247}" srcOrd="24" destOrd="0" presId="urn:microsoft.com/office/officeart/2005/8/layout/vList5"/>
    <dgm:cxn modelId="{4A67FB0F-DD8C-4821-BC61-523982BC334D}" type="presParOf" srcId="{794FFC07-B90F-4535-A559-A7549FECA247}" destId="{8FB387EA-486C-4C0D-8C19-0892ADE26A87}" srcOrd="0" destOrd="0" presId="urn:microsoft.com/office/officeart/2005/8/layout/vList5"/>
    <dgm:cxn modelId="{6BF0DEAB-2650-4476-821B-B1FF1C3BED89}" type="presParOf" srcId="{C7D67B64-0566-4E3E-8E4D-2148D51D3A3D}" destId="{4C4BAAC8-51A9-45C0-9F54-6DFE8294119B}" srcOrd="25" destOrd="0" presId="urn:microsoft.com/office/officeart/2005/8/layout/vList5"/>
    <dgm:cxn modelId="{0A443807-4052-4E17-BB3C-D24D50880669}" type="presParOf" srcId="{C7D67B64-0566-4E3E-8E4D-2148D51D3A3D}" destId="{BD8462EE-A657-4DCC-A1AC-0BA25F892818}" srcOrd="26" destOrd="0" presId="urn:microsoft.com/office/officeart/2005/8/layout/vList5"/>
    <dgm:cxn modelId="{1AEE2D36-8EE5-4245-BCF7-1986A06284EC}" type="presParOf" srcId="{BD8462EE-A657-4DCC-A1AC-0BA25F892818}" destId="{A973AC59-0AF1-45C5-80B8-8486A0357D99}" srcOrd="0"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2D3CFF5-2AAD-445B-9E12-DC4620BA0445}"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18534E04-F66F-49FF-ABE5-C527061180F7}">
      <dgm:prSet/>
      <dgm:spPr/>
      <dgm:t>
        <a:bodyPr/>
        <a:lstStyle/>
        <a:p>
          <a:r>
            <a:rPr lang="en-US" dirty="0"/>
            <a:t>The CNN model outperformed the ANN model with 99% Accuracy on test data. the Arabic handwritten digits recognizing has significant implications for real-world scenarios that rely on automated digit recognition. This includes applications such as automated form recognition, digital signatures, and postal services.</a:t>
          </a:r>
        </a:p>
      </dgm:t>
    </dgm:pt>
    <dgm:pt modelId="{8A56EBD0-147D-4747-87FE-F2858B0F3C09}" type="parTrans" cxnId="{A33F7F58-8CC6-410B-BE04-A25DFB7FF372}">
      <dgm:prSet/>
      <dgm:spPr/>
      <dgm:t>
        <a:bodyPr/>
        <a:lstStyle/>
        <a:p>
          <a:endParaRPr lang="en-US"/>
        </a:p>
      </dgm:t>
    </dgm:pt>
    <dgm:pt modelId="{3A431F00-E378-41F4-B19F-3A0C2EFF5BA4}" type="sibTrans" cxnId="{A33F7F58-8CC6-410B-BE04-A25DFB7FF372}">
      <dgm:prSet/>
      <dgm:spPr/>
      <dgm:t>
        <a:bodyPr/>
        <a:lstStyle/>
        <a:p>
          <a:endParaRPr lang="en-US"/>
        </a:p>
      </dgm:t>
    </dgm:pt>
    <dgm:pt modelId="{BADFD5FE-E31F-4A58-94AE-89607F1589AB}">
      <dgm:prSet/>
      <dgm:spPr/>
      <dgm:t>
        <a:bodyPr/>
        <a:lstStyle/>
        <a:p>
          <a:r>
            <a:rPr lang="en-US" dirty="0"/>
            <a:t>Overall, the use of CNN models for digit recognition in real-world scenarios has the potential to improve the accuracy, speed, and reliability of automated processes. This can have significant benefits for organizations, individuals, and society as a whole, by reducing errors, improving efficiency, and increasing trust in digital services. However, it is important to note that the performance of the CNN model may depend on the quality and diversity of the training data, the complexity of the digit recognition task, and other factors. Therefore, further research and development are needed to optimize the use of CNN models for digit recognition in real-world scenarios.</a:t>
          </a:r>
        </a:p>
      </dgm:t>
    </dgm:pt>
    <dgm:pt modelId="{9773A93A-C8EA-443E-A933-667DEA88432F}" type="parTrans" cxnId="{5E33AA03-F0E1-4C15-913C-5169AF177664}">
      <dgm:prSet/>
      <dgm:spPr/>
      <dgm:t>
        <a:bodyPr/>
        <a:lstStyle/>
        <a:p>
          <a:endParaRPr lang="en-US"/>
        </a:p>
      </dgm:t>
    </dgm:pt>
    <dgm:pt modelId="{7B03A0CD-55E5-4A62-9272-441034DAF999}" type="sibTrans" cxnId="{5E33AA03-F0E1-4C15-913C-5169AF177664}">
      <dgm:prSet/>
      <dgm:spPr/>
      <dgm:t>
        <a:bodyPr/>
        <a:lstStyle/>
        <a:p>
          <a:endParaRPr lang="en-US"/>
        </a:p>
      </dgm:t>
    </dgm:pt>
    <dgm:pt modelId="{F9E84316-D1C0-41F8-85C1-0C7E76EDDA51}" type="pres">
      <dgm:prSet presAssocID="{12D3CFF5-2AAD-445B-9E12-DC4620BA0445}" presName="vert0" presStyleCnt="0">
        <dgm:presLayoutVars>
          <dgm:dir/>
          <dgm:animOne val="branch"/>
          <dgm:animLvl val="lvl"/>
        </dgm:presLayoutVars>
      </dgm:prSet>
      <dgm:spPr/>
    </dgm:pt>
    <dgm:pt modelId="{A77BD9AC-4636-4914-ACE7-62282CD8252F}" type="pres">
      <dgm:prSet presAssocID="{18534E04-F66F-49FF-ABE5-C527061180F7}" presName="thickLine" presStyleLbl="alignNode1" presStyleIdx="0" presStyleCnt="2"/>
      <dgm:spPr/>
    </dgm:pt>
    <dgm:pt modelId="{1D6E2A75-17D0-4EAC-BB2C-364F2BEB4E83}" type="pres">
      <dgm:prSet presAssocID="{18534E04-F66F-49FF-ABE5-C527061180F7}" presName="horz1" presStyleCnt="0"/>
      <dgm:spPr/>
    </dgm:pt>
    <dgm:pt modelId="{3D0B50E6-1BE2-4FAD-9AE1-3A5049156177}" type="pres">
      <dgm:prSet presAssocID="{18534E04-F66F-49FF-ABE5-C527061180F7}" presName="tx1" presStyleLbl="revTx" presStyleIdx="0" presStyleCnt="2" custLinFactNeighborX="505" custLinFactNeighborY="-10648"/>
      <dgm:spPr/>
    </dgm:pt>
    <dgm:pt modelId="{B38F5F46-0264-4238-9B42-D321A577C08D}" type="pres">
      <dgm:prSet presAssocID="{18534E04-F66F-49FF-ABE5-C527061180F7}" presName="vert1" presStyleCnt="0"/>
      <dgm:spPr/>
    </dgm:pt>
    <dgm:pt modelId="{5A9C2E7F-5E04-4802-940D-77C8F4D31BE8}" type="pres">
      <dgm:prSet presAssocID="{BADFD5FE-E31F-4A58-94AE-89607F1589AB}" presName="thickLine" presStyleLbl="alignNode1" presStyleIdx="1" presStyleCnt="2"/>
      <dgm:spPr/>
    </dgm:pt>
    <dgm:pt modelId="{1EA9A901-086F-48E2-B89D-CF65C7517910}" type="pres">
      <dgm:prSet presAssocID="{BADFD5FE-E31F-4A58-94AE-89607F1589AB}" presName="horz1" presStyleCnt="0"/>
      <dgm:spPr/>
    </dgm:pt>
    <dgm:pt modelId="{CD30B4CE-0F7C-4E5F-8B3F-A15FB13F4464}" type="pres">
      <dgm:prSet presAssocID="{BADFD5FE-E31F-4A58-94AE-89607F1589AB}" presName="tx1" presStyleLbl="revTx" presStyleIdx="1" presStyleCnt="2"/>
      <dgm:spPr/>
    </dgm:pt>
    <dgm:pt modelId="{4972FDCD-ADC4-405B-9ECD-EF832024A01B}" type="pres">
      <dgm:prSet presAssocID="{BADFD5FE-E31F-4A58-94AE-89607F1589AB}" presName="vert1" presStyleCnt="0"/>
      <dgm:spPr/>
    </dgm:pt>
  </dgm:ptLst>
  <dgm:cxnLst>
    <dgm:cxn modelId="{5E33AA03-F0E1-4C15-913C-5169AF177664}" srcId="{12D3CFF5-2AAD-445B-9E12-DC4620BA0445}" destId="{BADFD5FE-E31F-4A58-94AE-89607F1589AB}" srcOrd="1" destOrd="0" parTransId="{9773A93A-C8EA-443E-A933-667DEA88432F}" sibTransId="{7B03A0CD-55E5-4A62-9272-441034DAF999}"/>
    <dgm:cxn modelId="{41E8370C-47E2-4B4D-A109-6A700DBF9DA2}" type="presOf" srcId="{18534E04-F66F-49FF-ABE5-C527061180F7}" destId="{3D0B50E6-1BE2-4FAD-9AE1-3A5049156177}" srcOrd="0" destOrd="0" presId="urn:microsoft.com/office/officeart/2008/layout/LinedList"/>
    <dgm:cxn modelId="{DF81A74C-09BD-4624-82EF-27DBFBDEDE02}" type="presOf" srcId="{BADFD5FE-E31F-4A58-94AE-89607F1589AB}" destId="{CD30B4CE-0F7C-4E5F-8B3F-A15FB13F4464}" srcOrd="0" destOrd="0" presId="urn:microsoft.com/office/officeart/2008/layout/LinedList"/>
    <dgm:cxn modelId="{A33F7F58-8CC6-410B-BE04-A25DFB7FF372}" srcId="{12D3CFF5-2AAD-445B-9E12-DC4620BA0445}" destId="{18534E04-F66F-49FF-ABE5-C527061180F7}" srcOrd="0" destOrd="0" parTransId="{8A56EBD0-147D-4747-87FE-F2858B0F3C09}" sibTransId="{3A431F00-E378-41F4-B19F-3A0C2EFF5BA4}"/>
    <dgm:cxn modelId="{00846995-E6EB-4A1B-B2E8-FC62B4F03B3C}" type="presOf" srcId="{12D3CFF5-2AAD-445B-9E12-DC4620BA0445}" destId="{F9E84316-D1C0-41F8-85C1-0C7E76EDDA51}" srcOrd="0" destOrd="0" presId="urn:microsoft.com/office/officeart/2008/layout/LinedList"/>
    <dgm:cxn modelId="{ABB2D680-53DF-4A39-A179-1664A46FF302}" type="presParOf" srcId="{F9E84316-D1C0-41F8-85C1-0C7E76EDDA51}" destId="{A77BD9AC-4636-4914-ACE7-62282CD8252F}" srcOrd="0" destOrd="0" presId="urn:microsoft.com/office/officeart/2008/layout/LinedList"/>
    <dgm:cxn modelId="{76F62568-4373-4388-BDC9-C135D004698D}" type="presParOf" srcId="{F9E84316-D1C0-41F8-85C1-0C7E76EDDA51}" destId="{1D6E2A75-17D0-4EAC-BB2C-364F2BEB4E83}" srcOrd="1" destOrd="0" presId="urn:microsoft.com/office/officeart/2008/layout/LinedList"/>
    <dgm:cxn modelId="{55EBC233-BA7E-414B-BF89-D838D1BC68E1}" type="presParOf" srcId="{1D6E2A75-17D0-4EAC-BB2C-364F2BEB4E83}" destId="{3D0B50E6-1BE2-4FAD-9AE1-3A5049156177}" srcOrd="0" destOrd="0" presId="urn:microsoft.com/office/officeart/2008/layout/LinedList"/>
    <dgm:cxn modelId="{62578140-C1AA-42FA-8CEB-51D8691418BB}" type="presParOf" srcId="{1D6E2A75-17D0-4EAC-BB2C-364F2BEB4E83}" destId="{B38F5F46-0264-4238-9B42-D321A577C08D}" srcOrd="1" destOrd="0" presId="urn:microsoft.com/office/officeart/2008/layout/LinedList"/>
    <dgm:cxn modelId="{1717D4A7-5AB4-499B-B7B3-C52FB28F96C0}" type="presParOf" srcId="{F9E84316-D1C0-41F8-85C1-0C7E76EDDA51}" destId="{5A9C2E7F-5E04-4802-940D-77C8F4D31BE8}" srcOrd="2" destOrd="0" presId="urn:microsoft.com/office/officeart/2008/layout/LinedList"/>
    <dgm:cxn modelId="{FDFD1C0D-698A-4962-BB3C-362781213344}" type="presParOf" srcId="{F9E84316-D1C0-41F8-85C1-0C7E76EDDA51}" destId="{1EA9A901-086F-48E2-B89D-CF65C7517910}" srcOrd="3" destOrd="0" presId="urn:microsoft.com/office/officeart/2008/layout/LinedList"/>
    <dgm:cxn modelId="{40839822-0CC5-4FB2-BADD-925EE29FE930}" type="presParOf" srcId="{1EA9A901-086F-48E2-B89D-CF65C7517910}" destId="{CD30B4CE-0F7C-4E5F-8B3F-A15FB13F4464}" srcOrd="0" destOrd="0" presId="urn:microsoft.com/office/officeart/2008/layout/LinedList"/>
    <dgm:cxn modelId="{A9A4ED07-D188-489B-96E7-9E96F7496549}" type="presParOf" srcId="{1EA9A901-086F-48E2-B89D-CF65C7517910}" destId="{4972FDCD-ADC4-405B-9ECD-EF832024A01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DDB00F-0C66-44B3-8C72-FA7444C936CA}">
      <dsp:nvSpPr>
        <dsp:cNvPr id="0" name=""/>
        <dsp:cNvSpPr/>
      </dsp:nvSpPr>
      <dsp:spPr>
        <a:xfrm>
          <a:off x="0" y="643574"/>
          <a:ext cx="2083385" cy="1250031"/>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Introduction</a:t>
          </a:r>
        </a:p>
      </dsp:txBody>
      <dsp:txXfrm>
        <a:off x="0" y="643574"/>
        <a:ext cx="2083385" cy="1250031"/>
      </dsp:txXfrm>
    </dsp:sp>
    <dsp:sp modelId="{5DEB5389-9CAB-4985-A251-86145E43B6FA}">
      <dsp:nvSpPr>
        <dsp:cNvPr id="0" name=""/>
        <dsp:cNvSpPr/>
      </dsp:nvSpPr>
      <dsp:spPr>
        <a:xfrm>
          <a:off x="2291723" y="643574"/>
          <a:ext cx="2083385" cy="1250031"/>
        </a:xfrm>
        <a:prstGeom prst="rect">
          <a:avLst/>
        </a:prstGeom>
        <a:gradFill rotWithShape="0">
          <a:gsLst>
            <a:gs pos="0">
              <a:schemeClr val="accent5">
                <a:hueOff val="-1126424"/>
                <a:satOff val="-2903"/>
                <a:lumOff val="-1961"/>
                <a:alphaOff val="0"/>
                <a:satMod val="103000"/>
                <a:lumMod val="102000"/>
                <a:tint val="94000"/>
              </a:schemeClr>
            </a:gs>
            <a:gs pos="50000">
              <a:schemeClr val="accent5">
                <a:hueOff val="-1126424"/>
                <a:satOff val="-2903"/>
                <a:lumOff val="-1961"/>
                <a:alphaOff val="0"/>
                <a:satMod val="110000"/>
                <a:lumMod val="100000"/>
                <a:shade val="100000"/>
              </a:schemeClr>
            </a:gs>
            <a:gs pos="100000">
              <a:schemeClr val="accent5">
                <a:hueOff val="-1126424"/>
                <a:satOff val="-2903"/>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Dataset and Preprocessing</a:t>
          </a:r>
        </a:p>
      </dsp:txBody>
      <dsp:txXfrm>
        <a:off x="2291723" y="643574"/>
        <a:ext cx="2083385" cy="1250031"/>
      </dsp:txXfrm>
    </dsp:sp>
    <dsp:sp modelId="{CA466CD6-D89E-4F39-9245-1FE7CDF41FB0}">
      <dsp:nvSpPr>
        <dsp:cNvPr id="0" name=""/>
        <dsp:cNvSpPr/>
      </dsp:nvSpPr>
      <dsp:spPr>
        <a:xfrm>
          <a:off x="4583447" y="643574"/>
          <a:ext cx="2083385" cy="1250031"/>
        </a:xfrm>
        <a:prstGeom prst="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ANN Model</a:t>
          </a:r>
        </a:p>
      </dsp:txBody>
      <dsp:txXfrm>
        <a:off x="4583447" y="643574"/>
        <a:ext cx="2083385" cy="1250031"/>
      </dsp:txXfrm>
    </dsp:sp>
    <dsp:sp modelId="{996A324F-4BB5-4306-8AF9-D02F569472C5}">
      <dsp:nvSpPr>
        <dsp:cNvPr id="0" name=""/>
        <dsp:cNvSpPr/>
      </dsp:nvSpPr>
      <dsp:spPr>
        <a:xfrm>
          <a:off x="0" y="2101944"/>
          <a:ext cx="2083385" cy="1250031"/>
        </a:xfrm>
        <a:prstGeom prst="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ANN Evaluation</a:t>
          </a:r>
        </a:p>
      </dsp:txBody>
      <dsp:txXfrm>
        <a:off x="0" y="2101944"/>
        <a:ext cx="2083385" cy="1250031"/>
      </dsp:txXfrm>
    </dsp:sp>
    <dsp:sp modelId="{764053BE-FDB0-485B-A407-C912572D7F38}">
      <dsp:nvSpPr>
        <dsp:cNvPr id="0" name=""/>
        <dsp:cNvSpPr/>
      </dsp:nvSpPr>
      <dsp:spPr>
        <a:xfrm>
          <a:off x="2291723" y="2101944"/>
          <a:ext cx="2083385" cy="1250031"/>
        </a:xfrm>
        <a:prstGeom prst="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CNN Model</a:t>
          </a:r>
        </a:p>
      </dsp:txBody>
      <dsp:txXfrm>
        <a:off x="2291723" y="2101944"/>
        <a:ext cx="2083385" cy="1250031"/>
      </dsp:txXfrm>
    </dsp:sp>
    <dsp:sp modelId="{026B8683-E047-498A-8253-ECC81F9D6358}">
      <dsp:nvSpPr>
        <dsp:cNvPr id="0" name=""/>
        <dsp:cNvSpPr/>
      </dsp:nvSpPr>
      <dsp:spPr>
        <a:xfrm>
          <a:off x="4583447" y="2101944"/>
          <a:ext cx="2083385" cy="1250031"/>
        </a:xfrm>
        <a:prstGeom prst="rect">
          <a:avLst/>
        </a:prstGeom>
        <a:gradFill rotWithShape="0">
          <a:gsLst>
            <a:gs pos="0">
              <a:schemeClr val="accent5">
                <a:hueOff val="-5632119"/>
                <a:satOff val="-14516"/>
                <a:lumOff val="-9804"/>
                <a:alphaOff val="0"/>
                <a:satMod val="103000"/>
                <a:lumMod val="102000"/>
                <a:tint val="94000"/>
              </a:schemeClr>
            </a:gs>
            <a:gs pos="50000">
              <a:schemeClr val="accent5">
                <a:hueOff val="-5632119"/>
                <a:satOff val="-14516"/>
                <a:lumOff val="-9804"/>
                <a:alphaOff val="0"/>
                <a:satMod val="110000"/>
                <a:lumMod val="100000"/>
                <a:shade val="100000"/>
              </a:schemeClr>
            </a:gs>
            <a:gs pos="100000">
              <a:schemeClr val="accent5">
                <a:hueOff val="-5632119"/>
                <a:satOff val="-14516"/>
                <a:lumOff val="-980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CNN Evaluation</a:t>
          </a:r>
        </a:p>
      </dsp:txBody>
      <dsp:txXfrm>
        <a:off x="4583447" y="2101944"/>
        <a:ext cx="2083385" cy="1250031"/>
      </dsp:txXfrm>
    </dsp:sp>
    <dsp:sp modelId="{A78FC0F0-5B2D-4733-88C0-8573E5A1C2E0}">
      <dsp:nvSpPr>
        <dsp:cNvPr id="0" name=""/>
        <dsp:cNvSpPr/>
      </dsp:nvSpPr>
      <dsp:spPr>
        <a:xfrm>
          <a:off x="2291723" y="3560314"/>
          <a:ext cx="2083385" cy="1250031"/>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Conclusion</a:t>
          </a:r>
        </a:p>
      </dsp:txBody>
      <dsp:txXfrm>
        <a:off x="2291723" y="3560314"/>
        <a:ext cx="2083385" cy="12500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D88EFF-14C3-49A2-ACBC-CE092862CB70}">
      <dsp:nvSpPr>
        <dsp:cNvPr id="0" name=""/>
        <dsp:cNvSpPr/>
      </dsp:nvSpPr>
      <dsp:spPr>
        <a:xfrm>
          <a:off x="9604" y="1235195"/>
          <a:ext cx="2870689" cy="17224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This project uses Artificial Neural Networks (ANN) and Convolutional Neural Networks (CNN) to recognize handwritten digits.</a:t>
          </a:r>
          <a:endParaRPr lang="en-US" sz="1700" kern="1200"/>
        </a:p>
      </dsp:txBody>
      <dsp:txXfrm>
        <a:off x="60052" y="1285643"/>
        <a:ext cx="2769793" cy="1621517"/>
      </dsp:txXfrm>
    </dsp:sp>
    <dsp:sp modelId="{265B7680-1B84-4F10-AB95-B7B51214EB86}">
      <dsp:nvSpPr>
        <dsp:cNvPr id="0" name=""/>
        <dsp:cNvSpPr/>
      </dsp:nvSpPr>
      <dsp:spPr>
        <a:xfrm>
          <a:off x="3132914" y="1740437"/>
          <a:ext cx="608586" cy="7119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132914" y="1882823"/>
        <a:ext cx="426010" cy="427158"/>
      </dsp:txXfrm>
    </dsp:sp>
    <dsp:sp modelId="{92CBA275-2946-460C-A36A-51FADE9E220F}">
      <dsp:nvSpPr>
        <dsp:cNvPr id="0" name=""/>
        <dsp:cNvSpPr/>
      </dsp:nvSpPr>
      <dsp:spPr>
        <a:xfrm>
          <a:off x="4028569" y="1235195"/>
          <a:ext cx="2870689" cy="17224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The models are trained and evaluated on the Arabic Handwritten Digits dataset, which contains 70,000 images of handwritten digits (60,000 for training and 10,000 for testing) with their corresponding labels you can check the dataset from </a:t>
          </a:r>
          <a:r>
            <a:rPr lang="en-US" sz="1400" b="0" i="0" kern="1200" dirty="0" err="1"/>
            <a:t>kaggle</a:t>
          </a:r>
          <a:r>
            <a:rPr lang="en-US" sz="1400" b="0" i="0" kern="1200" dirty="0"/>
            <a:t> from this</a:t>
          </a:r>
          <a:r>
            <a:rPr lang="en-US" sz="1400" b="0" i="0" kern="1200" dirty="0">
              <a:solidFill>
                <a:schemeClr val="tx1"/>
              </a:solidFill>
            </a:rPr>
            <a:t> </a:t>
          </a:r>
          <a:r>
            <a:rPr lang="en-US" sz="1400" b="0" i="0" kern="1200"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link</a:t>
          </a:r>
          <a:r>
            <a:rPr lang="en-US" sz="1400" b="0" i="0" kern="1200" dirty="0">
              <a:solidFill>
                <a:schemeClr val="tx1"/>
              </a:solidFill>
            </a:rPr>
            <a:t>. </a:t>
          </a:r>
          <a:endParaRPr lang="en-US" sz="1400" kern="1200" dirty="0">
            <a:solidFill>
              <a:schemeClr val="tx1"/>
            </a:solidFill>
          </a:endParaRPr>
        </a:p>
      </dsp:txBody>
      <dsp:txXfrm>
        <a:off x="4079017" y="1285643"/>
        <a:ext cx="2769793" cy="1621517"/>
      </dsp:txXfrm>
    </dsp:sp>
    <dsp:sp modelId="{28634764-341F-42A5-8202-828DE2EAA70F}">
      <dsp:nvSpPr>
        <dsp:cNvPr id="0" name=""/>
        <dsp:cNvSpPr/>
      </dsp:nvSpPr>
      <dsp:spPr>
        <a:xfrm>
          <a:off x="7151879" y="1740437"/>
          <a:ext cx="608586" cy="7119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151879" y="1882823"/>
        <a:ext cx="426010" cy="427158"/>
      </dsp:txXfrm>
    </dsp:sp>
    <dsp:sp modelId="{0365D554-0A90-4FA6-9CE4-A2388D42B476}">
      <dsp:nvSpPr>
        <dsp:cNvPr id="0" name=""/>
        <dsp:cNvSpPr/>
      </dsp:nvSpPr>
      <dsp:spPr>
        <a:xfrm>
          <a:off x="8047535" y="1235195"/>
          <a:ext cx="2870689" cy="17224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The goal is to train models that can accurately classify new images of handwritten digits.</a:t>
          </a:r>
          <a:endParaRPr lang="en-US" sz="1800" kern="1200" dirty="0"/>
        </a:p>
      </dsp:txBody>
      <dsp:txXfrm>
        <a:off x="8097983" y="1285643"/>
        <a:ext cx="2769793" cy="16215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188340-37A6-41F3-B3E5-EFCEF8EEA104}">
      <dsp:nvSpPr>
        <dsp:cNvPr id="0" name=""/>
        <dsp:cNvSpPr/>
      </dsp:nvSpPr>
      <dsp:spPr>
        <a:xfrm>
          <a:off x="0"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F2F3DC-B3C5-463F-9BA8-468C6C0BCE8A}">
      <dsp:nvSpPr>
        <dsp:cNvPr id="0" name=""/>
        <dsp:cNvSpPr/>
      </dsp:nvSpPr>
      <dsp:spPr>
        <a:xfrm>
          <a:off x="341494"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The Dataset was loaded from a zip file and converted into NumPy arrays</a:t>
          </a:r>
        </a:p>
      </dsp:txBody>
      <dsp:txXfrm>
        <a:off x="398656" y="1088253"/>
        <a:ext cx="2959127" cy="1837317"/>
      </dsp:txXfrm>
    </dsp:sp>
    <dsp:sp modelId="{97FA84A3-9BE8-4F96-960C-5E5DAB3BD3A0}">
      <dsp:nvSpPr>
        <dsp:cNvPr id="0" name=""/>
        <dsp:cNvSpPr/>
      </dsp:nvSpPr>
      <dsp:spPr>
        <a:xfrm>
          <a:off x="3756441"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0BB18E-3CE4-49E6-A47D-5641789676AE}">
      <dsp:nvSpPr>
        <dsp:cNvPr id="0" name=""/>
        <dsp:cNvSpPr/>
      </dsp:nvSpPr>
      <dsp:spPr>
        <a:xfrm>
          <a:off x="4097935"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The Data was preprocessed by scaling the pixel values to be between 0 and 1, splitting the data into training and validation sets, and reshaping the data to be compatible with the ANN model and Then for The CNN model.</a:t>
          </a:r>
        </a:p>
      </dsp:txBody>
      <dsp:txXfrm>
        <a:off x="4155097" y="1088253"/>
        <a:ext cx="2959127" cy="1837317"/>
      </dsp:txXfrm>
    </dsp:sp>
    <dsp:sp modelId="{D3BCCC51-1D43-4148-9787-B524642CE534}">
      <dsp:nvSpPr>
        <dsp:cNvPr id="0" name=""/>
        <dsp:cNvSpPr/>
      </dsp:nvSpPr>
      <dsp:spPr>
        <a:xfrm>
          <a:off x="7512882"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B17030-4E3B-4210-8CE5-CACD1C37CF6E}">
      <dsp:nvSpPr>
        <dsp:cNvPr id="0" name=""/>
        <dsp:cNvSpPr/>
      </dsp:nvSpPr>
      <dsp:spPr>
        <a:xfrm>
          <a:off x="7854377"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We Split the Training Data To Be 80% for Training and 20% For Validation</a:t>
          </a:r>
        </a:p>
      </dsp:txBody>
      <dsp:txXfrm>
        <a:off x="7911539" y="1088253"/>
        <a:ext cx="2959127" cy="18373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685F7A-3448-40E4-A871-C688FE827EDA}">
      <dsp:nvSpPr>
        <dsp:cNvPr id="0" name=""/>
        <dsp:cNvSpPr/>
      </dsp:nvSpPr>
      <dsp:spPr>
        <a:xfrm>
          <a:off x="446114" y="26"/>
          <a:ext cx="2133074" cy="1279844"/>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The ANN model was created using the </a:t>
          </a:r>
          <a:r>
            <a:rPr lang="en-US" sz="1400" kern="1200" dirty="0" err="1"/>
            <a:t>Keras</a:t>
          </a:r>
          <a:r>
            <a:rPr lang="en-US" sz="1400" kern="1200" dirty="0"/>
            <a:t> Sequential API with three dense layers and one dropout layer .</a:t>
          </a:r>
        </a:p>
      </dsp:txBody>
      <dsp:txXfrm>
        <a:off x="483599" y="37511"/>
        <a:ext cx="2058104" cy="1204874"/>
      </dsp:txXfrm>
    </dsp:sp>
    <dsp:sp modelId="{C1AA0073-D5D3-4107-90A6-8DBB41A022F4}">
      <dsp:nvSpPr>
        <dsp:cNvPr id="0" name=""/>
        <dsp:cNvSpPr/>
      </dsp:nvSpPr>
      <dsp:spPr>
        <a:xfrm rot="5400000">
          <a:off x="1286545" y="1429186"/>
          <a:ext cx="452211" cy="529002"/>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1353950" y="1467582"/>
        <a:ext cx="317402" cy="316548"/>
      </dsp:txXfrm>
    </dsp:sp>
    <dsp:sp modelId="{4E09F604-CEC7-48BC-A650-3D71B45952B9}">
      <dsp:nvSpPr>
        <dsp:cNvPr id="0" name=""/>
        <dsp:cNvSpPr/>
      </dsp:nvSpPr>
      <dsp:spPr>
        <a:xfrm>
          <a:off x="446114" y="2133101"/>
          <a:ext cx="2133074" cy="1279844"/>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The model was compiled with the Adam optimizer, sparse categorical cross-entropy loss function, and accuracy metric,</a:t>
          </a:r>
        </a:p>
      </dsp:txBody>
      <dsp:txXfrm>
        <a:off x="483599" y="2170586"/>
        <a:ext cx="2058104" cy="1204874"/>
      </dsp:txXfrm>
    </dsp:sp>
    <dsp:sp modelId="{03AD9350-DE66-43FA-84B6-DE8749FE52DB}">
      <dsp:nvSpPr>
        <dsp:cNvPr id="0" name=""/>
        <dsp:cNvSpPr/>
      </dsp:nvSpPr>
      <dsp:spPr>
        <a:xfrm rot="5400000">
          <a:off x="1286545" y="3562261"/>
          <a:ext cx="452211" cy="529002"/>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1353950" y="3600657"/>
        <a:ext cx="317402" cy="316548"/>
      </dsp:txXfrm>
    </dsp:sp>
    <dsp:sp modelId="{54C11E12-E180-43B1-925F-A8B04C0E274D}">
      <dsp:nvSpPr>
        <dsp:cNvPr id="0" name=""/>
        <dsp:cNvSpPr/>
      </dsp:nvSpPr>
      <dsp:spPr>
        <a:xfrm>
          <a:off x="446114" y="4266175"/>
          <a:ext cx="2133074" cy="1279844"/>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it was trained on the training data and evaluated with validation data for 100 epochs.</a:t>
          </a:r>
        </a:p>
      </dsp:txBody>
      <dsp:txXfrm>
        <a:off x="483599" y="4303660"/>
        <a:ext cx="2058104" cy="12048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8F1A1A-FC43-4B17-A6F6-C22BF2B6D8D7}">
      <dsp:nvSpPr>
        <dsp:cNvPr id="0" name=""/>
        <dsp:cNvSpPr/>
      </dsp:nvSpPr>
      <dsp:spPr>
        <a:xfrm>
          <a:off x="3364992" y="703"/>
          <a:ext cx="3785616" cy="296923"/>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t>precision    recall  f1-score   support</a:t>
          </a:r>
        </a:p>
      </dsp:txBody>
      <dsp:txXfrm>
        <a:off x="3379487" y="15198"/>
        <a:ext cx="3756626" cy="267933"/>
      </dsp:txXfrm>
    </dsp:sp>
    <dsp:sp modelId="{8057F1F0-31F8-4375-AB50-5F772149D9AE}">
      <dsp:nvSpPr>
        <dsp:cNvPr id="0" name=""/>
        <dsp:cNvSpPr/>
      </dsp:nvSpPr>
      <dsp:spPr>
        <a:xfrm>
          <a:off x="3364992" y="312473"/>
          <a:ext cx="3785616" cy="296923"/>
        </a:xfrm>
        <a:prstGeom prst="roundRect">
          <a:avLst/>
        </a:prstGeom>
        <a:gradFill rotWithShape="0">
          <a:gsLst>
            <a:gs pos="0">
              <a:schemeClr val="accent5">
                <a:hueOff val="-519888"/>
                <a:satOff val="-1340"/>
                <a:lumOff val="-905"/>
                <a:alphaOff val="0"/>
                <a:satMod val="103000"/>
                <a:lumMod val="102000"/>
                <a:tint val="94000"/>
              </a:schemeClr>
            </a:gs>
            <a:gs pos="50000">
              <a:schemeClr val="accent5">
                <a:hueOff val="-519888"/>
                <a:satOff val="-1340"/>
                <a:lumOff val="-905"/>
                <a:alphaOff val="0"/>
                <a:satMod val="110000"/>
                <a:lumMod val="100000"/>
                <a:shade val="100000"/>
              </a:schemeClr>
            </a:gs>
            <a:gs pos="100000">
              <a:schemeClr val="accent5">
                <a:hueOff val="-519888"/>
                <a:satOff val="-1340"/>
                <a:lumOff val="-90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0       0.95      0.98      0.96      1000</a:t>
          </a:r>
        </a:p>
      </dsp:txBody>
      <dsp:txXfrm>
        <a:off x="3379487" y="326968"/>
        <a:ext cx="3756626" cy="267933"/>
      </dsp:txXfrm>
    </dsp:sp>
    <dsp:sp modelId="{6C116B22-1DF9-41C7-A488-ED4BD2B06B14}">
      <dsp:nvSpPr>
        <dsp:cNvPr id="0" name=""/>
        <dsp:cNvSpPr/>
      </dsp:nvSpPr>
      <dsp:spPr>
        <a:xfrm>
          <a:off x="3364992" y="624243"/>
          <a:ext cx="3785616" cy="296923"/>
        </a:xfrm>
        <a:prstGeom prst="roundRect">
          <a:avLst/>
        </a:prstGeom>
        <a:gradFill rotWithShape="0">
          <a:gsLst>
            <a:gs pos="0">
              <a:schemeClr val="accent5">
                <a:hueOff val="-1039776"/>
                <a:satOff val="-2680"/>
                <a:lumOff val="-1810"/>
                <a:alphaOff val="0"/>
                <a:satMod val="103000"/>
                <a:lumMod val="102000"/>
                <a:tint val="94000"/>
              </a:schemeClr>
            </a:gs>
            <a:gs pos="50000">
              <a:schemeClr val="accent5">
                <a:hueOff val="-1039776"/>
                <a:satOff val="-2680"/>
                <a:lumOff val="-1810"/>
                <a:alphaOff val="0"/>
                <a:satMod val="110000"/>
                <a:lumMod val="100000"/>
                <a:shade val="100000"/>
              </a:schemeClr>
            </a:gs>
            <a:gs pos="100000">
              <a:schemeClr val="accent5">
                <a:hueOff val="-1039776"/>
                <a:satOff val="-2680"/>
                <a:lumOff val="-181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1       0.98      0.99      0.98      1000</a:t>
          </a:r>
        </a:p>
      </dsp:txBody>
      <dsp:txXfrm>
        <a:off x="3379487" y="638738"/>
        <a:ext cx="3756626" cy="267933"/>
      </dsp:txXfrm>
    </dsp:sp>
    <dsp:sp modelId="{2EE3E4D4-253D-4465-9747-F5A5FEC1D49F}">
      <dsp:nvSpPr>
        <dsp:cNvPr id="0" name=""/>
        <dsp:cNvSpPr/>
      </dsp:nvSpPr>
      <dsp:spPr>
        <a:xfrm>
          <a:off x="3364992" y="936013"/>
          <a:ext cx="3785616" cy="296923"/>
        </a:xfrm>
        <a:prstGeom prst="roundRect">
          <a:avLst/>
        </a:prstGeom>
        <a:gradFill rotWithShape="0">
          <a:gsLst>
            <a:gs pos="0">
              <a:schemeClr val="accent5">
                <a:hueOff val="-1559664"/>
                <a:satOff val="-4020"/>
                <a:lumOff val="-2715"/>
                <a:alphaOff val="0"/>
                <a:satMod val="103000"/>
                <a:lumMod val="102000"/>
                <a:tint val="94000"/>
              </a:schemeClr>
            </a:gs>
            <a:gs pos="50000">
              <a:schemeClr val="accent5">
                <a:hueOff val="-1559664"/>
                <a:satOff val="-4020"/>
                <a:lumOff val="-2715"/>
                <a:alphaOff val="0"/>
                <a:satMod val="110000"/>
                <a:lumMod val="100000"/>
                <a:shade val="100000"/>
              </a:schemeClr>
            </a:gs>
            <a:gs pos="100000">
              <a:schemeClr val="accent5">
                <a:hueOff val="-1559664"/>
                <a:satOff val="-4020"/>
                <a:lumOff val="-271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2       0.97      0.98      0.98      1000</a:t>
          </a:r>
        </a:p>
      </dsp:txBody>
      <dsp:txXfrm>
        <a:off x="3379487" y="950508"/>
        <a:ext cx="3756626" cy="267933"/>
      </dsp:txXfrm>
    </dsp:sp>
    <dsp:sp modelId="{6040592E-F22C-4459-BEA6-1EEFEDC40FBB}">
      <dsp:nvSpPr>
        <dsp:cNvPr id="0" name=""/>
        <dsp:cNvSpPr/>
      </dsp:nvSpPr>
      <dsp:spPr>
        <a:xfrm>
          <a:off x="3364992" y="1247782"/>
          <a:ext cx="3785616" cy="296923"/>
        </a:xfrm>
        <a:prstGeom prst="roundRect">
          <a:avLst/>
        </a:prstGeom>
        <a:gradFill rotWithShape="0">
          <a:gsLst>
            <a:gs pos="0">
              <a:schemeClr val="accent5">
                <a:hueOff val="-2079552"/>
                <a:satOff val="-5360"/>
                <a:lumOff val="-3620"/>
                <a:alphaOff val="0"/>
                <a:satMod val="103000"/>
                <a:lumMod val="102000"/>
                <a:tint val="94000"/>
              </a:schemeClr>
            </a:gs>
            <a:gs pos="50000">
              <a:schemeClr val="accent5">
                <a:hueOff val="-2079552"/>
                <a:satOff val="-5360"/>
                <a:lumOff val="-3620"/>
                <a:alphaOff val="0"/>
                <a:satMod val="110000"/>
                <a:lumMod val="100000"/>
                <a:shade val="100000"/>
              </a:schemeClr>
            </a:gs>
            <a:gs pos="100000">
              <a:schemeClr val="accent5">
                <a:hueOff val="-2079552"/>
                <a:satOff val="-5360"/>
                <a:lumOff val="-362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3       0.99      0.98      0.99      1000</a:t>
          </a:r>
        </a:p>
      </dsp:txBody>
      <dsp:txXfrm>
        <a:off x="3379487" y="1262277"/>
        <a:ext cx="3756626" cy="267933"/>
      </dsp:txXfrm>
    </dsp:sp>
    <dsp:sp modelId="{2BA0CE1A-E556-41C7-AE1F-E9646C191C24}">
      <dsp:nvSpPr>
        <dsp:cNvPr id="0" name=""/>
        <dsp:cNvSpPr/>
      </dsp:nvSpPr>
      <dsp:spPr>
        <a:xfrm>
          <a:off x="3364992" y="1559552"/>
          <a:ext cx="3785616" cy="296923"/>
        </a:xfrm>
        <a:prstGeom prst="roundRect">
          <a:avLst/>
        </a:prstGeom>
        <a:gradFill rotWithShape="0">
          <a:gsLst>
            <a:gs pos="0">
              <a:schemeClr val="accent5">
                <a:hueOff val="-2599440"/>
                <a:satOff val="-6700"/>
                <a:lumOff val="-4525"/>
                <a:alphaOff val="0"/>
                <a:satMod val="103000"/>
                <a:lumMod val="102000"/>
                <a:tint val="94000"/>
              </a:schemeClr>
            </a:gs>
            <a:gs pos="50000">
              <a:schemeClr val="accent5">
                <a:hueOff val="-2599440"/>
                <a:satOff val="-6700"/>
                <a:lumOff val="-4525"/>
                <a:alphaOff val="0"/>
                <a:satMod val="110000"/>
                <a:lumMod val="100000"/>
                <a:shade val="100000"/>
              </a:schemeClr>
            </a:gs>
            <a:gs pos="100000">
              <a:schemeClr val="accent5">
                <a:hueOff val="-2599440"/>
                <a:satOff val="-6700"/>
                <a:lumOff val="-452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4       0.99      0.98      0.99      1000</a:t>
          </a:r>
        </a:p>
      </dsp:txBody>
      <dsp:txXfrm>
        <a:off x="3379487" y="1574047"/>
        <a:ext cx="3756626" cy="267933"/>
      </dsp:txXfrm>
    </dsp:sp>
    <dsp:sp modelId="{4617FCCA-A5F0-491C-BBC0-C8B9244D7ECB}">
      <dsp:nvSpPr>
        <dsp:cNvPr id="0" name=""/>
        <dsp:cNvSpPr/>
      </dsp:nvSpPr>
      <dsp:spPr>
        <a:xfrm>
          <a:off x="3364992" y="1871322"/>
          <a:ext cx="3785616" cy="296923"/>
        </a:xfrm>
        <a:prstGeom prst="roundRect">
          <a:avLst/>
        </a:prstGeom>
        <a:gradFill rotWithShape="0">
          <a:gsLst>
            <a:gs pos="0">
              <a:schemeClr val="accent5">
                <a:hueOff val="-3119328"/>
                <a:satOff val="-8040"/>
                <a:lumOff val="-5430"/>
                <a:alphaOff val="0"/>
                <a:satMod val="103000"/>
                <a:lumMod val="102000"/>
                <a:tint val="94000"/>
              </a:schemeClr>
            </a:gs>
            <a:gs pos="50000">
              <a:schemeClr val="accent5">
                <a:hueOff val="-3119328"/>
                <a:satOff val="-8040"/>
                <a:lumOff val="-5430"/>
                <a:alphaOff val="0"/>
                <a:satMod val="110000"/>
                <a:lumMod val="100000"/>
                <a:shade val="100000"/>
              </a:schemeClr>
            </a:gs>
            <a:gs pos="100000">
              <a:schemeClr val="accent5">
                <a:hueOff val="-3119328"/>
                <a:satOff val="-8040"/>
                <a:lumOff val="-543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5       0.98      0.97      0.98      1000</a:t>
          </a:r>
        </a:p>
      </dsp:txBody>
      <dsp:txXfrm>
        <a:off x="3379487" y="1885817"/>
        <a:ext cx="3756626" cy="267933"/>
      </dsp:txXfrm>
    </dsp:sp>
    <dsp:sp modelId="{18587F57-2BF9-4362-A42A-EC10F8B5ADD3}">
      <dsp:nvSpPr>
        <dsp:cNvPr id="0" name=""/>
        <dsp:cNvSpPr/>
      </dsp:nvSpPr>
      <dsp:spPr>
        <a:xfrm>
          <a:off x="3364992" y="2183092"/>
          <a:ext cx="3785616" cy="296923"/>
        </a:xfrm>
        <a:prstGeom prst="roundRect">
          <a:avLst/>
        </a:prstGeom>
        <a:gradFill rotWithShape="0">
          <a:gsLst>
            <a:gs pos="0">
              <a:schemeClr val="accent5">
                <a:hueOff val="-3639215"/>
                <a:satOff val="-9379"/>
                <a:lumOff val="-6335"/>
                <a:alphaOff val="0"/>
                <a:satMod val="103000"/>
                <a:lumMod val="102000"/>
                <a:tint val="94000"/>
              </a:schemeClr>
            </a:gs>
            <a:gs pos="50000">
              <a:schemeClr val="accent5">
                <a:hueOff val="-3639215"/>
                <a:satOff val="-9379"/>
                <a:lumOff val="-6335"/>
                <a:alphaOff val="0"/>
                <a:satMod val="110000"/>
                <a:lumMod val="100000"/>
                <a:shade val="100000"/>
              </a:schemeClr>
            </a:gs>
            <a:gs pos="100000">
              <a:schemeClr val="accent5">
                <a:hueOff val="-3639215"/>
                <a:satOff val="-9379"/>
                <a:lumOff val="-633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6       0.99      0.99      0.99      1000</a:t>
          </a:r>
        </a:p>
      </dsp:txBody>
      <dsp:txXfrm>
        <a:off x="3379487" y="2197587"/>
        <a:ext cx="3756626" cy="267933"/>
      </dsp:txXfrm>
    </dsp:sp>
    <dsp:sp modelId="{053AAFF1-912B-4E14-B1EE-65D26E23FD90}">
      <dsp:nvSpPr>
        <dsp:cNvPr id="0" name=""/>
        <dsp:cNvSpPr/>
      </dsp:nvSpPr>
      <dsp:spPr>
        <a:xfrm>
          <a:off x="3364992" y="2494861"/>
          <a:ext cx="3785616" cy="296923"/>
        </a:xfrm>
        <a:prstGeom prst="roundRect">
          <a:avLst/>
        </a:prstGeom>
        <a:gradFill rotWithShape="0">
          <a:gsLst>
            <a:gs pos="0">
              <a:schemeClr val="accent5">
                <a:hueOff val="-4159103"/>
                <a:satOff val="-10719"/>
                <a:lumOff val="-7240"/>
                <a:alphaOff val="0"/>
                <a:satMod val="103000"/>
                <a:lumMod val="102000"/>
                <a:tint val="94000"/>
              </a:schemeClr>
            </a:gs>
            <a:gs pos="50000">
              <a:schemeClr val="accent5">
                <a:hueOff val="-4159103"/>
                <a:satOff val="-10719"/>
                <a:lumOff val="-7240"/>
                <a:alphaOff val="0"/>
                <a:satMod val="110000"/>
                <a:lumMod val="100000"/>
                <a:shade val="100000"/>
              </a:schemeClr>
            </a:gs>
            <a:gs pos="100000">
              <a:schemeClr val="accent5">
                <a:hueOff val="-4159103"/>
                <a:satOff val="-10719"/>
                <a:lumOff val="-724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7       1.00      0.99      0.99      1000</a:t>
          </a:r>
        </a:p>
      </dsp:txBody>
      <dsp:txXfrm>
        <a:off x="3379487" y="2509356"/>
        <a:ext cx="3756626" cy="267933"/>
      </dsp:txXfrm>
    </dsp:sp>
    <dsp:sp modelId="{9ED5F167-022B-4E7D-B1A6-0A3D12BD250C}">
      <dsp:nvSpPr>
        <dsp:cNvPr id="0" name=""/>
        <dsp:cNvSpPr/>
      </dsp:nvSpPr>
      <dsp:spPr>
        <a:xfrm>
          <a:off x="3364992" y="2806631"/>
          <a:ext cx="3785616" cy="296923"/>
        </a:xfrm>
        <a:prstGeom prst="roundRect">
          <a:avLst/>
        </a:prstGeom>
        <a:gradFill rotWithShape="0">
          <a:gsLst>
            <a:gs pos="0">
              <a:schemeClr val="accent5">
                <a:hueOff val="-4678991"/>
                <a:satOff val="-12059"/>
                <a:lumOff val="-8145"/>
                <a:alphaOff val="0"/>
                <a:satMod val="103000"/>
                <a:lumMod val="102000"/>
                <a:tint val="94000"/>
              </a:schemeClr>
            </a:gs>
            <a:gs pos="50000">
              <a:schemeClr val="accent5">
                <a:hueOff val="-4678991"/>
                <a:satOff val="-12059"/>
                <a:lumOff val="-8145"/>
                <a:alphaOff val="0"/>
                <a:satMod val="110000"/>
                <a:lumMod val="100000"/>
                <a:shade val="100000"/>
              </a:schemeClr>
            </a:gs>
            <a:gs pos="100000">
              <a:schemeClr val="accent5">
                <a:hueOff val="-4678991"/>
                <a:satOff val="-12059"/>
                <a:lumOff val="-814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8       1.00      0.98      0.99      1000</a:t>
          </a:r>
        </a:p>
      </dsp:txBody>
      <dsp:txXfrm>
        <a:off x="3379487" y="2821126"/>
        <a:ext cx="3756626" cy="267933"/>
      </dsp:txXfrm>
    </dsp:sp>
    <dsp:sp modelId="{DEB816E5-D06F-42D3-8993-56263FA03180}">
      <dsp:nvSpPr>
        <dsp:cNvPr id="0" name=""/>
        <dsp:cNvSpPr/>
      </dsp:nvSpPr>
      <dsp:spPr>
        <a:xfrm>
          <a:off x="3364992" y="3118401"/>
          <a:ext cx="3785616" cy="296923"/>
        </a:xfrm>
        <a:prstGeom prst="roundRect">
          <a:avLst/>
        </a:prstGeom>
        <a:gradFill rotWithShape="0">
          <a:gsLst>
            <a:gs pos="0">
              <a:schemeClr val="accent5">
                <a:hueOff val="-5198879"/>
                <a:satOff val="-13399"/>
                <a:lumOff val="-9050"/>
                <a:alphaOff val="0"/>
                <a:satMod val="103000"/>
                <a:lumMod val="102000"/>
                <a:tint val="94000"/>
              </a:schemeClr>
            </a:gs>
            <a:gs pos="50000">
              <a:schemeClr val="accent5">
                <a:hueOff val="-5198879"/>
                <a:satOff val="-13399"/>
                <a:lumOff val="-9050"/>
                <a:alphaOff val="0"/>
                <a:satMod val="110000"/>
                <a:lumMod val="100000"/>
                <a:shade val="100000"/>
              </a:schemeClr>
            </a:gs>
            <a:gs pos="100000">
              <a:schemeClr val="accent5">
                <a:hueOff val="-5198879"/>
                <a:satOff val="-13399"/>
                <a:lumOff val="-905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9       0.98      0.98      0.98      1000</a:t>
          </a:r>
        </a:p>
      </dsp:txBody>
      <dsp:txXfrm>
        <a:off x="3379487" y="3132896"/>
        <a:ext cx="3756626" cy="267933"/>
      </dsp:txXfrm>
    </dsp:sp>
    <dsp:sp modelId="{1E7205B5-40AE-4FE4-8E39-31DDA1AB3231}">
      <dsp:nvSpPr>
        <dsp:cNvPr id="0" name=""/>
        <dsp:cNvSpPr/>
      </dsp:nvSpPr>
      <dsp:spPr>
        <a:xfrm>
          <a:off x="3364992" y="3430171"/>
          <a:ext cx="3785616" cy="296923"/>
        </a:xfrm>
        <a:prstGeom prst="roundRect">
          <a:avLst/>
        </a:prstGeom>
        <a:gradFill rotWithShape="0">
          <a:gsLst>
            <a:gs pos="0">
              <a:schemeClr val="accent5">
                <a:hueOff val="-5718767"/>
                <a:satOff val="-14739"/>
                <a:lumOff val="-9955"/>
                <a:alphaOff val="0"/>
                <a:satMod val="103000"/>
                <a:lumMod val="102000"/>
                <a:tint val="94000"/>
              </a:schemeClr>
            </a:gs>
            <a:gs pos="50000">
              <a:schemeClr val="accent5">
                <a:hueOff val="-5718767"/>
                <a:satOff val="-14739"/>
                <a:lumOff val="-9955"/>
                <a:alphaOff val="0"/>
                <a:satMod val="110000"/>
                <a:lumMod val="100000"/>
                <a:shade val="100000"/>
              </a:schemeClr>
            </a:gs>
            <a:gs pos="100000">
              <a:schemeClr val="accent5">
                <a:hueOff val="-5718767"/>
                <a:satOff val="-14739"/>
                <a:lumOff val="-995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accuracy                           0.98     10000</a:t>
          </a:r>
        </a:p>
      </dsp:txBody>
      <dsp:txXfrm>
        <a:off x="3379487" y="3444666"/>
        <a:ext cx="3756626" cy="267933"/>
      </dsp:txXfrm>
    </dsp:sp>
    <dsp:sp modelId="{8FB387EA-486C-4C0D-8C19-0892ADE26A87}">
      <dsp:nvSpPr>
        <dsp:cNvPr id="0" name=""/>
        <dsp:cNvSpPr/>
      </dsp:nvSpPr>
      <dsp:spPr>
        <a:xfrm>
          <a:off x="3364992" y="3741940"/>
          <a:ext cx="3785616" cy="296923"/>
        </a:xfrm>
        <a:prstGeom prst="roundRect">
          <a:avLst/>
        </a:prstGeom>
        <a:gradFill rotWithShape="0">
          <a:gsLst>
            <a:gs pos="0">
              <a:schemeClr val="accent5">
                <a:hueOff val="-6238655"/>
                <a:satOff val="-16079"/>
                <a:lumOff val="-10860"/>
                <a:alphaOff val="0"/>
                <a:satMod val="103000"/>
                <a:lumMod val="102000"/>
                <a:tint val="94000"/>
              </a:schemeClr>
            </a:gs>
            <a:gs pos="50000">
              <a:schemeClr val="accent5">
                <a:hueOff val="-6238655"/>
                <a:satOff val="-16079"/>
                <a:lumOff val="-10860"/>
                <a:alphaOff val="0"/>
                <a:satMod val="110000"/>
                <a:lumMod val="100000"/>
                <a:shade val="100000"/>
              </a:schemeClr>
            </a:gs>
            <a:gs pos="100000">
              <a:schemeClr val="accent5">
                <a:hueOff val="-6238655"/>
                <a:satOff val="-16079"/>
                <a:lumOff val="-1086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macro avg       0.98      0.98      0.98     10000</a:t>
          </a:r>
        </a:p>
      </dsp:txBody>
      <dsp:txXfrm>
        <a:off x="3379487" y="3756435"/>
        <a:ext cx="3756626" cy="267933"/>
      </dsp:txXfrm>
    </dsp:sp>
    <dsp:sp modelId="{A973AC59-0AF1-45C5-80B8-8486A0357D99}">
      <dsp:nvSpPr>
        <dsp:cNvPr id="0" name=""/>
        <dsp:cNvSpPr/>
      </dsp:nvSpPr>
      <dsp:spPr>
        <a:xfrm>
          <a:off x="3364992" y="4053710"/>
          <a:ext cx="3785616" cy="296923"/>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weighted avg       0.98      0.98      0.98     10000</a:t>
          </a:r>
        </a:p>
      </dsp:txBody>
      <dsp:txXfrm>
        <a:off x="3379487" y="4068205"/>
        <a:ext cx="3756626" cy="2679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D91742-A207-4BA0-A0B0-69C03CD17941}">
      <dsp:nvSpPr>
        <dsp:cNvPr id="0" name=""/>
        <dsp:cNvSpPr/>
      </dsp:nvSpPr>
      <dsp:spPr>
        <a:xfrm>
          <a:off x="9604" y="1235195"/>
          <a:ext cx="2870689" cy="172241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 CNN model was created using the Keras Sequential API with two convolutional layers, two max pooling layers, one flatten layer, one dense layer,and one dropout layer and Output Layer. </a:t>
          </a:r>
        </a:p>
      </dsp:txBody>
      <dsp:txXfrm>
        <a:off x="60052" y="1285643"/>
        <a:ext cx="2769793" cy="1621517"/>
      </dsp:txXfrm>
    </dsp:sp>
    <dsp:sp modelId="{D7736286-8713-4918-A624-35156ED5243F}">
      <dsp:nvSpPr>
        <dsp:cNvPr id="0" name=""/>
        <dsp:cNvSpPr/>
      </dsp:nvSpPr>
      <dsp:spPr>
        <a:xfrm>
          <a:off x="3132914" y="1740437"/>
          <a:ext cx="608586" cy="71193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132914" y="1882823"/>
        <a:ext cx="426010" cy="427158"/>
      </dsp:txXfrm>
    </dsp:sp>
    <dsp:sp modelId="{B8F445DC-97FB-4D66-9D5B-E672B4A3F1EE}">
      <dsp:nvSpPr>
        <dsp:cNvPr id="0" name=""/>
        <dsp:cNvSpPr/>
      </dsp:nvSpPr>
      <dsp:spPr>
        <a:xfrm>
          <a:off x="4028569" y="1235195"/>
          <a:ext cx="2870689" cy="1722413"/>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 model was compiled with the Adam optimizer, sparse categorical cross-entropy loss function, and accuracy metric, </a:t>
          </a:r>
        </a:p>
      </dsp:txBody>
      <dsp:txXfrm>
        <a:off x="4079017" y="1285643"/>
        <a:ext cx="2769793" cy="1621517"/>
      </dsp:txXfrm>
    </dsp:sp>
    <dsp:sp modelId="{5C4A5C63-7A19-47E6-A2E7-41F2D7A4BD41}">
      <dsp:nvSpPr>
        <dsp:cNvPr id="0" name=""/>
        <dsp:cNvSpPr/>
      </dsp:nvSpPr>
      <dsp:spPr>
        <a:xfrm>
          <a:off x="7151879" y="1740437"/>
          <a:ext cx="608586" cy="711930"/>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7151879" y="1882823"/>
        <a:ext cx="426010" cy="427158"/>
      </dsp:txXfrm>
    </dsp:sp>
    <dsp:sp modelId="{ADEF7E78-8956-465E-BE0C-6F61FB4C99D5}">
      <dsp:nvSpPr>
        <dsp:cNvPr id="0" name=""/>
        <dsp:cNvSpPr/>
      </dsp:nvSpPr>
      <dsp:spPr>
        <a:xfrm>
          <a:off x="8047535" y="1235195"/>
          <a:ext cx="2870689" cy="1722413"/>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It was trained on the training data for 100 epochs.</a:t>
          </a:r>
        </a:p>
      </dsp:txBody>
      <dsp:txXfrm>
        <a:off x="8097983" y="1285643"/>
        <a:ext cx="2769793" cy="162151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8F1A1A-FC43-4B17-A6F6-C22BF2B6D8D7}">
      <dsp:nvSpPr>
        <dsp:cNvPr id="0" name=""/>
        <dsp:cNvSpPr/>
      </dsp:nvSpPr>
      <dsp:spPr>
        <a:xfrm>
          <a:off x="3364992" y="703"/>
          <a:ext cx="3785616" cy="296923"/>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t>precision    recall  f1-score   support</a:t>
          </a:r>
        </a:p>
      </dsp:txBody>
      <dsp:txXfrm>
        <a:off x="3379487" y="15198"/>
        <a:ext cx="3756626" cy="267933"/>
      </dsp:txXfrm>
    </dsp:sp>
    <dsp:sp modelId="{8057F1F0-31F8-4375-AB50-5F772149D9AE}">
      <dsp:nvSpPr>
        <dsp:cNvPr id="0" name=""/>
        <dsp:cNvSpPr/>
      </dsp:nvSpPr>
      <dsp:spPr>
        <a:xfrm>
          <a:off x="3364992" y="312473"/>
          <a:ext cx="3785616" cy="296923"/>
        </a:xfrm>
        <a:prstGeom prst="roundRect">
          <a:avLst/>
        </a:prstGeom>
        <a:gradFill rotWithShape="0">
          <a:gsLst>
            <a:gs pos="0">
              <a:schemeClr val="accent5">
                <a:hueOff val="-519888"/>
                <a:satOff val="-1340"/>
                <a:lumOff val="-905"/>
                <a:alphaOff val="0"/>
                <a:satMod val="103000"/>
                <a:lumMod val="102000"/>
                <a:tint val="94000"/>
              </a:schemeClr>
            </a:gs>
            <a:gs pos="50000">
              <a:schemeClr val="accent5">
                <a:hueOff val="-519888"/>
                <a:satOff val="-1340"/>
                <a:lumOff val="-905"/>
                <a:alphaOff val="0"/>
                <a:satMod val="110000"/>
                <a:lumMod val="100000"/>
                <a:shade val="100000"/>
              </a:schemeClr>
            </a:gs>
            <a:gs pos="100000">
              <a:schemeClr val="accent5">
                <a:hueOff val="-519888"/>
                <a:satOff val="-1340"/>
                <a:lumOff val="-90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0       0.98      0.97      0.98      1000</a:t>
          </a:r>
        </a:p>
      </dsp:txBody>
      <dsp:txXfrm>
        <a:off x="3379487" y="326968"/>
        <a:ext cx="3756626" cy="267933"/>
      </dsp:txXfrm>
    </dsp:sp>
    <dsp:sp modelId="{6C116B22-1DF9-41C7-A488-ED4BD2B06B14}">
      <dsp:nvSpPr>
        <dsp:cNvPr id="0" name=""/>
        <dsp:cNvSpPr/>
      </dsp:nvSpPr>
      <dsp:spPr>
        <a:xfrm>
          <a:off x="3364992" y="624243"/>
          <a:ext cx="3785616" cy="296923"/>
        </a:xfrm>
        <a:prstGeom prst="roundRect">
          <a:avLst/>
        </a:prstGeom>
        <a:gradFill rotWithShape="0">
          <a:gsLst>
            <a:gs pos="0">
              <a:schemeClr val="accent5">
                <a:hueOff val="-1039776"/>
                <a:satOff val="-2680"/>
                <a:lumOff val="-1810"/>
                <a:alphaOff val="0"/>
                <a:satMod val="103000"/>
                <a:lumMod val="102000"/>
                <a:tint val="94000"/>
              </a:schemeClr>
            </a:gs>
            <a:gs pos="50000">
              <a:schemeClr val="accent5">
                <a:hueOff val="-1039776"/>
                <a:satOff val="-2680"/>
                <a:lumOff val="-1810"/>
                <a:alphaOff val="0"/>
                <a:satMod val="110000"/>
                <a:lumMod val="100000"/>
                <a:shade val="100000"/>
              </a:schemeClr>
            </a:gs>
            <a:gs pos="100000">
              <a:schemeClr val="accent5">
                <a:hueOff val="-1039776"/>
                <a:satOff val="-2680"/>
                <a:lumOff val="-181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1       0.99      0.99      0.99      1000</a:t>
          </a:r>
        </a:p>
      </dsp:txBody>
      <dsp:txXfrm>
        <a:off x="3379487" y="638738"/>
        <a:ext cx="3756626" cy="267933"/>
      </dsp:txXfrm>
    </dsp:sp>
    <dsp:sp modelId="{2EE3E4D4-253D-4465-9747-F5A5FEC1D49F}">
      <dsp:nvSpPr>
        <dsp:cNvPr id="0" name=""/>
        <dsp:cNvSpPr/>
      </dsp:nvSpPr>
      <dsp:spPr>
        <a:xfrm>
          <a:off x="3364992" y="936013"/>
          <a:ext cx="3785616" cy="296923"/>
        </a:xfrm>
        <a:prstGeom prst="roundRect">
          <a:avLst/>
        </a:prstGeom>
        <a:gradFill rotWithShape="0">
          <a:gsLst>
            <a:gs pos="0">
              <a:schemeClr val="accent5">
                <a:hueOff val="-1559664"/>
                <a:satOff val="-4020"/>
                <a:lumOff val="-2715"/>
                <a:alphaOff val="0"/>
                <a:satMod val="103000"/>
                <a:lumMod val="102000"/>
                <a:tint val="94000"/>
              </a:schemeClr>
            </a:gs>
            <a:gs pos="50000">
              <a:schemeClr val="accent5">
                <a:hueOff val="-1559664"/>
                <a:satOff val="-4020"/>
                <a:lumOff val="-2715"/>
                <a:alphaOff val="0"/>
                <a:satMod val="110000"/>
                <a:lumMod val="100000"/>
                <a:shade val="100000"/>
              </a:schemeClr>
            </a:gs>
            <a:gs pos="100000">
              <a:schemeClr val="accent5">
                <a:hueOff val="-1559664"/>
                <a:satOff val="-4020"/>
                <a:lumOff val="-271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2       0.97      0.99      0.98      1000</a:t>
          </a:r>
        </a:p>
      </dsp:txBody>
      <dsp:txXfrm>
        <a:off x="3379487" y="950508"/>
        <a:ext cx="3756626" cy="267933"/>
      </dsp:txXfrm>
    </dsp:sp>
    <dsp:sp modelId="{6040592E-F22C-4459-BEA6-1EEFEDC40FBB}">
      <dsp:nvSpPr>
        <dsp:cNvPr id="0" name=""/>
        <dsp:cNvSpPr/>
      </dsp:nvSpPr>
      <dsp:spPr>
        <a:xfrm>
          <a:off x="3364992" y="1247782"/>
          <a:ext cx="3785616" cy="296923"/>
        </a:xfrm>
        <a:prstGeom prst="roundRect">
          <a:avLst/>
        </a:prstGeom>
        <a:gradFill rotWithShape="0">
          <a:gsLst>
            <a:gs pos="0">
              <a:schemeClr val="accent5">
                <a:hueOff val="-2079552"/>
                <a:satOff val="-5360"/>
                <a:lumOff val="-3620"/>
                <a:alphaOff val="0"/>
                <a:satMod val="103000"/>
                <a:lumMod val="102000"/>
                <a:tint val="94000"/>
              </a:schemeClr>
            </a:gs>
            <a:gs pos="50000">
              <a:schemeClr val="accent5">
                <a:hueOff val="-2079552"/>
                <a:satOff val="-5360"/>
                <a:lumOff val="-3620"/>
                <a:alphaOff val="0"/>
                <a:satMod val="110000"/>
                <a:lumMod val="100000"/>
                <a:shade val="100000"/>
              </a:schemeClr>
            </a:gs>
            <a:gs pos="100000">
              <a:schemeClr val="accent5">
                <a:hueOff val="-2079552"/>
                <a:satOff val="-5360"/>
                <a:lumOff val="-362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3       1.00      0.98      0.99      1000</a:t>
          </a:r>
        </a:p>
      </dsp:txBody>
      <dsp:txXfrm>
        <a:off x="3379487" y="1262277"/>
        <a:ext cx="3756626" cy="267933"/>
      </dsp:txXfrm>
    </dsp:sp>
    <dsp:sp modelId="{2BA0CE1A-E556-41C7-AE1F-E9646C191C24}">
      <dsp:nvSpPr>
        <dsp:cNvPr id="0" name=""/>
        <dsp:cNvSpPr/>
      </dsp:nvSpPr>
      <dsp:spPr>
        <a:xfrm>
          <a:off x="3364992" y="1559552"/>
          <a:ext cx="3785616" cy="296923"/>
        </a:xfrm>
        <a:prstGeom prst="roundRect">
          <a:avLst/>
        </a:prstGeom>
        <a:gradFill rotWithShape="0">
          <a:gsLst>
            <a:gs pos="0">
              <a:schemeClr val="accent5">
                <a:hueOff val="-2599440"/>
                <a:satOff val="-6700"/>
                <a:lumOff val="-4525"/>
                <a:alphaOff val="0"/>
                <a:satMod val="103000"/>
                <a:lumMod val="102000"/>
                <a:tint val="94000"/>
              </a:schemeClr>
            </a:gs>
            <a:gs pos="50000">
              <a:schemeClr val="accent5">
                <a:hueOff val="-2599440"/>
                <a:satOff val="-6700"/>
                <a:lumOff val="-4525"/>
                <a:alphaOff val="0"/>
                <a:satMod val="110000"/>
                <a:lumMod val="100000"/>
                <a:shade val="100000"/>
              </a:schemeClr>
            </a:gs>
            <a:gs pos="100000">
              <a:schemeClr val="accent5">
                <a:hueOff val="-2599440"/>
                <a:satOff val="-6700"/>
                <a:lumOff val="-452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4       0.98      0.99      0.99      1000</a:t>
          </a:r>
        </a:p>
      </dsp:txBody>
      <dsp:txXfrm>
        <a:off x="3379487" y="1574047"/>
        <a:ext cx="3756626" cy="267933"/>
      </dsp:txXfrm>
    </dsp:sp>
    <dsp:sp modelId="{4617FCCA-A5F0-491C-BBC0-C8B9244D7ECB}">
      <dsp:nvSpPr>
        <dsp:cNvPr id="0" name=""/>
        <dsp:cNvSpPr/>
      </dsp:nvSpPr>
      <dsp:spPr>
        <a:xfrm>
          <a:off x="3364992" y="1871322"/>
          <a:ext cx="3785616" cy="296923"/>
        </a:xfrm>
        <a:prstGeom prst="roundRect">
          <a:avLst/>
        </a:prstGeom>
        <a:gradFill rotWithShape="0">
          <a:gsLst>
            <a:gs pos="0">
              <a:schemeClr val="accent5">
                <a:hueOff val="-3119328"/>
                <a:satOff val="-8040"/>
                <a:lumOff val="-5430"/>
                <a:alphaOff val="0"/>
                <a:satMod val="103000"/>
                <a:lumMod val="102000"/>
                <a:tint val="94000"/>
              </a:schemeClr>
            </a:gs>
            <a:gs pos="50000">
              <a:schemeClr val="accent5">
                <a:hueOff val="-3119328"/>
                <a:satOff val="-8040"/>
                <a:lumOff val="-5430"/>
                <a:alphaOff val="0"/>
                <a:satMod val="110000"/>
                <a:lumMod val="100000"/>
                <a:shade val="100000"/>
              </a:schemeClr>
            </a:gs>
            <a:gs pos="100000">
              <a:schemeClr val="accent5">
                <a:hueOff val="-3119328"/>
                <a:satOff val="-8040"/>
                <a:lumOff val="-543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5       0.97      0.99      0.98      1000</a:t>
          </a:r>
        </a:p>
      </dsp:txBody>
      <dsp:txXfrm>
        <a:off x="3379487" y="1885817"/>
        <a:ext cx="3756626" cy="267933"/>
      </dsp:txXfrm>
    </dsp:sp>
    <dsp:sp modelId="{18587F57-2BF9-4362-A42A-EC10F8B5ADD3}">
      <dsp:nvSpPr>
        <dsp:cNvPr id="0" name=""/>
        <dsp:cNvSpPr/>
      </dsp:nvSpPr>
      <dsp:spPr>
        <a:xfrm>
          <a:off x="3364992" y="2183092"/>
          <a:ext cx="3785616" cy="296923"/>
        </a:xfrm>
        <a:prstGeom prst="roundRect">
          <a:avLst/>
        </a:prstGeom>
        <a:gradFill rotWithShape="0">
          <a:gsLst>
            <a:gs pos="0">
              <a:schemeClr val="accent5">
                <a:hueOff val="-3639215"/>
                <a:satOff val="-9379"/>
                <a:lumOff val="-6335"/>
                <a:alphaOff val="0"/>
                <a:satMod val="103000"/>
                <a:lumMod val="102000"/>
                <a:tint val="94000"/>
              </a:schemeClr>
            </a:gs>
            <a:gs pos="50000">
              <a:schemeClr val="accent5">
                <a:hueOff val="-3639215"/>
                <a:satOff val="-9379"/>
                <a:lumOff val="-6335"/>
                <a:alphaOff val="0"/>
                <a:satMod val="110000"/>
                <a:lumMod val="100000"/>
                <a:shade val="100000"/>
              </a:schemeClr>
            </a:gs>
            <a:gs pos="100000">
              <a:schemeClr val="accent5">
                <a:hueOff val="-3639215"/>
                <a:satOff val="-9379"/>
                <a:lumOff val="-633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6       0.99      0.99      0.99      1000</a:t>
          </a:r>
        </a:p>
      </dsp:txBody>
      <dsp:txXfrm>
        <a:off x="3379487" y="2197587"/>
        <a:ext cx="3756626" cy="267933"/>
      </dsp:txXfrm>
    </dsp:sp>
    <dsp:sp modelId="{053AAFF1-912B-4E14-B1EE-65D26E23FD90}">
      <dsp:nvSpPr>
        <dsp:cNvPr id="0" name=""/>
        <dsp:cNvSpPr/>
      </dsp:nvSpPr>
      <dsp:spPr>
        <a:xfrm>
          <a:off x="3364992" y="2494861"/>
          <a:ext cx="3785616" cy="296923"/>
        </a:xfrm>
        <a:prstGeom prst="roundRect">
          <a:avLst/>
        </a:prstGeom>
        <a:gradFill rotWithShape="0">
          <a:gsLst>
            <a:gs pos="0">
              <a:schemeClr val="accent5">
                <a:hueOff val="-4159103"/>
                <a:satOff val="-10719"/>
                <a:lumOff val="-7240"/>
                <a:alphaOff val="0"/>
                <a:satMod val="103000"/>
                <a:lumMod val="102000"/>
                <a:tint val="94000"/>
              </a:schemeClr>
            </a:gs>
            <a:gs pos="50000">
              <a:schemeClr val="accent5">
                <a:hueOff val="-4159103"/>
                <a:satOff val="-10719"/>
                <a:lumOff val="-7240"/>
                <a:alphaOff val="0"/>
                <a:satMod val="110000"/>
                <a:lumMod val="100000"/>
                <a:shade val="100000"/>
              </a:schemeClr>
            </a:gs>
            <a:gs pos="100000">
              <a:schemeClr val="accent5">
                <a:hueOff val="-4159103"/>
                <a:satOff val="-10719"/>
                <a:lumOff val="-724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7       1.00      0.99      0.99      1000</a:t>
          </a:r>
        </a:p>
      </dsp:txBody>
      <dsp:txXfrm>
        <a:off x="3379487" y="2509356"/>
        <a:ext cx="3756626" cy="267933"/>
      </dsp:txXfrm>
    </dsp:sp>
    <dsp:sp modelId="{9ED5F167-022B-4E7D-B1A6-0A3D12BD250C}">
      <dsp:nvSpPr>
        <dsp:cNvPr id="0" name=""/>
        <dsp:cNvSpPr/>
      </dsp:nvSpPr>
      <dsp:spPr>
        <a:xfrm>
          <a:off x="3364992" y="2806631"/>
          <a:ext cx="3785616" cy="296923"/>
        </a:xfrm>
        <a:prstGeom prst="roundRect">
          <a:avLst/>
        </a:prstGeom>
        <a:gradFill rotWithShape="0">
          <a:gsLst>
            <a:gs pos="0">
              <a:schemeClr val="accent5">
                <a:hueOff val="-4678991"/>
                <a:satOff val="-12059"/>
                <a:lumOff val="-8145"/>
                <a:alphaOff val="0"/>
                <a:satMod val="103000"/>
                <a:lumMod val="102000"/>
                <a:tint val="94000"/>
              </a:schemeClr>
            </a:gs>
            <a:gs pos="50000">
              <a:schemeClr val="accent5">
                <a:hueOff val="-4678991"/>
                <a:satOff val="-12059"/>
                <a:lumOff val="-8145"/>
                <a:alphaOff val="0"/>
                <a:satMod val="110000"/>
                <a:lumMod val="100000"/>
                <a:shade val="100000"/>
              </a:schemeClr>
            </a:gs>
            <a:gs pos="100000">
              <a:schemeClr val="accent5">
                <a:hueOff val="-4678991"/>
                <a:satOff val="-12059"/>
                <a:lumOff val="-814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8       1.00      0.99      0.99      1000</a:t>
          </a:r>
        </a:p>
      </dsp:txBody>
      <dsp:txXfrm>
        <a:off x="3379487" y="2821126"/>
        <a:ext cx="3756626" cy="267933"/>
      </dsp:txXfrm>
    </dsp:sp>
    <dsp:sp modelId="{DEB816E5-D06F-42D3-8993-56263FA03180}">
      <dsp:nvSpPr>
        <dsp:cNvPr id="0" name=""/>
        <dsp:cNvSpPr/>
      </dsp:nvSpPr>
      <dsp:spPr>
        <a:xfrm>
          <a:off x="3364992" y="3118401"/>
          <a:ext cx="3785616" cy="296923"/>
        </a:xfrm>
        <a:prstGeom prst="roundRect">
          <a:avLst/>
        </a:prstGeom>
        <a:gradFill rotWithShape="0">
          <a:gsLst>
            <a:gs pos="0">
              <a:schemeClr val="accent5">
                <a:hueOff val="-5198879"/>
                <a:satOff val="-13399"/>
                <a:lumOff val="-9050"/>
                <a:alphaOff val="0"/>
                <a:satMod val="103000"/>
                <a:lumMod val="102000"/>
                <a:tint val="94000"/>
              </a:schemeClr>
            </a:gs>
            <a:gs pos="50000">
              <a:schemeClr val="accent5">
                <a:hueOff val="-5198879"/>
                <a:satOff val="-13399"/>
                <a:lumOff val="-9050"/>
                <a:alphaOff val="0"/>
                <a:satMod val="110000"/>
                <a:lumMod val="100000"/>
                <a:shade val="100000"/>
              </a:schemeClr>
            </a:gs>
            <a:gs pos="100000">
              <a:schemeClr val="accent5">
                <a:hueOff val="-5198879"/>
                <a:satOff val="-13399"/>
                <a:lumOff val="-905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9       0.99      0.99      0.99      1000</a:t>
          </a:r>
        </a:p>
      </dsp:txBody>
      <dsp:txXfrm>
        <a:off x="3379487" y="3132896"/>
        <a:ext cx="3756626" cy="267933"/>
      </dsp:txXfrm>
    </dsp:sp>
    <dsp:sp modelId="{1E7205B5-40AE-4FE4-8E39-31DDA1AB3231}">
      <dsp:nvSpPr>
        <dsp:cNvPr id="0" name=""/>
        <dsp:cNvSpPr/>
      </dsp:nvSpPr>
      <dsp:spPr>
        <a:xfrm>
          <a:off x="3364992" y="3430171"/>
          <a:ext cx="3785616" cy="296923"/>
        </a:xfrm>
        <a:prstGeom prst="roundRect">
          <a:avLst/>
        </a:prstGeom>
        <a:gradFill rotWithShape="0">
          <a:gsLst>
            <a:gs pos="0">
              <a:schemeClr val="accent5">
                <a:hueOff val="-5718767"/>
                <a:satOff val="-14739"/>
                <a:lumOff val="-9955"/>
                <a:alphaOff val="0"/>
                <a:satMod val="103000"/>
                <a:lumMod val="102000"/>
                <a:tint val="94000"/>
              </a:schemeClr>
            </a:gs>
            <a:gs pos="50000">
              <a:schemeClr val="accent5">
                <a:hueOff val="-5718767"/>
                <a:satOff val="-14739"/>
                <a:lumOff val="-9955"/>
                <a:alphaOff val="0"/>
                <a:satMod val="110000"/>
                <a:lumMod val="100000"/>
                <a:shade val="100000"/>
              </a:schemeClr>
            </a:gs>
            <a:gs pos="100000">
              <a:schemeClr val="accent5">
                <a:hueOff val="-5718767"/>
                <a:satOff val="-14739"/>
                <a:lumOff val="-995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accuracy                           0.99    10000</a:t>
          </a:r>
        </a:p>
      </dsp:txBody>
      <dsp:txXfrm>
        <a:off x="3379487" y="3444666"/>
        <a:ext cx="3756626" cy="267933"/>
      </dsp:txXfrm>
    </dsp:sp>
    <dsp:sp modelId="{8FB387EA-486C-4C0D-8C19-0892ADE26A87}">
      <dsp:nvSpPr>
        <dsp:cNvPr id="0" name=""/>
        <dsp:cNvSpPr/>
      </dsp:nvSpPr>
      <dsp:spPr>
        <a:xfrm>
          <a:off x="3364992" y="3741940"/>
          <a:ext cx="3785616" cy="296923"/>
        </a:xfrm>
        <a:prstGeom prst="roundRect">
          <a:avLst/>
        </a:prstGeom>
        <a:gradFill rotWithShape="0">
          <a:gsLst>
            <a:gs pos="0">
              <a:schemeClr val="accent5">
                <a:hueOff val="-6238655"/>
                <a:satOff val="-16079"/>
                <a:lumOff val="-10860"/>
                <a:alphaOff val="0"/>
                <a:satMod val="103000"/>
                <a:lumMod val="102000"/>
                <a:tint val="94000"/>
              </a:schemeClr>
            </a:gs>
            <a:gs pos="50000">
              <a:schemeClr val="accent5">
                <a:hueOff val="-6238655"/>
                <a:satOff val="-16079"/>
                <a:lumOff val="-10860"/>
                <a:alphaOff val="0"/>
                <a:satMod val="110000"/>
                <a:lumMod val="100000"/>
                <a:shade val="100000"/>
              </a:schemeClr>
            </a:gs>
            <a:gs pos="100000">
              <a:schemeClr val="accent5">
                <a:hueOff val="-6238655"/>
                <a:satOff val="-16079"/>
                <a:lumOff val="-1086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macro avg       0.99      0.99      0.99     10000</a:t>
          </a:r>
        </a:p>
      </dsp:txBody>
      <dsp:txXfrm>
        <a:off x="3379487" y="3756435"/>
        <a:ext cx="3756626" cy="267933"/>
      </dsp:txXfrm>
    </dsp:sp>
    <dsp:sp modelId="{A973AC59-0AF1-45C5-80B8-8486A0357D99}">
      <dsp:nvSpPr>
        <dsp:cNvPr id="0" name=""/>
        <dsp:cNvSpPr/>
      </dsp:nvSpPr>
      <dsp:spPr>
        <a:xfrm>
          <a:off x="3364992" y="4053710"/>
          <a:ext cx="3785616" cy="296923"/>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weighted avg       0.99      0.99      0.99     10000</a:t>
          </a:r>
        </a:p>
      </dsp:txBody>
      <dsp:txXfrm>
        <a:off x="3379487" y="4068205"/>
        <a:ext cx="3756626" cy="26793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D9AC-4636-4914-ACE7-62282CD8252F}">
      <dsp:nvSpPr>
        <dsp:cNvPr id="0" name=""/>
        <dsp:cNvSpPr/>
      </dsp:nvSpPr>
      <dsp:spPr>
        <a:xfrm>
          <a:off x="0" y="0"/>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D0B50E6-1BE2-4FAD-9AE1-3A5049156177}">
      <dsp:nvSpPr>
        <dsp:cNvPr id="0" name=""/>
        <dsp:cNvSpPr/>
      </dsp:nvSpPr>
      <dsp:spPr>
        <a:xfrm>
          <a:off x="0" y="0"/>
          <a:ext cx="6666833" cy="272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The CNN model outperformed the ANN model with 99% Accuracy on test data. the Arabic handwritten digits recognizing has significant implications for real-world scenarios that rely on automated digit recognition. This includes applications such as automated form recognition, digital signatures, and postal services.</a:t>
          </a:r>
        </a:p>
      </dsp:txBody>
      <dsp:txXfrm>
        <a:off x="0" y="0"/>
        <a:ext cx="6666833" cy="2726960"/>
      </dsp:txXfrm>
    </dsp:sp>
    <dsp:sp modelId="{5A9C2E7F-5E04-4802-940D-77C8F4D31BE8}">
      <dsp:nvSpPr>
        <dsp:cNvPr id="0" name=""/>
        <dsp:cNvSpPr/>
      </dsp:nvSpPr>
      <dsp:spPr>
        <a:xfrm>
          <a:off x="0" y="2726960"/>
          <a:ext cx="6666833" cy="0"/>
        </a:xfrm>
        <a:prstGeom prst="line">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D30B4CE-0F7C-4E5F-8B3F-A15FB13F4464}">
      <dsp:nvSpPr>
        <dsp:cNvPr id="0" name=""/>
        <dsp:cNvSpPr/>
      </dsp:nvSpPr>
      <dsp:spPr>
        <a:xfrm>
          <a:off x="0" y="2726960"/>
          <a:ext cx="6666833" cy="272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Overall, the use of CNN models for digit recognition in real-world scenarios has the potential to improve the accuracy, speed, and reliability of automated processes. This can have significant benefits for organizations, individuals, and society as a whole, by reducing errors, improving efficiency, and increasing trust in digital services. However, it is important to note that the performance of the CNN model may depend on the quality and diversity of the training data, the complexity of the digit recognition task, and other factors. Therefore, further research and development are needed to optimize the use of CNN models for digit recognition in real-world scenarios.</a:t>
          </a:r>
        </a:p>
      </dsp:txBody>
      <dsp:txXfrm>
        <a:off x="0" y="2726960"/>
        <a:ext cx="6666833" cy="272696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2E236-63AF-186B-867F-6F68841BDC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F88FEC-6A6F-FA00-99F5-5F80EAA6C7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2BE990-5024-8BCC-5EB8-11455DBE914D}"/>
              </a:ext>
            </a:extLst>
          </p:cNvPr>
          <p:cNvSpPr>
            <a:spLocks noGrp="1"/>
          </p:cNvSpPr>
          <p:nvPr>
            <p:ph type="dt" sz="half" idx="10"/>
          </p:nvPr>
        </p:nvSpPr>
        <p:spPr/>
        <p:txBody>
          <a:bodyPr/>
          <a:lstStyle/>
          <a:p>
            <a:fld id="{152361A5-70D7-4010-8E6E-2CFF9BC553E3}" type="datetimeFigureOut">
              <a:rPr lang="en-US" smtClean="0"/>
              <a:t>5/24/2023</a:t>
            </a:fld>
            <a:endParaRPr lang="en-US"/>
          </a:p>
        </p:txBody>
      </p:sp>
      <p:sp>
        <p:nvSpPr>
          <p:cNvPr id="5" name="Footer Placeholder 4">
            <a:extLst>
              <a:ext uri="{FF2B5EF4-FFF2-40B4-BE49-F238E27FC236}">
                <a16:creationId xmlns:a16="http://schemas.microsoft.com/office/drawing/2014/main" id="{215516D2-16B2-A22B-5BF8-6C133E7614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D21CDC-7F55-47A6-76DC-61F7B8A4EB25}"/>
              </a:ext>
            </a:extLst>
          </p:cNvPr>
          <p:cNvSpPr>
            <a:spLocks noGrp="1"/>
          </p:cNvSpPr>
          <p:nvPr>
            <p:ph type="sldNum" sz="quarter" idx="12"/>
          </p:nvPr>
        </p:nvSpPr>
        <p:spPr/>
        <p:txBody>
          <a:bodyPr/>
          <a:lstStyle/>
          <a:p>
            <a:fld id="{7B9DA8DB-11C8-4F57-B8B4-9DF504F9B31A}" type="slidenum">
              <a:rPr lang="en-US" smtClean="0"/>
              <a:t>‹#›</a:t>
            </a:fld>
            <a:endParaRPr lang="en-US"/>
          </a:p>
        </p:txBody>
      </p:sp>
    </p:spTree>
    <p:extLst>
      <p:ext uri="{BB962C8B-B14F-4D97-AF65-F5344CB8AC3E}">
        <p14:creationId xmlns:p14="http://schemas.microsoft.com/office/powerpoint/2010/main" val="4166929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63D12-08F3-0BD8-9F65-02D2D8AA11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2C4B92-1DC5-29BA-7FA8-18179BC9AF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6F6BE6-036E-33C9-A9D7-8C3146ABA1D6}"/>
              </a:ext>
            </a:extLst>
          </p:cNvPr>
          <p:cNvSpPr>
            <a:spLocks noGrp="1"/>
          </p:cNvSpPr>
          <p:nvPr>
            <p:ph type="dt" sz="half" idx="10"/>
          </p:nvPr>
        </p:nvSpPr>
        <p:spPr/>
        <p:txBody>
          <a:bodyPr/>
          <a:lstStyle/>
          <a:p>
            <a:fld id="{152361A5-70D7-4010-8E6E-2CFF9BC553E3}" type="datetimeFigureOut">
              <a:rPr lang="en-US" smtClean="0"/>
              <a:t>5/24/2023</a:t>
            </a:fld>
            <a:endParaRPr lang="en-US"/>
          </a:p>
        </p:txBody>
      </p:sp>
      <p:sp>
        <p:nvSpPr>
          <p:cNvPr id="5" name="Footer Placeholder 4">
            <a:extLst>
              <a:ext uri="{FF2B5EF4-FFF2-40B4-BE49-F238E27FC236}">
                <a16:creationId xmlns:a16="http://schemas.microsoft.com/office/drawing/2014/main" id="{78B42351-9585-1B3F-363E-05684ACE1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29FB07-5BF4-4A8D-A502-B7E4A03051DE}"/>
              </a:ext>
            </a:extLst>
          </p:cNvPr>
          <p:cNvSpPr>
            <a:spLocks noGrp="1"/>
          </p:cNvSpPr>
          <p:nvPr>
            <p:ph type="sldNum" sz="quarter" idx="12"/>
          </p:nvPr>
        </p:nvSpPr>
        <p:spPr/>
        <p:txBody>
          <a:bodyPr/>
          <a:lstStyle/>
          <a:p>
            <a:fld id="{7B9DA8DB-11C8-4F57-B8B4-9DF504F9B31A}" type="slidenum">
              <a:rPr lang="en-US" smtClean="0"/>
              <a:t>‹#›</a:t>
            </a:fld>
            <a:endParaRPr lang="en-US"/>
          </a:p>
        </p:txBody>
      </p:sp>
    </p:spTree>
    <p:extLst>
      <p:ext uri="{BB962C8B-B14F-4D97-AF65-F5344CB8AC3E}">
        <p14:creationId xmlns:p14="http://schemas.microsoft.com/office/powerpoint/2010/main" val="926858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BF323A-4110-8508-2D55-E893D5E55D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DEFDD9-2BEE-3DA2-D2D9-88653FD944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3B7750-3350-8441-75F7-054FA73BBA45}"/>
              </a:ext>
            </a:extLst>
          </p:cNvPr>
          <p:cNvSpPr>
            <a:spLocks noGrp="1"/>
          </p:cNvSpPr>
          <p:nvPr>
            <p:ph type="dt" sz="half" idx="10"/>
          </p:nvPr>
        </p:nvSpPr>
        <p:spPr/>
        <p:txBody>
          <a:bodyPr/>
          <a:lstStyle/>
          <a:p>
            <a:fld id="{152361A5-70D7-4010-8E6E-2CFF9BC553E3}" type="datetimeFigureOut">
              <a:rPr lang="en-US" smtClean="0"/>
              <a:t>5/24/2023</a:t>
            </a:fld>
            <a:endParaRPr lang="en-US"/>
          </a:p>
        </p:txBody>
      </p:sp>
      <p:sp>
        <p:nvSpPr>
          <p:cNvPr id="5" name="Footer Placeholder 4">
            <a:extLst>
              <a:ext uri="{FF2B5EF4-FFF2-40B4-BE49-F238E27FC236}">
                <a16:creationId xmlns:a16="http://schemas.microsoft.com/office/drawing/2014/main" id="{15859246-D1F3-81F7-447B-C5C4C0914E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0BA074-B638-6BCB-D208-6BFCEF1AB3F5}"/>
              </a:ext>
            </a:extLst>
          </p:cNvPr>
          <p:cNvSpPr>
            <a:spLocks noGrp="1"/>
          </p:cNvSpPr>
          <p:nvPr>
            <p:ph type="sldNum" sz="quarter" idx="12"/>
          </p:nvPr>
        </p:nvSpPr>
        <p:spPr/>
        <p:txBody>
          <a:bodyPr/>
          <a:lstStyle/>
          <a:p>
            <a:fld id="{7B9DA8DB-11C8-4F57-B8B4-9DF504F9B31A}" type="slidenum">
              <a:rPr lang="en-US" smtClean="0"/>
              <a:t>‹#›</a:t>
            </a:fld>
            <a:endParaRPr lang="en-US"/>
          </a:p>
        </p:txBody>
      </p:sp>
    </p:spTree>
    <p:extLst>
      <p:ext uri="{BB962C8B-B14F-4D97-AF65-F5344CB8AC3E}">
        <p14:creationId xmlns:p14="http://schemas.microsoft.com/office/powerpoint/2010/main" val="543427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FDD15-762B-C9AC-C254-321CBAE8E3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AEBC3F-8871-9AD0-2C73-526E46984D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964B80-4718-F24B-C334-8903B55F0918}"/>
              </a:ext>
            </a:extLst>
          </p:cNvPr>
          <p:cNvSpPr>
            <a:spLocks noGrp="1"/>
          </p:cNvSpPr>
          <p:nvPr>
            <p:ph type="dt" sz="half" idx="10"/>
          </p:nvPr>
        </p:nvSpPr>
        <p:spPr/>
        <p:txBody>
          <a:bodyPr/>
          <a:lstStyle/>
          <a:p>
            <a:fld id="{152361A5-70D7-4010-8E6E-2CFF9BC553E3}" type="datetimeFigureOut">
              <a:rPr lang="en-US" smtClean="0"/>
              <a:t>5/24/2023</a:t>
            </a:fld>
            <a:endParaRPr lang="en-US"/>
          </a:p>
        </p:txBody>
      </p:sp>
      <p:sp>
        <p:nvSpPr>
          <p:cNvPr id="5" name="Footer Placeholder 4">
            <a:extLst>
              <a:ext uri="{FF2B5EF4-FFF2-40B4-BE49-F238E27FC236}">
                <a16:creationId xmlns:a16="http://schemas.microsoft.com/office/drawing/2014/main" id="{8F452811-D467-1A95-7026-1059BBB4A0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8AC033-8031-DFC4-02D8-CBEA06C42404}"/>
              </a:ext>
            </a:extLst>
          </p:cNvPr>
          <p:cNvSpPr>
            <a:spLocks noGrp="1"/>
          </p:cNvSpPr>
          <p:nvPr>
            <p:ph type="sldNum" sz="quarter" idx="12"/>
          </p:nvPr>
        </p:nvSpPr>
        <p:spPr/>
        <p:txBody>
          <a:bodyPr/>
          <a:lstStyle/>
          <a:p>
            <a:fld id="{7B9DA8DB-11C8-4F57-B8B4-9DF504F9B31A}" type="slidenum">
              <a:rPr lang="en-US" smtClean="0"/>
              <a:t>‹#›</a:t>
            </a:fld>
            <a:endParaRPr lang="en-US"/>
          </a:p>
        </p:txBody>
      </p:sp>
    </p:spTree>
    <p:extLst>
      <p:ext uri="{BB962C8B-B14F-4D97-AF65-F5344CB8AC3E}">
        <p14:creationId xmlns:p14="http://schemas.microsoft.com/office/powerpoint/2010/main" val="338072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16CB0-DE95-08A0-B658-DBF7FBDF0B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7E7AE6-6650-E13D-DAC4-EBEB6B1A00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6DA7AA-6F22-A5E2-B442-66B1BDC4A3BB}"/>
              </a:ext>
            </a:extLst>
          </p:cNvPr>
          <p:cNvSpPr>
            <a:spLocks noGrp="1"/>
          </p:cNvSpPr>
          <p:nvPr>
            <p:ph type="dt" sz="half" idx="10"/>
          </p:nvPr>
        </p:nvSpPr>
        <p:spPr/>
        <p:txBody>
          <a:bodyPr/>
          <a:lstStyle/>
          <a:p>
            <a:fld id="{152361A5-70D7-4010-8E6E-2CFF9BC553E3}" type="datetimeFigureOut">
              <a:rPr lang="en-US" smtClean="0"/>
              <a:t>5/24/2023</a:t>
            </a:fld>
            <a:endParaRPr lang="en-US"/>
          </a:p>
        </p:txBody>
      </p:sp>
      <p:sp>
        <p:nvSpPr>
          <p:cNvPr id="5" name="Footer Placeholder 4">
            <a:extLst>
              <a:ext uri="{FF2B5EF4-FFF2-40B4-BE49-F238E27FC236}">
                <a16:creationId xmlns:a16="http://schemas.microsoft.com/office/drawing/2014/main" id="{B0B8E3A3-31E2-EC3E-2690-33414C37F8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5E7150-4047-AF52-E314-0F191B948755}"/>
              </a:ext>
            </a:extLst>
          </p:cNvPr>
          <p:cNvSpPr>
            <a:spLocks noGrp="1"/>
          </p:cNvSpPr>
          <p:nvPr>
            <p:ph type="sldNum" sz="quarter" idx="12"/>
          </p:nvPr>
        </p:nvSpPr>
        <p:spPr/>
        <p:txBody>
          <a:bodyPr/>
          <a:lstStyle/>
          <a:p>
            <a:fld id="{7B9DA8DB-11C8-4F57-B8B4-9DF504F9B31A}" type="slidenum">
              <a:rPr lang="en-US" smtClean="0"/>
              <a:t>‹#›</a:t>
            </a:fld>
            <a:endParaRPr lang="en-US"/>
          </a:p>
        </p:txBody>
      </p:sp>
    </p:spTree>
    <p:extLst>
      <p:ext uri="{BB962C8B-B14F-4D97-AF65-F5344CB8AC3E}">
        <p14:creationId xmlns:p14="http://schemas.microsoft.com/office/powerpoint/2010/main" val="4046106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0BF68-0484-DEF7-B1F4-3C3E9C051A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91A183-535C-899A-042B-B86393758F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D7D189-B260-F11C-95CB-0D62D4F367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795BFE-61E6-3ECA-FBB5-AF9E1430BA55}"/>
              </a:ext>
            </a:extLst>
          </p:cNvPr>
          <p:cNvSpPr>
            <a:spLocks noGrp="1"/>
          </p:cNvSpPr>
          <p:nvPr>
            <p:ph type="dt" sz="half" idx="10"/>
          </p:nvPr>
        </p:nvSpPr>
        <p:spPr/>
        <p:txBody>
          <a:bodyPr/>
          <a:lstStyle/>
          <a:p>
            <a:fld id="{152361A5-70D7-4010-8E6E-2CFF9BC553E3}" type="datetimeFigureOut">
              <a:rPr lang="en-US" smtClean="0"/>
              <a:t>5/24/2023</a:t>
            </a:fld>
            <a:endParaRPr lang="en-US"/>
          </a:p>
        </p:txBody>
      </p:sp>
      <p:sp>
        <p:nvSpPr>
          <p:cNvPr id="6" name="Footer Placeholder 5">
            <a:extLst>
              <a:ext uri="{FF2B5EF4-FFF2-40B4-BE49-F238E27FC236}">
                <a16:creationId xmlns:a16="http://schemas.microsoft.com/office/drawing/2014/main" id="{C6326C6C-6CE4-F140-FA76-50F3BF2CED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D716C6-2B2E-7C9C-1EDE-A04F5738AD1D}"/>
              </a:ext>
            </a:extLst>
          </p:cNvPr>
          <p:cNvSpPr>
            <a:spLocks noGrp="1"/>
          </p:cNvSpPr>
          <p:nvPr>
            <p:ph type="sldNum" sz="quarter" idx="12"/>
          </p:nvPr>
        </p:nvSpPr>
        <p:spPr/>
        <p:txBody>
          <a:bodyPr/>
          <a:lstStyle/>
          <a:p>
            <a:fld id="{7B9DA8DB-11C8-4F57-B8B4-9DF504F9B31A}" type="slidenum">
              <a:rPr lang="en-US" smtClean="0"/>
              <a:t>‹#›</a:t>
            </a:fld>
            <a:endParaRPr lang="en-US"/>
          </a:p>
        </p:txBody>
      </p:sp>
    </p:spTree>
    <p:extLst>
      <p:ext uri="{BB962C8B-B14F-4D97-AF65-F5344CB8AC3E}">
        <p14:creationId xmlns:p14="http://schemas.microsoft.com/office/powerpoint/2010/main" val="2919998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61B1A-8663-A063-7E13-48652EABC6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818209-8361-4993-C7C4-87B495E6AC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42940F-8726-4271-BFAC-C2C7D979EF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EA1D6F-BFFB-FDF8-65D0-71F0FB94DB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0B9AE0-1410-3EDB-F9A6-61244E3EAD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712D1B-AFF1-79AB-DB7D-8D91164D754B}"/>
              </a:ext>
            </a:extLst>
          </p:cNvPr>
          <p:cNvSpPr>
            <a:spLocks noGrp="1"/>
          </p:cNvSpPr>
          <p:nvPr>
            <p:ph type="dt" sz="half" idx="10"/>
          </p:nvPr>
        </p:nvSpPr>
        <p:spPr/>
        <p:txBody>
          <a:bodyPr/>
          <a:lstStyle/>
          <a:p>
            <a:fld id="{152361A5-70D7-4010-8E6E-2CFF9BC553E3}" type="datetimeFigureOut">
              <a:rPr lang="en-US" smtClean="0"/>
              <a:t>5/24/2023</a:t>
            </a:fld>
            <a:endParaRPr lang="en-US"/>
          </a:p>
        </p:txBody>
      </p:sp>
      <p:sp>
        <p:nvSpPr>
          <p:cNvPr id="8" name="Footer Placeholder 7">
            <a:extLst>
              <a:ext uri="{FF2B5EF4-FFF2-40B4-BE49-F238E27FC236}">
                <a16:creationId xmlns:a16="http://schemas.microsoft.com/office/drawing/2014/main" id="{36155F6C-E698-344F-3479-A2184CD27B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1EDC2D-719D-A859-BE83-687779F756CB}"/>
              </a:ext>
            </a:extLst>
          </p:cNvPr>
          <p:cNvSpPr>
            <a:spLocks noGrp="1"/>
          </p:cNvSpPr>
          <p:nvPr>
            <p:ph type="sldNum" sz="quarter" idx="12"/>
          </p:nvPr>
        </p:nvSpPr>
        <p:spPr/>
        <p:txBody>
          <a:bodyPr/>
          <a:lstStyle/>
          <a:p>
            <a:fld id="{7B9DA8DB-11C8-4F57-B8B4-9DF504F9B31A}" type="slidenum">
              <a:rPr lang="en-US" smtClean="0"/>
              <a:t>‹#›</a:t>
            </a:fld>
            <a:endParaRPr lang="en-US"/>
          </a:p>
        </p:txBody>
      </p:sp>
    </p:spTree>
    <p:extLst>
      <p:ext uri="{BB962C8B-B14F-4D97-AF65-F5344CB8AC3E}">
        <p14:creationId xmlns:p14="http://schemas.microsoft.com/office/powerpoint/2010/main" val="3173276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9344-A2A2-9E86-B421-C59094F543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767E62-1DFB-6A2B-9BCA-B9EC55005D2A}"/>
              </a:ext>
            </a:extLst>
          </p:cNvPr>
          <p:cNvSpPr>
            <a:spLocks noGrp="1"/>
          </p:cNvSpPr>
          <p:nvPr>
            <p:ph type="dt" sz="half" idx="10"/>
          </p:nvPr>
        </p:nvSpPr>
        <p:spPr/>
        <p:txBody>
          <a:bodyPr/>
          <a:lstStyle/>
          <a:p>
            <a:fld id="{152361A5-70D7-4010-8E6E-2CFF9BC553E3}" type="datetimeFigureOut">
              <a:rPr lang="en-US" smtClean="0"/>
              <a:t>5/24/2023</a:t>
            </a:fld>
            <a:endParaRPr lang="en-US"/>
          </a:p>
        </p:txBody>
      </p:sp>
      <p:sp>
        <p:nvSpPr>
          <p:cNvPr id="4" name="Footer Placeholder 3">
            <a:extLst>
              <a:ext uri="{FF2B5EF4-FFF2-40B4-BE49-F238E27FC236}">
                <a16:creationId xmlns:a16="http://schemas.microsoft.com/office/drawing/2014/main" id="{8BE53861-CC59-C3F9-0B42-81D35780EC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51B5A0-517A-991D-7F8D-1E2CDF4F2EDA}"/>
              </a:ext>
            </a:extLst>
          </p:cNvPr>
          <p:cNvSpPr>
            <a:spLocks noGrp="1"/>
          </p:cNvSpPr>
          <p:nvPr>
            <p:ph type="sldNum" sz="quarter" idx="12"/>
          </p:nvPr>
        </p:nvSpPr>
        <p:spPr/>
        <p:txBody>
          <a:bodyPr/>
          <a:lstStyle/>
          <a:p>
            <a:fld id="{7B9DA8DB-11C8-4F57-B8B4-9DF504F9B31A}" type="slidenum">
              <a:rPr lang="en-US" smtClean="0"/>
              <a:t>‹#›</a:t>
            </a:fld>
            <a:endParaRPr lang="en-US"/>
          </a:p>
        </p:txBody>
      </p:sp>
    </p:spTree>
    <p:extLst>
      <p:ext uri="{BB962C8B-B14F-4D97-AF65-F5344CB8AC3E}">
        <p14:creationId xmlns:p14="http://schemas.microsoft.com/office/powerpoint/2010/main" val="1928087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A5D14C-9AE1-897E-BE97-1F6997865B7F}"/>
              </a:ext>
            </a:extLst>
          </p:cNvPr>
          <p:cNvSpPr>
            <a:spLocks noGrp="1"/>
          </p:cNvSpPr>
          <p:nvPr>
            <p:ph type="dt" sz="half" idx="10"/>
          </p:nvPr>
        </p:nvSpPr>
        <p:spPr/>
        <p:txBody>
          <a:bodyPr/>
          <a:lstStyle/>
          <a:p>
            <a:fld id="{152361A5-70D7-4010-8E6E-2CFF9BC553E3}" type="datetimeFigureOut">
              <a:rPr lang="en-US" smtClean="0"/>
              <a:t>5/24/2023</a:t>
            </a:fld>
            <a:endParaRPr lang="en-US"/>
          </a:p>
        </p:txBody>
      </p:sp>
      <p:sp>
        <p:nvSpPr>
          <p:cNvPr id="3" name="Footer Placeholder 2">
            <a:extLst>
              <a:ext uri="{FF2B5EF4-FFF2-40B4-BE49-F238E27FC236}">
                <a16:creationId xmlns:a16="http://schemas.microsoft.com/office/drawing/2014/main" id="{4177E7BD-6348-8CB7-772C-9AEBFA3E57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6ECEF8-A48E-191E-9A92-5A76AF0FFA17}"/>
              </a:ext>
            </a:extLst>
          </p:cNvPr>
          <p:cNvSpPr>
            <a:spLocks noGrp="1"/>
          </p:cNvSpPr>
          <p:nvPr>
            <p:ph type="sldNum" sz="quarter" idx="12"/>
          </p:nvPr>
        </p:nvSpPr>
        <p:spPr/>
        <p:txBody>
          <a:bodyPr/>
          <a:lstStyle/>
          <a:p>
            <a:fld id="{7B9DA8DB-11C8-4F57-B8B4-9DF504F9B31A}" type="slidenum">
              <a:rPr lang="en-US" smtClean="0"/>
              <a:t>‹#›</a:t>
            </a:fld>
            <a:endParaRPr lang="en-US"/>
          </a:p>
        </p:txBody>
      </p:sp>
    </p:spTree>
    <p:extLst>
      <p:ext uri="{BB962C8B-B14F-4D97-AF65-F5344CB8AC3E}">
        <p14:creationId xmlns:p14="http://schemas.microsoft.com/office/powerpoint/2010/main" val="2034538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1B270-15F4-EDC1-70AA-8EC0BF780D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714A49-6055-FA66-C72E-DEF43FF321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FC3B21-21CF-627B-ED38-6414B7A3FE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68D20B-CB87-4C92-9CDB-ED062065A2E4}"/>
              </a:ext>
            </a:extLst>
          </p:cNvPr>
          <p:cNvSpPr>
            <a:spLocks noGrp="1"/>
          </p:cNvSpPr>
          <p:nvPr>
            <p:ph type="dt" sz="half" idx="10"/>
          </p:nvPr>
        </p:nvSpPr>
        <p:spPr/>
        <p:txBody>
          <a:bodyPr/>
          <a:lstStyle/>
          <a:p>
            <a:fld id="{152361A5-70D7-4010-8E6E-2CFF9BC553E3}" type="datetimeFigureOut">
              <a:rPr lang="en-US" smtClean="0"/>
              <a:t>5/24/2023</a:t>
            </a:fld>
            <a:endParaRPr lang="en-US"/>
          </a:p>
        </p:txBody>
      </p:sp>
      <p:sp>
        <p:nvSpPr>
          <p:cNvPr id="6" name="Footer Placeholder 5">
            <a:extLst>
              <a:ext uri="{FF2B5EF4-FFF2-40B4-BE49-F238E27FC236}">
                <a16:creationId xmlns:a16="http://schemas.microsoft.com/office/drawing/2014/main" id="{78C30C8C-D2ED-FE5B-DA43-03C6B2807D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98F9DE-2BC6-193B-65A9-0BB726781E3F}"/>
              </a:ext>
            </a:extLst>
          </p:cNvPr>
          <p:cNvSpPr>
            <a:spLocks noGrp="1"/>
          </p:cNvSpPr>
          <p:nvPr>
            <p:ph type="sldNum" sz="quarter" idx="12"/>
          </p:nvPr>
        </p:nvSpPr>
        <p:spPr/>
        <p:txBody>
          <a:bodyPr/>
          <a:lstStyle/>
          <a:p>
            <a:fld id="{7B9DA8DB-11C8-4F57-B8B4-9DF504F9B31A}" type="slidenum">
              <a:rPr lang="en-US" smtClean="0"/>
              <a:t>‹#›</a:t>
            </a:fld>
            <a:endParaRPr lang="en-US"/>
          </a:p>
        </p:txBody>
      </p:sp>
    </p:spTree>
    <p:extLst>
      <p:ext uri="{BB962C8B-B14F-4D97-AF65-F5344CB8AC3E}">
        <p14:creationId xmlns:p14="http://schemas.microsoft.com/office/powerpoint/2010/main" val="344289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89420-A52C-3B13-46D0-7BAAD1FF02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88BACD-ACCE-8657-63C1-4A77D043F6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F4CF5F-FF17-5E70-812C-6D8C8623FA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B6BC35-A003-A8BA-BCA8-53BCC8413888}"/>
              </a:ext>
            </a:extLst>
          </p:cNvPr>
          <p:cNvSpPr>
            <a:spLocks noGrp="1"/>
          </p:cNvSpPr>
          <p:nvPr>
            <p:ph type="dt" sz="half" idx="10"/>
          </p:nvPr>
        </p:nvSpPr>
        <p:spPr/>
        <p:txBody>
          <a:bodyPr/>
          <a:lstStyle/>
          <a:p>
            <a:fld id="{152361A5-70D7-4010-8E6E-2CFF9BC553E3}" type="datetimeFigureOut">
              <a:rPr lang="en-US" smtClean="0"/>
              <a:t>5/24/2023</a:t>
            </a:fld>
            <a:endParaRPr lang="en-US"/>
          </a:p>
        </p:txBody>
      </p:sp>
      <p:sp>
        <p:nvSpPr>
          <p:cNvPr id="6" name="Footer Placeholder 5">
            <a:extLst>
              <a:ext uri="{FF2B5EF4-FFF2-40B4-BE49-F238E27FC236}">
                <a16:creationId xmlns:a16="http://schemas.microsoft.com/office/drawing/2014/main" id="{B29B6865-62AE-A888-99E0-5EB9A4688B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042D18-C132-17B1-0441-4FA8A66C360C}"/>
              </a:ext>
            </a:extLst>
          </p:cNvPr>
          <p:cNvSpPr>
            <a:spLocks noGrp="1"/>
          </p:cNvSpPr>
          <p:nvPr>
            <p:ph type="sldNum" sz="quarter" idx="12"/>
          </p:nvPr>
        </p:nvSpPr>
        <p:spPr/>
        <p:txBody>
          <a:bodyPr/>
          <a:lstStyle/>
          <a:p>
            <a:fld id="{7B9DA8DB-11C8-4F57-B8B4-9DF504F9B31A}" type="slidenum">
              <a:rPr lang="en-US" smtClean="0"/>
              <a:t>‹#›</a:t>
            </a:fld>
            <a:endParaRPr lang="en-US"/>
          </a:p>
        </p:txBody>
      </p:sp>
    </p:spTree>
    <p:extLst>
      <p:ext uri="{BB962C8B-B14F-4D97-AF65-F5344CB8AC3E}">
        <p14:creationId xmlns:p14="http://schemas.microsoft.com/office/powerpoint/2010/main" val="2452433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A5A1C4-7A7F-1FD2-DB12-15EAFBB680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00F77E-7091-E5C1-F6DD-BC82AC464C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60BE90-B17E-AF7A-E6E0-ADCD085CE5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2361A5-70D7-4010-8E6E-2CFF9BC553E3}" type="datetimeFigureOut">
              <a:rPr lang="en-US" smtClean="0"/>
              <a:t>5/24/2023</a:t>
            </a:fld>
            <a:endParaRPr lang="en-US"/>
          </a:p>
        </p:txBody>
      </p:sp>
      <p:sp>
        <p:nvSpPr>
          <p:cNvPr id="5" name="Footer Placeholder 4">
            <a:extLst>
              <a:ext uri="{FF2B5EF4-FFF2-40B4-BE49-F238E27FC236}">
                <a16:creationId xmlns:a16="http://schemas.microsoft.com/office/drawing/2014/main" id="{59399B4B-E6BB-B34E-C0C5-3DFC21807C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AB4545-F1BA-BBC6-B1D3-05C90E28CD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9DA8DB-11C8-4F57-B8B4-9DF504F9B31A}" type="slidenum">
              <a:rPr lang="en-US" smtClean="0"/>
              <a:t>‹#›</a:t>
            </a:fld>
            <a:endParaRPr lang="en-US"/>
          </a:p>
        </p:txBody>
      </p:sp>
    </p:spTree>
    <p:extLst>
      <p:ext uri="{BB962C8B-B14F-4D97-AF65-F5344CB8AC3E}">
        <p14:creationId xmlns:p14="http://schemas.microsoft.com/office/powerpoint/2010/main" val="2189036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10.png"/><Relationship Id="rId7" Type="http://schemas.openxmlformats.org/officeDocument/2006/relationships/diagramQuickStyle" Target="../diagrams/quickStyle5.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11.svg"/><Relationship Id="rId9" Type="http://schemas.microsoft.com/office/2007/relationships/diagramDrawing" Target="../diagrams/drawing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10.png"/><Relationship Id="rId7" Type="http://schemas.openxmlformats.org/officeDocument/2006/relationships/diagramQuickStyle" Target="../diagrams/quickStyle7.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11.svg"/><Relationship Id="rId9" Type="http://schemas.microsoft.com/office/2007/relationships/diagramDrawing" Target="../diagrams/drawing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8C3FF87-C89D-997E-CE9C-8986B5543C9F}"/>
              </a:ext>
            </a:extLst>
          </p:cNvPr>
          <p:cNvPicPr>
            <a:picLocks noChangeAspect="1"/>
          </p:cNvPicPr>
          <p:nvPr/>
        </p:nvPicPr>
        <p:blipFill rotWithShape="1">
          <a:blip r:embed="rId2">
            <a:alphaModFix amt="50000"/>
          </a:blip>
          <a:srcRect t="6201" b="3438"/>
          <a:stretch/>
        </p:blipFill>
        <p:spPr>
          <a:xfrm>
            <a:off x="20" y="1"/>
            <a:ext cx="12191980" cy="6857999"/>
          </a:xfrm>
          <a:prstGeom prst="rect">
            <a:avLst/>
          </a:prstGeom>
        </p:spPr>
      </p:pic>
      <p:sp>
        <p:nvSpPr>
          <p:cNvPr id="2" name="Title 1">
            <a:extLst>
              <a:ext uri="{FF2B5EF4-FFF2-40B4-BE49-F238E27FC236}">
                <a16:creationId xmlns:a16="http://schemas.microsoft.com/office/drawing/2014/main" id="{0D7A9C58-7634-4313-2C78-D30197CCA679}"/>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rPr>
              <a:t>Arabic Handwritten Digit Recognition</a:t>
            </a:r>
          </a:p>
        </p:txBody>
      </p:sp>
      <p:sp>
        <p:nvSpPr>
          <p:cNvPr id="3" name="Subtitle 2">
            <a:extLst>
              <a:ext uri="{FF2B5EF4-FFF2-40B4-BE49-F238E27FC236}">
                <a16:creationId xmlns:a16="http://schemas.microsoft.com/office/drawing/2014/main" id="{EFDBB206-1205-7B24-1D60-26211579DFC0}"/>
              </a:ext>
            </a:extLst>
          </p:cNvPr>
          <p:cNvSpPr>
            <a:spLocks noGrp="1"/>
          </p:cNvSpPr>
          <p:nvPr>
            <p:ph type="subTitle" idx="1"/>
          </p:nvPr>
        </p:nvSpPr>
        <p:spPr>
          <a:xfrm>
            <a:off x="1524000" y="4159404"/>
            <a:ext cx="9144000" cy="1098395"/>
          </a:xfrm>
        </p:spPr>
        <p:txBody>
          <a:bodyPr>
            <a:normAutofit/>
          </a:bodyPr>
          <a:lstStyle/>
          <a:p>
            <a:r>
              <a:rPr lang="en-US" dirty="0">
                <a:solidFill>
                  <a:srgbClr val="FFFFFF"/>
                </a:solidFill>
              </a:rPr>
              <a:t>By: Yousef Ayman</a:t>
            </a:r>
          </a:p>
          <a:p>
            <a:r>
              <a:rPr lang="en-US" dirty="0">
                <a:solidFill>
                  <a:srgbClr val="FFFFFF"/>
                </a:solidFill>
              </a:rPr>
              <a:t>22 MAY 2023</a:t>
            </a:r>
          </a:p>
        </p:txBody>
      </p:sp>
    </p:spTree>
    <p:extLst>
      <p:ext uri="{BB962C8B-B14F-4D97-AF65-F5344CB8AC3E}">
        <p14:creationId xmlns:p14="http://schemas.microsoft.com/office/powerpoint/2010/main" val="183691429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CD040-E8DD-4C98-3FC7-BB8426AC2878}"/>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ANN Model Evaluation</a:t>
            </a:r>
          </a:p>
        </p:txBody>
      </p:sp>
      <p:pic>
        <p:nvPicPr>
          <p:cNvPr id="6" name="Content Placeholder 5" descr="A screenshot of a computer&#10;&#10;Description automatically generated with low confidence">
            <a:extLst>
              <a:ext uri="{FF2B5EF4-FFF2-40B4-BE49-F238E27FC236}">
                <a16:creationId xmlns:a16="http://schemas.microsoft.com/office/drawing/2014/main" id="{9FD03A85-278A-C3A6-67FB-E102D2B21C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6143" y="1966293"/>
            <a:ext cx="9179713" cy="4452160"/>
          </a:xfrm>
          <a:prstGeom prst="rect">
            <a:avLst/>
          </a:prstGeom>
        </p:spPr>
      </p:pic>
    </p:spTree>
    <p:extLst>
      <p:ext uri="{BB962C8B-B14F-4D97-AF65-F5344CB8AC3E}">
        <p14:creationId xmlns:p14="http://schemas.microsoft.com/office/powerpoint/2010/main" val="678879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4" name="Picture 53">
            <a:extLst>
              <a:ext uri="{FF2B5EF4-FFF2-40B4-BE49-F238E27FC236}">
                <a16:creationId xmlns:a16="http://schemas.microsoft.com/office/drawing/2014/main" id="{64B88A4E-5F64-0F33-ACE6-999F8D1EDD67}"/>
              </a:ext>
            </a:extLst>
          </p:cNvPr>
          <p:cNvPicPr>
            <a:picLocks noChangeAspect="1"/>
          </p:cNvPicPr>
          <p:nvPr/>
        </p:nvPicPr>
        <p:blipFill rotWithShape="1">
          <a:blip r:embed="rId2">
            <a:duotone>
              <a:schemeClr val="bg2">
                <a:shade val="45000"/>
                <a:satMod val="135000"/>
              </a:schemeClr>
              <a:prstClr val="white"/>
            </a:duotone>
          </a:blip>
          <a:srcRect t="15730"/>
          <a:stretch/>
        </p:blipFill>
        <p:spPr>
          <a:xfrm>
            <a:off x="20" y="10"/>
            <a:ext cx="12191980" cy="6857990"/>
          </a:xfrm>
          <a:prstGeom prst="rect">
            <a:avLst/>
          </a:prstGeom>
        </p:spPr>
      </p:pic>
      <p:sp>
        <p:nvSpPr>
          <p:cNvPr id="58" name="Rectangle 57">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CD040-E8DD-4C98-3FC7-BB8426AC2878}"/>
              </a:ext>
            </a:extLst>
          </p:cNvPr>
          <p:cNvSpPr>
            <a:spLocks noGrp="1"/>
          </p:cNvSpPr>
          <p:nvPr>
            <p:ph type="title"/>
          </p:nvPr>
        </p:nvSpPr>
        <p:spPr>
          <a:xfrm>
            <a:off x="838200" y="365125"/>
            <a:ext cx="10515600" cy="1325563"/>
          </a:xfrm>
        </p:spPr>
        <p:txBody>
          <a:bodyPr>
            <a:normAutofit/>
          </a:bodyPr>
          <a:lstStyle/>
          <a:p>
            <a:r>
              <a:rPr lang="en-US" dirty="0"/>
              <a:t>ANN Model Evaluation</a:t>
            </a:r>
          </a:p>
        </p:txBody>
      </p:sp>
      <p:pic>
        <p:nvPicPr>
          <p:cNvPr id="18" name="Graphic 7" descr="Checkmark">
            <a:extLst>
              <a:ext uri="{FF2B5EF4-FFF2-40B4-BE49-F238E27FC236}">
                <a16:creationId xmlns:a16="http://schemas.microsoft.com/office/drawing/2014/main" id="{01B9DEA3-7202-F436-F601-84A7321C78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6000" y="634207"/>
            <a:ext cx="749300" cy="749300"/>
          </a:xfrm>
          <a:prstGeom prst="rect">
            <a:avLst/>
          </a:prstGeom>
        </p:spPr>
      </p:pic>
      <p:graphicFrame>
        <p:nvGraphicFramePr>
          <p:cNvPr id="52" name="Content Placeholder 3">
            <a:extLst>
              <a:ext uri="{FF2B5EF4-FFF2-40B4-BE49-F238E27FC236}">
                <a16:creationId xmlns:a16="http://schemas.microsoft.com/office/drawing/2014/main" id="{C87BC4F8-4291-82A4-23E9-742992F358F0}"/>
              </a:ext>
            </a:extLst>
          </p:cNvPr>
          <p:cNvGraphicFramePr>
            <a:graphicFrameLocks noGrp="1"/>
          </p:cNvGraphicFramePr>
          <p:nvPr>
            <p:ph idx="1"/>
            <p:extLst>
              <p:ext uri="{D42A27DB-BD31-4B8C-83A1-F6EECF244321}">
                <p14:modId xmlns:p14="http://schemas.microsoft.com/office/powerpoint/2010/main" val="178686441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563082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5CE6469-79F2-FBD6-EFC1-7BF439B3D4A0}"/>
              </a:ext>
            </a:extLst>
          </p:cNvPr>
          <p:cNvSpPr>
            <a:spLocks noGrp="1"/>
          </p:cNvSpPr>
          <p:nvPr>
            <p:ph type="title"/>
          </p:nvPr>
        </p:nvSpPr>
        <p:spPr>
          <a:xfrm>
            <a:off x="1371597" y="348865"/>
            <a:ext cx="10044023" cy="877729"/>
          </a:xfrm>
        </p:spPr>
        <p:txBody>
          <a:bodyPr anchor="ctr">
            <a:normAutofit/>
          </a:bodyPr>
          <a:lstStyle/>
          <a:p>
            <a:r>
              <a:rPr lang="en-US" sz="4000" b="0" i="0" u="none" strike="noStrike">
                <a:solidFill>
                  <a:srgbClr val="FFFFFF"/>
                </a:solidFill>
                <a:effectLst/>
                <a:latin typeface="-apple-system"/>
              </a:rPr>
              <a:t>CNN Model</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DB17AD79-2CA5-6EDA-D282-B750268676D3}"/>
              </a:ext>
            </a:extLst>
          </p:cNvPr>
          <p:cNvGraphicFramePr>
            <a:graphicFrameLocks noGrp="1"/>
          </p:cNvGraphicFramePr>
          <p:nvPr>
            <p:ph idx="1"/>
            <p:extLst>
              <p:ext uri="{D42A27DB-BD31-4B8C-83A1-F6EECF244321}">
                <p14:modId xmlns:p14="http://schemas.microsoft.com/office/powerpoint/2010/main" val="359307397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5471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Rectangle 1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037F15-81A5-2756-4451-AFD37CCD2032}"/>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b="0" i="0" u="none" strike="noStrike">
                <a:solidFill>
                  <a:srgbClr val="FFFFFF"/>
                </a:solidFill>
                <a:effectLst/>
              </a:rPr>
              <a:t>CNN Model Evaluation</a:t>
            </a:r>
            <a:endParaRPr lang="en-US" sz="4000">
              <a:solidFill>
                <a:srgbClr val="FFFFFF"/>
              </a:solidFill>
            </a:endParaRPr>
          </a:p>
        </p:txBody>
      </p:sp>
      <p:pic>
        <p:nvPicPr>
          <p:cNvPr id="7" name="Picture 6" descr="A graph with red and green lines&#10;&#10;Description automatically generated with low confidence">
            <a:extLst>
              <a:ext uri="{FF2B5EF4-FFF2-40B4-BE49-F238E27FC236}">
                <a16:creationId xmlns:a16="http://schemas.microsoft.com/office/drawing/2014/main" id="{ED121B1C-050D-1596-0C60-47D261B2A6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748" y="3070647"/>
            <a:ext cx="5131088" cy="2219195"/>
          </a:xfrm>
          <a:prstGeom prst="rect">
            <a:avLst/>
          </a:prstGeom>
        </p:spPr>
      </p:pic>
      <p:pic>
        <p:nvPicPr>
          <p:cNvPr id="5" name="Content Placeholder 4" descr="A picture containing screenshot, plot, line, diagram&#10;&#10;Description automatically generated">
            <a:extLst>
              <a:ext uri="{FF2B5EF4-FFF2-40B4-BE49-F238E27FC236}">
                <a16:creationId xmlns:a16="http://schemas.microsoft.com/office/drawing/2014/main" id="{0A68A1BC-2BA3-9A26-98B2-05C2AC3EC5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45165" y="3107133"/>
            <a:ext cx="5131087" cy="2219195"/>
          </a:xfrm>
          <a:prstGeom prst="rect">
            <a:avLst/>
          </a:prstGeom>
        </p:spPr>
      </p:pic>
    </p:spTree>
    <p:extLst>
      <p:ext uri="{BB962C8B-B14F-4D97-AF65-F5344CB8AC3E}">
        <p14:creationId xmlns:p14="http://schemas.microsoft.com/office/powerpoint/2010/main" val="2424182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02EC3BD-73B8-EF2D-1AF6-A443C44985B1}"/>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0" i="0" u="none" strike="noStrike" kern="1200">
                <a:solidFill>
                  <a:srgbClr val="FFFFFF"/>
                </a:solidFill>
                <a:effectLst/>
                <a:latin typeface="+mj-lt"/>
                <a:ea typeface="+mj-ea"/>
                <a:cs typeface="+mj-cs"/>
              </a:rPr>
              <a:t>CNN Model Evaluation</a:t>
            </a:r>
            <a:br>
              <a:rPr lang="en-US" sz="4000" b="0" i="0" u="none" strike="noStrike" kern="1200">
                <a:solidFill>
                  <a:srgbClr val="FFFFFF"/>
                </a:solidFill>
                <a:effectLst/>
                <a:latin typeface="+mj-lt"/>
                <a:ea typeface="+mj-ea"/>
                <a:cs typeface="+mj-cs"/>
              </a:rPr>
            </a:br>
            <a:r>
              <a:rPr lang="en-US" sz="4000" b="0" i="0" u="none" strike="noStrike" kern="1200">
                <a:solidFill>
                  <a:srgbClr val="FFFFFF"/>
                </a:solidFill>
                <a:effectLst/>
                <a:latin typeface="+mj-lt"/>
                <a:ea typeface="+mj-ea"/>
                <a:cs typeface="+mj-cs"/>
              </a:rPr>
              <a:t>(</a:t>
            </a:r>
            <a:r>
              <a:rPr lang="en-US" sz="4000" kern="1200">
                <a:solidFill>
                  <a:srgbClr val="FFFFFF"/>
                </a:solidFill>
                <a:latin typeface="+mj-lt"/>
                <a:ea typeface="+mj-ea"/>
                <a:cs typeface="+mj-cs"/>
              </a:rPr>
              <a:t>True Label, Model Prediction)</a:t>
            </a:r>
          </a:p>
        </p:txBody>
      </p:sp>
      <p:pic>
        <p:nvPicPr>
          <p:cNvPr id="5" name="Content Placeholder 4" descr="A picture containing screenshot, black, black and white&#10;&#10;Description automatically generated">
            <a:extLst>
              <a:ext uri="{FF2B5EF4-FFF2-40B4-BE49-F238E27FC236}">
                <a16:creationId xmlns:a16="http://schemas.microsoft.com/office/drawing/2014/main" id="{757B9912-7513-0829-6B7A-D5945DBD5C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2428" y="2209654"/>
            <a:ext cx="7225748" cy="3276745"/>
          </a:xfrm>
          <a:prstGeom prst="rect">
            <a:avLst/>
          </a:prstGeom>
        </p:spPr>
      </p:pic>
    </p:spTree>
    <p:extLst>
      <p:ext uri="{BB962C8B-B14F-4D97-AF65-F5344CB8AC3E}">
        <p14:creationId xmlns:p14="http://schemas.microsoft.com/office/powerpoint/2010/main" val="3631280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F7A41C9-8B06-1522-E578-D14A344E2D0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0" i="0" u="none" strike="noStrike" kern="1200">
                <a:solidFill>
                  <a:srgbClr val="FFFFFF"/>
                </a:solidFill>
                <a:effectLst/>
                <a:latin typeface="+mj-lt"/>
                <a:ea typeface="+mj-ea"/>
                <a:cs typeface="+mj-cs"/>
              </a:rPr>
              <a:t>CNN Model Evaluation</a:t>
            </a:r>
            <a:br>
              <a:rPr lang="en-US" sz="4000" b="0" i="0" u="none" strike="noStrike" kern="1200">
                <a:solidFill>
                  <a:srgbClr val="FFFFFF"/>
                </a:solidFill>
                <a:effectLst/>
                <a:latin typeface="+mj-lt"/>
                <a:ea typeface="+mj-ea"/>
                <a:cs typeface="+mj-cs"/>
              </a:rPr>
            </a:br>
            <a:r>
              <a:rPr kumimoji="0" lang="en-US" sz="4000" b="0" i="0" u="none" strike="noStrike" kern="1200" cap="none" spc="0" normalizeH="0" baseline="0" noProof="0">
                <a:ln>
                  <a:noFill/>
                </a:ln>
                <a:solidFill>
                  <a:srgbClr val="FFFFFF"/>
                </a:solidFill>
                <a:effectLst/>
                <a:uLnTx/>
                <a:uFillTx/>
                <a:latin typeface="+mj-lt"/>
                <a:ea typeface="+mj-ea"/>
                <a:cs typeface="+mj-cs"/>
              </a:rPr>
              <a:t>(some miss classified images)</a:t>
            </a:r>
            <a:endParaRPr lang="en-US" sz="4000" kern="1200">
              <a:solidFill>
                <a:srgbClr val="FFFFFF"/>
              </a:solidFill>
              <a:latin typeface="+mj-lt"/>
              <a:ea typeface="+mj-ea"/>
              <a:cs typeface="+mj-cs"/>
            </a:endParaRPr>
          </a:p>
        </p:txBody>
      </p:sp>
      <p:pic>
        <p:nvPicPr>
          <p:cNvPr id="5" name="Content Placeholder 4" descr="A picture containing font, black, handwriting, black and white&#10;&#10;Description automatically generated">
            <a:extLst>
              <a:ext uri="{FF2B5EF4-FFF2-40B4-BE49-F238E27FC236}">
                <a16:creationId xmlns:a16="http://schemas.microsoft.com/office/drawing/2014/main" id="{89AC3ED4-BBA1-CD4D-3E13-D9CAD5A807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2428" y="2019300"/>
            <a:ext cx="7225748" cy="3038475"/>
          </a:xfrm>
          <a:prstGeom prst="rect">
            <a:avLst/>
          </a:prstGeom>
        </p:spPr>
      </p:pic>
    </p:spTree>
    <p:extLst>
      <p:ext uri="{BB962C8B-B14F-4D97-AF65-F5344CB8AC3E}">
        <p14:creationId xmlns:p14="http://schemas.microsoft.com/office/powerpoint/2010/main" val="84240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25750B-2DE8-172C-C55D-C7B43B159325}"/>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0" i="0" u="none" strike="noStrike" kern="1200">
                <a:solidFill>
                  <a:srgbClr val="FFFFFF"/>
                </a:solidFill>
                <a:effectLst/>
                <a:latin typeface="+mj-lt"/>
                <a:ea typeface="+mj-ea"/>
                <a:cs typeface="+mj-cs"/>
              </a:rPr>
              <a:t>CNN Model Evaluation</a:t>
            </a:r>
            <a:endParaRPr lang="en-US" sz="4000" kern="1200">
              <a:solidFill>
                <a:srgbClr val="FFFFFF"/>
              </a:solidFill>
              <a:latin typeface="+mj-lt"/>
              <a:ea typeface="+mj-ea"/>
              <a:cs typeface="+mj-cs"/>
            </a:endParaRPr>
          </a:p>
        </p:txBody>
      </p:sp>
      <p:pic>
        <p:nvPicPr>
          <p:cNvPr id="5" name="Content Placeholder 4" descr="A screenshot of a graph&#10;&#10;Description automatically generated with low confidence">
            <a:extLst>
              <a:ext uri="{FF2B5EF4-FFF2-40B4-BE49-F238E27FC236}">
                <a16:creationId xmlns:a16="http://schemas.microsoft.com/office/drawing/2014/main" id="{27EF6D48-CC93-A586-3AC0-5F6AFDC925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6143" y="1966293"/>
            <a:ext cx="9179713" cy="4452160"/>
          </a:xfrm>
          <a:prstGeom prst="rect">
            <a:avLst/>
          </a:prstGeom>
        </p:spPr>
      </p:pic>
    </p:spTree>
    <p:extLst>
      <p:ext uri="{BB962C8B-B14F-4D97-AF65-F5344CB8AC3E}">
        <p14:creationId xmlns:p14="http://schemas.microsoft.com/office/powerpoint/2010/main" val="1220113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a:extLst>
              <a:ext uri="{FF2B5EF4-FFF2-40B4-BE49-F238E27FC236}">
                <a16:creationId xmlns:a16="http://schemas.microsoft.com/office/drawing/2014/main" id="{64B88A4E-5F64-0F33-ACE6-999F8D1EDD67}"/>
              </a:ext>
            </a:extLst>
          </p:cNvPr>
          <p:cNvPicPr>
            <a:picLocks noChangeAspect="1"/>
          </p:cNvPicPr>
          <p:nvPr/>
        </p:nvPicPr>
        <p:blipFill rotWithShape="1">
          <a:blip r:embed="rId2">
            <a:duotone>
              <a:schemeClr val="bg2">
                <a:shade val="45000"/>
                <a:satMod val="135000"/>
              </a:schemeClr>
              <a:prstClr val="white"/>
            </a:duotone>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EF6CD040-E8DD-4C98-3FC7-BB8426AC2878}"/>
              </a:ext>
            </a:extLst>
          </p:cNvPr>
          <p:cNvSpPr>
            <a:spLocks noGrp="1"/>
          </p:cNvSpPr>
          <p:nvPr>
            <p:ph type="title"/>
          </p:nvPr>
        </p:nvSpPr>
        <p:spPr>
          <a:xfrm>
            <a:off x="838200" y="365125"/>
            <a:ext cx="10515600" cy="1325563"/>
          </a:xfrm>
        </p:spPr>
        <p:txBody>
          <a:bodyPr>
            <a:normAutofit/>
          </a:bodyPr>
          <a:lstStyle/>
          <a:p>
            <a:br>
              <a:rPr lang="en-US" dirty="0"/>
            </a:br>
            <a:r>
              <a:rPr lang="en-US" dirty="0"/>
              <a:t>CNN Model Evaluation</a:t>
            </a:r>
          </a:p>
        </p:txBody>
      </p:sp>
      <p:pic>
        <p:nvPicPr>
          <p:cNvPr id="18" name="Graphic 7" descr="Checkmark">
            <a:extLst>
              <a:ext uri="{FF2B5EF4-FFF2-40B4-BE49-F238E27FC236}">
                <a16:creationId xmlns:a16="http://schemas.microsoft.com/office/drawing/2014/main" id="{01B9DEA3-7202-F436-F601-84A7321C78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6000" y="634207"/>
            <a:ext cx="749300" cy="749300"/>
          </a:xfrm>
          <a:prstGeom prst="rect">
            <a:avLst/>
          </a:prstGeom>
        </p:spPr>
      </p:pic>
      <p:graphicFrame>
        <p:nvGraphicFramePr>
          <p:cNvPr id="52" name="Content Placeholder 3">
            <a:extLst>
              <a:ext uri="{FF2B5EF4-FFF2-40B4-BE49-F238E27FC236}">
                <a16:creationId xmlns:a16="http://schemas.microsoft.com/office/drawing/2014/main" id="{C87BC4F8-4291-82A4-23E9-742992F358F0}"/>
              </a:ext>
            </a:extLst>
          </p:cNvPr>
          <p:cNvGraphicFramePr>
            <a:graphicFrameLocks noGrp="1"/>
          </p:cNvGraphicFramePr>
          <p:nvPr>
            <p:ph idx="1"/>
            <p:extLst>
              <p:ext uri="{D42A27DB-BD31-4B8C-83A1-F6EECF244321}">
                <p14:modId xmlns:p14="http://schemas.microsoft.com/office/powerpoint/2010/main" val="25959972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796890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3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33">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35">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37">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reeform: Shape 39">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 name="Rectangle 41">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CAB8D-4DC2-E843-B767-14431B074EA0}"/>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Conclusion</a:t>
            </a:r>
          </a:p>
        </p:txBody>
      </p:sp>
      <p:graphicFrame>
        <p:nvGraphicFramePr>
          <p:cNvPr id="27" name="Content Placeholder 2">
            <a:extLst>
              <a:ext uri="{FF2B5EF4-FFF2-40B4-BE49-F238E27FC236}">
                <a16:creationId xmlns:a16="http://schemas.microsoft.com/office/drawing/2014/main" id="{12714844-958E-CA47-FEC7-12A0D47FEE4C}"/>
              </a:ext>
            </a:extLst>
          </p:cNvPr>
          <p:cNvGraphicFramePr>
            <a:graphicFrameLocks noGrp="1"/>
          </p:cNvGraphicFramePr>
          <p:nvPr>
            <p:ph idx="1"/>
            <p:extLst>
              <p:ext uri="{D42A27DB-BD31-4B8C-83A1-F6EECF244321}">
                <p14:modId xmlns:p14="http://schemas.microsoft.com/office/powerpoint/2010/main" val="369313672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6564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A5D0D4-8BD2-9985-3167-1E1B3511E57C}"/>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Outline</a:t>
            </a:r>
          </a:p>
        </p:txBody>
      </p:sp>
      <p:graphicFrame>
        <p:nvGraphicFramePr>
          <p:cNvPr id="5" name="Content Placeholder 2">
            <a:extLst>
              <a:ext uri="{FF2B5EF4-FFF2-40B4-BE49-F238E27FC236}">
                <a16:creationId xmlns:a16="http://schemas.microsoft.com/office/drawing/2014/main" id="{C5779D85-4BBD-4B26-7B8F-4AB975E18DA2}"/>
              </a:ext>
            </a:extLst>
          </p:cNvPr>
          <p:cNvGraphicFramePr>
            <a:graphicFrameLocks noGrp="1"/>
          </p:cNvGraphicFramePr>
          <p:nvPr>
            <p:ph idx="1"/>
            <p:extLst>
              <p:ext uri="{D42A27DB-BD31-4B8C-83A1-F6EECF244321}">
                <p14:modId xmlns:p14="http://schemas.microsoft.com/office/powerpoint/2010/main" val="330184789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771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2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95CE1D-D530-3E57-0F37-0AF1FEF4F89C}"/>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Introduction</a:t>
            </a:r>
          </a:p>
        </p:txBody>
      </p:sp>
      <p:graphicFrame>
        <p:nvGraphicFramePr>
          <p:cNvPr id="42" name="Content Placeholder 2">
            <a:extLst>
              <a:ext uri="{FF2B5EF4-FFF2-40B4-BE49-F238E27FC236}">
                <a16:creationId xmlns:a16="http://schemas.microsoft.com/office/drawing/2014/main" id="{E63C018A-4E3B-A161-A04F-F6A396E079B3}"/>
              </a:ext>
            </a:extLst>
          </p:cNvPr>
          <p:cNvGraphicFramePr>
            <a:graphicFrameLocks noGrp="1"/>
          </p:cNvGraphicFramePr>
          <p:nvPr>
            <p:ph idx="1"/>
            <p:extLst>
              <p:ext uri="{D42A27DB-BD31-4B8C-83A1-F6EECF244321}">
                <p14:modId xmlns:p14="http://schemas.microsoft.com/office/powerpoint/2010/main" val="303150477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6042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5726DC7-1782-1736-B2FD-8AE93746B141}"/>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Some images in our dataset</a:t>
            </a:r>
          </a:p>
        </p:txBody>
      </p:sp>
      <p:pic>
        <p:nvPicPr>
          <p:cNvPr id="5" name="Content Placeholder 4" descr="A picture containing screenshot, black, black and white&#10;&#10;Description automatically generated">
            <a:extLst>
              <a:ext uri="{FF2B5EF4-FFF2-40B4-BE49-F238E27FC236}">
                <a16:creationId xmlns:a16="http://schemas.microsoft.com/office/drawing/2014/main" id="{45A78E79-CACD-E9F3-E096-31A3682C49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2428" y="2209655"/>
            <a:ext cx="7225748" cy="2438690"/>
          </a:xfrm>
          <a:prstGeom prst="rect">
            <a:avLst/>
          </a:prstGeom>
        </p:spPr>
      </p:pic>
    </p:spTree>
    <p:extLst>
      <p:ext uri="{BB962C8B-B14F-4D97-AF65-F5344CB8AC3E}">
        <p14:creationId xmlns:p14="http://schemas.microsoft.com/office/powerpoint/2010/main" val="3959794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E06DA5-9DF9-C904-BC1E-B18C2691BF3C}"/>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Preprocessing</a:t>
            </a:r>
          </a:p>
        </p:txBody>
      </p:sp>
      <p:graphicFrame>
        <p:nvGraphicFramePr>
          <p:cNvPr id="5" name="Content Placeholder 2">
            <a:extLst>
              <a:ext uri="{FF2B5EF4-FFF2-40B4-BE49-F238E27FC236}">
                <a16:creationId xmlns:a16="http://schemas.microsoft.com/office/drawing/2014/main" id="{C97A9013-4FC7-8C2D-1371-D427F620FDF6}"/>
              </a:ext>
            </a:extLst>
          </p:cNvPr>
          <p:cNvGraphicFramePr>
            <a:graphicFrameLocks noGrp="1"/>
          </p:cNvGraphicFramePr>
          <p:nvPr>
            <p:ph idx="1"/>
            <p:extLst>
              <p:ext uri="{D42A27DB-BD31-4B8C-83A1-F6EECF244321}">
                <p14:modId xmlns:p14="http://schemas.microsoft.com/office/powerpoint/2010/main" val="3595040785"/>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2785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3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Rectangle 3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EBC3F4-FA3B-C2FE-792B-9BD968414887}"/>
              </a:ext>
            </a:extLst>
          </p:cNvPr>
          <p:cNvSpPr>
            <a:spLocks noGrp="1"/>
          </p:cNvSpPr>
          <p:nvPr>
            <p:ph type="title"/>
          </p:nvPr>
        </p:nvSpPr>
        <p:spPr>
          <a:xfrm>
            <a:off x="466722" y="586855"/>
            <a:ext cx="3201366" cy="3387497"/>
          </a:xfrm>
        </p:spPr>
        <p:txBody>
          <a:bodyPr anchor="b">
            <a:normAutofit/>
          </a:bodyPr>
          <a:lstStyle/>
          <a:p>
            <a:pPr algn="r"/>
            <a:r>
              <a:rPr lang="en-US" sz="4000" b="0" i="0" u="none" strike="noStrike">
                <a:solidFill>
                  <a:srgbClr val="FFFFFF"/>
                </a:solidFill>
                <a:effectLst/>
                <a:latin typeface="-apple-system"/>
              </a:rPr>
              <a:t>ANN Model</a:t>
            </a:r>
            <a:r>
              <a:rPr lang="en-US" sz="4000" b="0" i="0">
                <a:solidFill>
                  <a:srgbClr val="FFFFFF"/>
                </a:solidFill>
                <a:effectLst/>
                <a:latin typeface="-apple-system"/>
              </a:rPr>
              <a:t>:</a:t>
            </a:r>
            <a:endParaRPr lang="en-US" sz="4000">
              <a:solidFill>
                <a:srgbClr val="FFFFFF"/>
              </a:solidFill>
            </a:endParaRPr>
          </a:p>
        </p:txBody>
      </p:sp>
      <p:pic>
        <p:nvPicPr>
          <p:cNvPr id="6" name="Picture 5">
            <a:extLst>
              <a:ext uri="{FF2B5EF4-FFF2-40B4-BE49-F238E27FC236}">
                <a16:creationId xmlns:a16="http://schemas.microsoft.com/office/drawing/2014/main" id="{7586F7F4-FB71-E5D8-60BF-EEA6E91AB289}"/>
              </a:ext>
            </a:extLst>
          </p:cNvPr>
          <p:cNvPicPr>
            <a:picLocks noChangeAspect="1"/>
          </p:cNvPicPr>
          <p:nvPr/>
        </p:nvPicPr>
        <p:blipFill rotWithShape="1">
          <a:blip r:embed="rId2"/>
          <a:srcRect l="2667"/>
          <a:stretch/>
        </p:blipFill>
        <p:spPr>
          <a:xfrm>
            <a:off x="8109502" y="2417999"/>
            <a:ext cx="3615776" cy="2033880"/>
          </a:xfrm>
          <a:prstGeom prst="rect">
            <a:avLst/>
          </a:prstGeom>
        </p:spPr>
      </p:pic>
      <p:graphicFrame>
        <p:nvGraphicFramePr>
          <p:cNvPr id="20" name="Content Placeholder 2">
            <a:extLst>
              <a:ext uri="{FF2B5EF4-FFF2-40B4-BE49-F238E27FC236}">
                <a16:creationId xmlns:a16="http://schemas.microsoft.com/office/drawing/2014/main" id="{AD3E9FDE-2FDF-99D4-842E-0FB9E0F97EAF}"/>
              </a:ext>
            </a:extLst>
          </p:cNvPr>
          <p:cNvGraphicFramePr>
            <a:graphicFrameLocks noGrp="1"/>
          </p:cNvGraphicFramePr>
          <p:nvPr>
            <p:ph idx="1"/>
            <p:extLst>
              <p:ext uri="{D42A27DB-BD31-4B8C-83A1-F6EECF244321}">
                <p14:modId xmlns:p14="http://schemas.microsoft.com/office/powerpoint/2010/main" val="343465200"/>
              </p:ext>
            </p:extLst>
          </p:nvPr>
        </p:nvGraphicFramePr>
        <p:xfrm>
          <a:off x="4581727" y="649480"/>
          <a:ext cx="3025303" cy="55460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4774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4" name="Rectangle 2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4355E6-18FB-4DFE-188B-9C53AC017443}"/>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ANN Model Evaluation</a:t>
            </a:r>
          </a:p>
        </p:txBody>
      </p:sp>
      <p:pic>
        <p:nvPicPr>
          <p:cNvPr id="5" name="Content Placeholder 4" descr="A picture containing text, line, plot, screenshot&#10;&#10;Description automatically generated">
            <a:extLst>
              <a:ext uri="{FF2B5EF4-FFF2-40B4-BE49-F238E27FC236}">
                <a16:creationId xmlns:a16="http://schemas.microsoft.com/office/drawing/2014/main" id="{F1CD5588-5FF5-6832-EDF7-479FEC78CC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5748" y="3070647"/>
            <a:ext cx="5131088" cy="2219195"/>
          </a:xfrm>
          <a:prstGeom prst="rect">
            <a:avLst/>
          </a:prstGeom>
        </p:spPr>
      </p:pic>
      <p:pic>
        <p:nvPicPr>
          <p:cNvPr id="6" name="Content Placeholder 4" descr="A graph with red and green lines&#10;&#10;Description automatically generated with low confidence">
            <a:extLst>
              <a:ext uri="{FF2B5EF4-FFF2-40B4-BE49-F238E27FC236}">
                <a16:creationId xmlns:a16="http://schemas.microsoft.com/office/drawing/2014/main" id="{4666E690-EE21-9CCB-16B4-6C650CB912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5165" y="3107133"/>
            <a:ext cx="5131087" cy="2219195"/>
          </a:xfrm>
          <a:prstGeom prst="rect">
            <a:avLst/>
          </a:prstGeom>
        </p:spPr>
      </p:pic>
    </p:spTree>
    <p:extLst>
      <p:ext uri="{BB962C8B-B14F-4D97-AF65-F5344CB8AC3E}">
        <p14:creationId xmlns:p14="http://schemas.microsoft.com/office/powerpoint/2010/main" val="1763184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F6CD040-E8DD-4C98-3FC7-BB8426AC2878}"/>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ANN Model Evaluation</a:t>
            </a:r>
            <a:br>
              <a:rPr lang="en-US" sz="4000" kern="1200">
                <a:solidFill>
                  <a:srgbClr val="FFFFFF"/>
                </a:solidFill>
                <a:latin typeface="+mj-lt"/>
                <a:ea typeface="+mj-ea"/>
                <a:cs typeface="+mj-cs"/>
              </a:rPr>
            </a:br>
            <a:r>
              <a:rPr kumimoji="0" lang="en-US" sz="4000" b="0" i="0" u="none" strike="noStrike" kern="1200" cap="none" spc="0" normalizeH="0" baseline="0" noProof="0">
                <a:ln>
                  <a:noFill/>
                </a:ln>
                <a:solidFill>
                  <a:srgbClr val="FFFFFF"/>
                </a:solidFill>
                <a:effectLst/>
                <a:uLnTx/>
                <a:uFillTx/>
                <a:latin typeface="+mj-lt"/>
                <a:ea typeface="+mj-ea"/>
                <a:cs typeface="+mj-cs"/>
              </a:rPr>
              <a:t>(True Label, Model Prediction)</a:t>
            </a:r>
            <a:endParaRPr lang="en-US" sz="4000" kern="1200">
              <a:solidFill>
                <a:srgbClr val="FFFFFF"/>
              </a:solidFill>
              <a:latin typeface="+mj-lt"/>
              <a:ea typeface="+mj-ea"/>
              <a:cs typeface="+mj-cs"/>
            </a:endParaRPr>
          </a:p>
        </p:txBody>
      </p:sp>
      <p:pic>
        <p:nvPicPr>
          <p:cNvPr id="9" name="Content Placeholder 8" descr="A picture containing black, screenshot, black and white, nature&#10;&#10;Description automatically generated">
            <a:extLst>
              <a:ext uri="{FF2B5EF4-FFF2-40B4-BE49-F238E27FC236}">
                <a16:creationId xmlns:a16="http://schemas.microsoft.com/office/drawing/2014/main" id="{C77184DC-0F37-81C5-4F95-D13958AE92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2428" y="2209655"/>
            <a:ext cx="7225748" cy="2438690"/>
          </a:xfrm>
          <a:prstGeom prst="rect">
            <a:avLst/>
          </a:prstGeom>
        </p:spPr>
      </p:pic>
    </p:spTree>
    <p:extLst>
      <p:ext uri="{BB962C8B-B14F-4D97-AF65-F5344CB8AC3E}">
        <p14:creationId xmlns:p14="http://schemas.microsoft.com/office/powerpoint/2010/main" val="339314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CB42D6-3A92-2341-41B3-79E0A52BA8FA}"/>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ANN Model Evaluation</a:t>
            </a:r>
            <a:br>
              <a:rPr lang="en-US" sz="3200" kern="1200">
                <a:solidFill>
                  <a:srgbClr val="FFFFFF"/>
                </a:solidFill>
                <a:latin typeface="+mj-lt"/>
                <a:ea typeface="+mj-ea"/>
                <a:cs typeface="+mj-cs"/>
              </a:rPr>
            </a:br>
            <a:r>
              <a:rPr lang="en-US" sz="3200" kern="1200">
                <a:solidFill>
                  <a:srgbClr val="FFFFFF"/>
                </a:solidFill>
                <a:latin typeface="+mj-lt"/>
                <a:ea typeface="+mj-ea"/>
                <a:cs typeface="+mj-cs"/>
              </a:rPr>
              <a:t>(some miss classified images)</a:t>
            </a:r>
          </a:p>
        </p:txBody>
      </p:sp>
      <p:pic>
        <p:nvPicPr>
          <p:cNvPr id="5" name="Content Placeholder 4" descr="A picture containing font, black, graphics, typography&#10;&#10;Description automatically generated">
            <a:extLst>
              <a:ext uri="{FF2B5EF4-FFF2-40B4-BE49-F238E27FC236}">
                <a16:creationId xmlns:a16="http://schemas.microsoft.com/office/drawing/2014/main" id="{91DE0816-AD73-336F-8F32-D0DBE2BEDC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9643" y="3457575"/>
            <a:ext cx="9851027" cy="2019459"/>
          </a:xfrm>
          <a:prstGeom prst="rect">
            <a:avLst/>
          </a:prstGeom>
        </p:spPr>
      </p:pic>
    </p:spTree>
    <p:extLst>
      <p:ext uri="{BB962C8B-B14F-4D97-AF65-F5344CB8AC3E}">
        <p14:creationId xmlns:p14="http://schemas.microsoft.com/office/powerpoint/2010/main" val="1526092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678</Words>
  <Application>Microsoft Office PowerPoint</Application>
  <PresentationFormat>Widescreen</PresentationFormat>
  <Paragraphs>69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-apple-system</vt:lpstr>
      <vt:lpstr>Arial</vt:lpstr>
      <vt:lpstr>Calibri</vt:lpstr>
      <vt:lpstr>Calibri Light</vt:lpstr>
      <vt:lpstr>Office Theme</vt:lpstr>
      <vt:lpstr>Arabic Handwritten Digit Recognition</vt:lpstr>
      <vt:lpstr>Outline</vt:lpstr>
      <vt:lpstr>Introduction</vt:lpstr>
      <vt:lpstr>Some images in our dataset</vt:lpstr>
      <vt:lpstr>Preprocessing</vt:lpstr>
      <vt:lpstr>ANN Model:</vt:lpstr>
      <vt:lpstr>ANN Model Evaluation</vt:lpstr>
      <vt:lpstr>ANN Model Evaluation (True Label, Model Prediction)</vt:lpstr>
      <vt:lpstr>ANN Model Evaluation (some miss classified images)</vt:lpstr>
      <vt:lpstr>ANN Model Evaluation</vt:lpstr>
      <vt:lpstr>ANN Model Evaluation</vt:lpstr>
      <vt:lpstr>CNN Model</vt:lpstr>
      <vt:lpstr>CNN Model Evaluation</vt:lpstr>
      <vt:lpstr>CNN Model Evaluation (True Label, Model Prediction)</vt:lpstr>
      <vt:lpstr>CNN Model Evaluation (some miss classified images)</vt:lpstr>
      <vt:lpstr>CNN Model Evaluation</vt:lpstr>
      <vt:lpstr> CNN Model Evaluation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Arabic Handwritten Digit Recognition</dc:title>
  <dc:creator>yousef ayman</dc:creator>
  <cp:lastModifiedBy>yousef ayman</cp:lastModifiedBy>
  <cp:revision>5</cp:revision>
  <dcterms:created xsi:type="dcterms:W3CDTF">2023-05-22T09:55:13Z</dcterms:created>
  <dcterms:modified xsi:type="dcterms:W3CDTF">2023-05-24T14:18:57Z</dcterms:modified>
</cp:coreProperties>
</file>