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3564-D755-662B-B0A6-5FDC76E9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85D42-5809-5A4A-618A-89F8ECDF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4112-9951-7B19-52A5-84CBDA6D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DF87-6BA9-21C4-729B-D33D6FCF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31EE-D16F-5418-8524-8C7A39F0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FC14-50A8-54D7-5F93-A0FCC3A7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C7E2-FCF2-3E72-9BE3-5C8C8AE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5A-EB26-B416-8B34-9B6F096A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A2D9-71AE-2F3A-2E6B-8CDC42AC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7537-211F-99AC-CF0A-A929C5C1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3E0E9-1596-6A01-3FE1-F067652E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AA1E-23A3-57CD-3A9D-CF4DE8B46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4ED6-F60B-42A7-3776-AC3E53A9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AAF5-F477-88C5-01AC-179170E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7997-A922-1F51-FE4E-8106101D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7EB4-D4FE-2A52-4C9B-8EC8879A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2931-2D3A-B0CA-89BF-C00E324F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B090-E1DE-66BD-56BA-6A214620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3D47-1239-FB15-F8F4-EDA67BE6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265B-1DE7-AC40-8405-C4C4DC0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FC91-7ED4-8E01-4B6E-E1D0413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19E4-014C-ABF5-8F55-66470477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8883-69DE-0098-31BC-DF6F7D3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22EF-64EE-3EA6-396A-A0521CA1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1055-25CE-9462-E55B-492521DF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2E1F-DB64-6A51-8A40-E394150B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86B7-FF78-D509-E386-251C90756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D6A13-FB8D-3A09-00D4-D12238AA4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FAB4D-9030-16AD-C3A5-584947A8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829E8-630D-FCF5-BFCF-337EF9BB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8485-E141-2DBB-1BE4-87A3134A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9D62-E2BD-381A-1A99-7BE7D95B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3A18-ECE2-6226-3805-637E3F34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4E608-2DEF-FB5F-C688-7050E2CE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8F2C-0110-3C35-55ED-3E034274B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BF896-661F-BEEB-5457-CA36999F0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73AB9-4D6D-B664-C3E8-2ED896FD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1348-CF98-F552-2098-72CA1029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FFD82-A8F5-45E1-B188-3DAB612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0EF8-563E-39EB-956B-1C1F0412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B9B50-9DB6-6294-4DE4-B05C1D8F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3003-5370-FDC9-E366-4C7B0F90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6B9DF-0CA3-A052-F4D1-D6137D9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F427-BDF4-63EA-A26F-4BFA069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9025D-6BAE-29C9-45F0-312388A2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A315-B6F7-21DA-1605-05333F9E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C83-9F73-5E56-5A47-D1ED0424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763B-01CE-CFF1-1252-96941B61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17C68-3F5A-36E1-1BF3-F6964C3E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1508-55F5-D5ED-8CBB-333647C3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B4212-56EE-4FDF-12DE-9647C9BB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6559-66D8-B2FC-6B64-401996AD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2C9-E71E-47EF-E330-30CE685B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55673-3F01-DB6F-E279-80C2EDAC7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FC81-B3D7-C9A0-A2C6-CBEEA1CED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4A1F-FDED-AFFF-C133-707C923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B19B-5A80-0051-AD23-38C67C3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2D15A-A14A-BF48-3355-3B091062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C15FC-DA6F-A608-AE28-CB672E20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136FC-29DE-3DC3-3D14-3594BE1F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D870D-5032-D54D-60DF-42D280257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813D9-4511-4904-96E4-68BADA51759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15A4-6A19-D471-85BA-31C4D63E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CA9F-68D3-9DF9-C66A-BD47CBBFB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6CD21-F989-4F50-ADE7-1460077F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646-98FE-23B5-5E79-454E0C7E7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091E-306F-338A-EED5-F5C0E7714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63650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3475-CD79-000A-ACE1-CD722F11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B1B296-85A6-EBBE-9D39-2F5EC338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62" y="1825625"/>
            <a:ext cx="7988276" cy="4351338"/>
          </a:xfrm>
        </p:spPr>
      </p:pic>
    </p:spTree>
    <p:extLst>
      <p:ext uri="{BB962C8B-B14F-4D97-AF65-F5344CB8AC3E}">
        <p14:creationId xmlns:p14="http://schemas.microsoft.com/office/powerpoint/2010/main" val="48414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F153-355F-1DED-FDC9-86CD029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F2883D-87C6-95A7-F68D-FD2F15D6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1848343"/>
            <a:ext cx="8078327" cy="4305901"/>
          </a:xfrm>
        </p:spPr>
      </p:pic>
    </p:spTree>
    <p:extLst>
      <p:ext uri="{BB962C8B-B14F-4D97-AF65-F5344CB8AC3E}">
        <p14:creationId xmlns:p14="http://schemas.microsoft.com/office/powerpoint/2010/main" val="42373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721E-620A-2177-580C-883A24B1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A85D70-CCDB-9808-858B-49500731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1881685"/>
            <a:ext cx="7973538" cy="4239217"/>
          </a:xfrm>
        </p:spPr>
      </p:pic>
    </p:spTree>
    <p:extLst>
      <p:ext uri="{BB962C8B-B14F-4D97-AF65-F5344CB8AC3E}">
        <p14:creationId xmlns:p14="http://schemas.microsoft.com/office/powerpoint/2010/main" val="309773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3E5D-135D-DAFC-E26F-FB45D898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EF8A6B3-0EA8-33A1-F0AB-ECA0072A9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891212"/>
            <a:ext cx="8878539" cy="4220164"/>
          </a:xfrm>
        </p:spPr>
      </p:pic>
    </p:spTree>
    <p:extLst>
      <p:ext uri="{BB962C8B-B14F-4D97-AF65-F5344CB8AC3E}">
        <p14:creationId xmlns:p14="http://schemas.microsoft.com/office/powerpoint/2010/main" val="399600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7498-1DA2-7940-3C44-4FC7F82E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1B148E-B3A6-DC5A-B0AA-8A22AC02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36" y="1825625"/>
            <a:ext cx="7227328" cy="4351338"/>
          </a:xfrm>
        </p:spPr>
      </p:pic>
    </p:spTree>
    <p:extLst>
      <p:ext uri="{BB962C8B-B14F-4D97-AF65-F5344CB8AC3E}">
        <p14:creationId xmlns:p14="http://schemas.microsoft.com/office/powerpoint/2010/main" val="112586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47AE-C754-2E10-D516-3F63B5CF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F718CA1-AE77-D82A-A424-52556169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55" y="1825625"/>
            <a:ext cx="7294889" cy="4351338"/>
          </a:xfrm>
        </p:spPr>
      </p:pic>
    </p:spTree>
    <p:extLst>
      <p:ext uri="{BB962C8B-B14F-4D97-AF65-F5344CB8AC3E}">
        <p14:creationId xmlns:p14="http://schemas.microsoft.com/office/powerpoint/2010/main" val="260920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A73A-5817-663F-7489-DEF4BB73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AE524D-8784-D53D-0D8B-ADBC3E95F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89" y="1825625"/>
            <a:ext cx="6989021" cy="4351338"/>
          </a:xfrm>
        </p:spPr>
      </p:pic>
    </p:spTree>
    <p:extLst>
      <p:ext uri="{BB962C8B-B14F-4D97-AF65-F5344CB8AC3E}">
        <p14:creationId xmlns:p14="http://schemas.microsoft.com/office/powerpoint/2010/main" val="355006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8972-CE60-6FCA-CCE4-C28E271C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7F0825-B76A-F5F5-7450-6778E19E9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55" y="1825625"/>
            <a:ext cx="6969289" cy="4351338"/>
          </a:xfrm>
        </p:spPr>
      </p:pic>
    </p:spTree>
    <p:extLst>
      <p:ext uri="{BB962C8B-B14F-4D97-AF65-F5344CB8AC3E}">
        <p14:creationId xmlns:p14="http://schemas.microsoft.com/office/powerpoint/2010/main" val="326506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D5FA-035C-A033-D20E-6ADCEB82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83EEAA-3C1B-AE07-BB54-6E43A9F2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86" y="1825625"/>
            <a:ext cx="6645828" cy="4351338"/>
          </a:xfrm>
        </p:spPr>
      </p:pic>
    </p:spTree>
    <p:extLst>
      <p:ext uri="{BB962C8B-B14F-4D97-AF65-F5344CB8AC3E}">
        <p14:creationId xmlns:p14="http://schemas.microsoft.com/office/powerpoint/2010/main" val="242744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A819-4856-BE11-C445-94C12FBF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ED2760-FC4D-2798-B340-49C6ED11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53" y="1825625"/>
            <a:ext cx="7506694" cy="4351338"/>
          </a:xfrm>
        </p:spPr>
      </p:pic>
    </p:spTree>
    <p:extLst>
      <p:ext uri="{BB962C8B-B14F-4D97-AF65-F5344CB8AC3E}">
        <p14:creationId xmlns:p14="http://schemas.microsoft.com/office/powerpoint/2010/main" val="19345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C0E3-FAF2-0BC1-CF05-7B63FD17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5997-00C0-ACFB-0159-37F70785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1-Mohammed Ashraf</a:t>
            </a:r>
          </a:p>
          <a:p>
            <a:r>
              <a:rPr lang="en-US" dirty="0"/>
              <a:t>2-Mahmoud Sayed Sherif</a:t>
            </a:r>
          </a:p>
          <a:p>
            <a:r>
              <a:rPr lang="en-US" dirty="0"/>
              <a:t>3-Youssef </a:t>
            </a:r>
            <a:r>
              <a:rPr lang="en-US" dirty="0" err="1"/>
              <a:t>ahmed</a:t>
            </a:r>
            <a:r>
              <a:rPr lang="en-US" dirty="0"/>
              <a:t> </a:t>
            </a:r>
            <a:r>
              <a:rPr lang="en-US" dirty="0" err="1"/>
              <a:t>mahmoud</a:t>
            </a:r>
            <a:endParaRPr lang="en-US" dirty="0"/>
          </a:p>
          <a:p>
            <a:r>
              <a:rPr lang="en-US" dirty="0"/>
              <a:t>4-Hamed Samir</a:t>
            </a:r>
          </a:p>
        </p:txBody>
      </p:sp>
    </p:spTree>
    <p:extLst>
      <p:ext uri="{BB962C8B-B14F-4D97-AF65-F5344CB8AC3E}">
        <p14:creationId xmlns:p14="http://schemas.microsoft.com/office/powerpoint/2010/main" val="365762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06D0-72B5-D2F1-F491-2FD9B6CF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EBF554-17E5-394D-02F1-BE47874FA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2" y="1825625"/>
            <a:ext cx="7435295" cy="4351338"/>
          </a:xfrm>
        </p:spPr>
      </p:pic>
    </p:spTree>
    <p:extLst>
      <p:ext uri="{BB962C8B-B14F-4D97-AF65-F5344CB8AC3E}">
        <p14:creationId xmlns:p14="http://schemas.microsoft.com/office/powerpoint/2010/main" val="287968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1E96-7ABB-8A89-49DA-3E583F4D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3BCA93-9D6B-A97A-88F8-EFBD2E42E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52" y="1825625"/>
            <a:ext cx="7129696" cy="4351338"/>
          </a:xfrm>
        </p:spPr>
      </p:pic>
    </p:spTree>
    <p:extLst>
      <p:ext uri="{BB962C8B-B14F-4D97-AF65-F5344CB8AC3E}">
        <p14:creationId xmlns:p14="http://schemas.microsoft.com/office/powerpoint/2010/main" val="194139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DC2-C9C6-9781-52B9-EAAEF864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E788AC-8CD3-6AC5-BFF2-B2956845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895975"/>
            <a:ext cx="8430802" cy="4210638"/>
          </a:xfrm>
        </p:spPr>
      </p:pic>
    </p:spTree>
    <p:extLst>
      <p:ext uri="{BB962C8B-B14F-4D97-AF65-F5344CB8AC3E}">
        <p14:creationId xmlns:p14="http://schemas.microsoft.com/office/powerpoint/2010/main" val="230882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D7C-9E3E-FEEE-6B63-133355EA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screen with green lights&#10;&#10;Description automatically generated">
            <a:extLst>
              <a:ext uri="{FF2B5EF4-FFF2-40B4-BE49-F238E27FC236}">
                <a16:creationId xmlns:a16="http://schemas.microsoft.com/office/drawing/2014/main" id="{77AF8FAB-39C9-EA80-71EC-C996B01FB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1591"/>
            <a:ext cx="10515600" cy="2139406"/>
          </a:xfrm>
        </p:spPr>
      </p:pic>
    </p:spTree>
    <p:extLst>
      <p:ext uri="{BB962C8B-B14F-4D97-AF65-F5344CB8AC3E}">
        <p14:creationId xmlns:p14="http://schemas.microsoft.com/office/powerpoint/2010/main" val="17381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BCB7-60C8-3525-E12E-027AC2EA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6428FE-4B02-034C-45AF-B2C8AF732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3" y="1825625"/>
            <a:ext cx="5401434" cy="4351338"/>
          </a:xfrm>
        </p:spPr>
      </p:pic>
    </p:spTree>
    <p:extLst>
      <p:ext uri="{BB962C8B-B14F-4D97-AF65-F5344CB8AC3E}">
        <p14:creationId xmlns:p14="http://schemas.microsoft.com/office/powerpoint/2010/main" val="373914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FC19-A5AA-5106-C6A0-774A08CD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CREATE TABLES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19CAC-3DF7-CBFC-572C-B9947D27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34" y="1825625"/>
            <a:ext cx="8133932" cy="4351338"/>
          </a:xfrm>
        </p:spPr>
      </p:pic>
    </p:spTree>
    <p:extLst>
      <p:ext uri="{BB962C8B-B14F-4D97-AF65-F5344CB8AC3E}">
        <p14:creationId xmlns:p14="http://schemas.microsoft.com/office/powerpoint/2010/main" val="18933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A11A-7F2A-3D02-0273-64CCFF80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96E58D87-F5E8-452D-2CC3-A6E5F536F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65125"/>
            <a:ext cx="10835640" cy="5160381"/>
          </a:xfrm>
        </p:spPr>
      </p:pic>
    </p:spTree>
    <p:extLst>
      <p:ext uri="{BB962C8B-B14F-4D97-AF65-F5344CB8AC3E}">
        <p14:creationId xmlns:p14="http://schemas.microsoft.com/office/powerpoint/2010/main" val="13857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717F-EA24-65C5-36B7-F105D942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FC4726C-BD51-B74B-936C-15B43ED4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521439" cy="5811838"/>
          </a:xfrm>
        </p:spPr>
      </p:pic>
    </p:spTree>
    <p:extLst>
      <p:ext uri="{BB962C8B-B14F-4D97-AF65-F5344CB8AC3E}">
        <p14:creationId xmlns:p14="http://schemas.microsoft.com/office/powerpoint/2010/main" val="307048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56D5-0901-5D38-2CA9-AF6D1863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8F30A18-8518-7055-E4F7-247844163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90" y="1931670"/>
            <a:ext cx="5995329" cy="2907941"/>
          </a:xfrm>
        </p:spPr>
      </p:pic>
    </p:spTree>
    <p:extLst>
      <p:ext uri="{BB962C8B-B14F-4D97-AF65-F5344CB8AC3E}">
        <p14:creationId xmlns:p14="http://schemas.microsoft.com/office/powerpoint/2010/main" val="427487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53C-015A-6FA1-658A-FB53DC57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ADD CONSTRAINTS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2C4086-56AE-36D9-4B90-85B6F6D15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7390"/>
            <a:ext cx="10515600" cy="4199573"/>
          </a:xfrm>
        </p:spPr>
      </p:pic>
    </p:spTree>
    <p:extLst>
      <p:ext uri="{BB962C8B-B14F-4D97-AF65-F5344CB8AC3E}">
        <p14:creationId xmlns:p14="http://schemas.microsoft.com/office/powerpoint/2010/main" val="29727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17DA-EFD2-C16C-3F15-2A10F3F6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INSERTION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317FDF-F70B-2100-4F2C-A95BF69B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96" y="1825625"/>
            <a:ext cx="7344407" cy="4351338"/>
          </a:xfrm>
        </p:spPr>
      </p:pic>
    </p:spTree>
    <p:extLst>
      <p:ext uri="{BB962C8B-B14F-4D97-AF65-F5344CB8AC3E}">
        <p14:creationId xmlns:p14="http://schemas.microsoft.com/office/powerpoint/2010/main" val="19900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FCD3-173B-352F-4222-5D76F999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1EF404-7E92-B81F-CAF2-FBECF1FB6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872159"/>
            <a:ext cx="7440063" cy="4258269"/>
          </a:xfrm>
        </p:spPr>
      </p:pic>
    </p:spTree>
    <p:extLst>
      <p:ext uri="{BB962C8B-B14F-4D97-AF65-F5344CB8AC3E}">
        <p14:creationId xmlns:p14="http://schemas.microsoft.com/office/powerpoint/2010/main" val="367055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Office PowerPoint</Application>
  <PresentationFormat>Widescreen</PresentationFormat>
  <Paragraphs>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Group4</vt:lpstr>
      <vt:lpstr>Names</vt:lpstr>
      <vt:lpstr>DDL CREATE TABLES </vt:lpstr>
      <vt:lpstr>PowerPoint Presentation</vt:lpstr>
      <vt:lpstr>PowerPoint Presentation</vt:lpstr>
      <vt:lpstr>PowerPoint Presentation</vt:lpstr>
      <vt:lpstr>DDL ADD CONSTRAINTS</vt:lpstr>
      <vt:lpstr>DDL INSERTION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sayed shrief</dc:creator>
  <cp:lastModifiedBy>Youssef 20211061</cp:lastModifiedBy>
  <cp:revision>3</cp:revision>
  <dcterms:created xsi:type="dcterms:W3CDTF">2024-07-19T04:14:41Z</dcterms:created>
  <dcterms:modified xsi:type="dcterms:W3CDTF">2024-07-26T22:42:24Z</dcterms:modified>
</cp:coreProperties>
</file>