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Tomorrow" pitchFamily="2" charset="0"/>
      <p:regular r:id="rId11"/>
    </p:embeddedFont>
    <p:embeddedFont>
      <p:font typeface="Tomorrow Semi Bold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06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ousefelzidani/-OopsHooked-Phishing_Email_Detector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125519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Phishing Email Detector "</a:t>
            </a:r>
            <a:r>
              <a:rPr lang="en-US" sz="445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OopsHooked"</a:t>
            </a: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A Cybersecurity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89" y="3671575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Developed by Yousef Elzidani, a first-year cybersecurity and digital forensics student at University of West of England (UWE), this Python-based tool analyses suspicious emails to detect phishing attempts. It uses keyword analysis, link detection, and formatting checks to calculate a confidence score.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2536356" y="5886303"/>
            <a:ext cx="6607644" cy="996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Author:  YOUSEF ELZIDANI</a:t>
            </a:r>
          </a:p>
          <a:p>
            <a:pPr>
              <a:lnSpc>
                <a:spcPts val="3100"/>
              </a:lnSpc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B8CB8-27CD-6B3C-6CF3-0B7A03164A45}"/>
              </a:ext>
            </a:extLst>
          </p:cNvPr>
          <p:cNvSpPr txBox="1"/>
          <p:nvPr/>
        </p:nvSpPr>
        <p:spPr>
          <a:xfrm>
            <a:off x="793789" y="6560141"/>
            <a:ext cx="7315200" cy="123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en-US" sz="18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The project </a:t>
            </a:r>
            <a:r>
              <a:rPr lang="en-US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link</a:t>
            </a:r>
            <a:r>
              <a:rPr lang="en-US" sz="18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 “GitHub” : </a:t>
            </a:r>
            <a:r>
              <a:rPr lang="en-US" sz="18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  <a:hlinkClick r:id="rId4"/>
              </a:rPr>
              <a:t>https://github.com/yousefelzidani/-OopsHooked-Phishing_Email_Detector.git</a:t>
            </a:r>
            <a:endParaRPr lang="en-US" sz="1800" b="1" dirty="0">
              <a:solidFill>
                <a:srgbClr val="C9C9C0"/>
              </a:solidFill>
              <a:latin typeface="Tomorrow Bold" pitchFamily="34" charset="0"/>
              <a:ea typeface="Tomorrow Bold" pitchFamily="34" charset="-122"/>
              <a:cs typeface="Tomorrow Bold" pitchFamily="34" charset="-120"/>
            </a:endParaRPr>
          </a:p>
          <a:p>
            <a:pPr>
              <a:lnSpc>
                <a:spcPts val="3100"/>
              </a:lnSpc>
            </a:pPr>
            <a:endParaRPr lang="en-US" sz="1800" b="1" dirty="0">
              <a:solidFill>
                <a:srgbClr val="C9C9C0"/>
              </a:solidFill>
              <a:latin typeface="Tomorrow Bold" pitchFamily="34" charset="0"/>
              <a:ea typeface="Tomorrow Bold" pitchFamily="34" charset="-122"/>
              <a:cs typeface="Tomorrow Bold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585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Tools and Materials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10752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391733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Primary programming language used for development.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10752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Matplotlib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391733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Library for data visualisation and creating result charts.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79798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NLTK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082189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Natural Language Toolkit for text processing and keyword analysis.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8421" y="479798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8421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PyCharm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228421" y="6082189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Integrated Development Environment (IDE) for coding and testing.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448"/>
            <a:ext cx="5963364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How the Program Works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1440894"/>
            <a:ext cx="976670" cy="15628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7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Input Email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39739" y="2058472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 enters the suspicious email text into the email space variable.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003709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Scan and Analyse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39739" y="3621286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Program detects suspicious keywords, links, and unusual formatting patterns.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566523"/>
            <a:ext cx="976670" cy="15628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Calculate Score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39739" y="518410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phishing confidence score is generated based on the analysis.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6129338"/>
            <a:ext cx="976670" cy="15628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Output Results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39739" y="6746915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Analysis details are displayed in the console and visualized graphically.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6903839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Keyword Detection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3437096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Identifies suspicious words commonly used in phishing attempts.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94667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1079551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Link Analysis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3437096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Counts and flags excessive use of hyperlinks in emails.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0077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6903839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Format Check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03839" y="5498187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Recognizes unusual email formatting that may indicate phishing.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00776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1079551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795516" y="5498187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Generates a bar chart to visually summarize the analysis results.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66944"/>
            <a:ext cx="65265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Python Code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15885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1020604" y="2542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Import Libraries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033117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Utilises re, nltk, and matplotlib for various functionalities.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315885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4912281" y="2542699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Define Suspicious Keywords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387447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Lists common phrases found in phishing emails.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575453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1020604" y="4802267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Analyse</a:t>
            </a: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Email Function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4701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Core function that processes the email and calculates the score.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575453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4912281" y="48022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Visualisation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2281" y="52926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Creates and saves a bar chart of the analysis results.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0633"/>
            <a:ext cx="59872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Results and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664445"/>
            <a:ext cx="28847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Output Components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65083" y="22230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Confidence score indicating phishing likelihood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65082" y="27260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Count of suspicious keywords detected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65082" y="33267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Number of links found in the email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65081" y="39553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Flag for unusual formatting patterns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321416" y="1651158"/>
            <a:ext cx="31652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 Representation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63426" y="22380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bar chart is generated to visually display the analysis results, making it easier to interpret the findings at a glance.</a:t>
            </a:r>
            <a:endParaRPr lang="en-US" sz="1750" dirty="0"/>
          </a:p>
        </p:txBody>
      </p:sp>
      <p:pic>
        <p:nvPicPr>
          <p:cNvPr id="11" name="Picture 10" descr="A graph with red and green squares&#10;&#10;Description automatically generated">
            <a:extLst>
              <a:ext uri="{FF2B5EF4-FFF2-40B4-BE49-F238E27FC236}">
                <a16:creationId xmlns:a16="http://schemas.microsoft.com/office/drawing/2014/main" id="{1A8E4EA7-AF30-4264-D67A-FE78CC73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926" y="3689700"/>
            <a:ext cx="6579209" cy="3947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2F07CA-CF70-B61D-430E-4AB9C8F4A8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1" r="70168"/>
          <a:stretch/>
        </p:blipFill>
        <p:spPr>
          <a:xfrm>
            <a:off x="517358" y="4947933"/>
            <a:ext cx="5588372" cy="1934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Challenges and Future Enhancements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108513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4"/>
          <p:cNvSpPr/>
          <p:nvPr/>
        </p:nvSpPr>
        <p:spPr>
          <a:xfrm>
            <a:off x="6513433" y="2645569"/>
            <a:ext cx="150495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Current Challenges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Matplotlib font cache delay and dependency management issues.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6477476" y="4489013"/>
            <a:ext cx="22229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378762"/>
            <a:ext cx="3749993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Short-term Improvements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Optimise code for faster execution and streamline library installations.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55555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4"/>
          <p:cNvSpPr/>
          <p:nvPr/>
        </p:nvSpPr>
        <p:spPr>
          <a:xfrm>
            <a:off x="6478191" y="6332458"/>
            <a:ext cx="22098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Long-term Goals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 machine learning for advanced detection and create a web based UI.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3101"/>
            <a:ext cx="77013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Conclusion and Next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706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971550" y="3455670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70659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Refine Detection Algorithms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21540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 accuracy of phishing identification.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3706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5357813" y="3455670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3706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Expand Feature Set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86107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Add domain analysis for identifying fake senders.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3706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9781580" y="3455670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370659"/>
            <a:ext cx="33616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Improve User Interface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86107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 a more intuitive, web-based interface.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4231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Text 14"/>
          <p:cNvSpPr/>
          <p:nvPr/>
        </p:nvSpPr>
        <p:spPr>
          <a:xfrm>
            <a:off x="934641" y="5508188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423178"/>
            <a:ext cx="39646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Integrate Machine Learning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913596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 AI for more sophisticated phishing detection.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443</Words>
  <Application>Microsoft Macintosh PowerPoint</Application>
  <PresentationFormat>Custom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Tomorrow Bold</vt:lpstr>
      <vt:lpstr>Tomorrow Semi Bold</vt:lpstr>
      <vt:lpstr>Tomorrow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trendigo.shop@outlook.com</cp:lastModifiedBy>
  <cp:revision>3</cp:revision>
  <dcterms:created xsi:type="dcterms:W3CDTF">2024-11-30T14:40:28Z</dcterms:created>
  <dcterms:modified xsi:type="dcterms:W3CDTF">2024-11-30T15:08:06Z</dcterms:modified>
</cp:coreProperties>
</file>