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73" r:id="rId8"/>
    <p:sldId id="260" r:id="rId9"/>
    <p:sldId id="262" r:id="rId10"/>
    <p:sldId id="261" r:id="rId11"/>
    <p:sldId id="263" r:id="rId12"/>
    <p:sldId id="264" r:id="rId13"/>
    <p:sldId id="265" r:id="rId14"/>
    <p:sldId id="266"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DO" userId="8271ea9fbb305512" providerId="LiveId" clId="{6DD87725-13FE-4E39-859C-10865800E599}"/>
    <pc:docChg chg="undo custSel addSld delSld modSld sldOrd">
      <pc:chgData name="OMAR ABDO" userId="8271ea9fbb305512" providerId="LiveId" clId="{6DD87725-13FE-4E39-859C-10865800E599}" dt="2024-04-07T18:12:17.609" v="355" actId="20577"/>
      <pc:docMkLst>
        <pc:docMk/>
      </pc:docMkLst>
      <pc:sldChg chg="modTransition">
        <pc:chgData name="OMAR ABDO" userId="8271ea9fbb305512" providerId="LiveId" clId="{6DD87725-13FE-4E39-859C-10865800E599}" dt="2024-01-28T14:28:05.082" v="331"/>
        <pc:sldMkLst>
          <pc:docMk/>
          <pc:sldMk cId="4043737824" sldId="257"/>
        </pc:sldMkLst>
      </pc:sldChg>
      <pc:sldChg chg="modSp mod modTransition">
        <pc:chgData name="OMAR ABDO" userId="8271ea9fbb305512" providerId="LiveId" clId="{6DD87725-13FE-4E39-859C-10865800E599}" dt="2024-01-28T14:26:10.425" v="304"/>
        <pc:sldMkLst>
          <pc:docMk/>
          <pc:sldMk cId="191714609" sldId="258"/>
        </pc:sldMkLst>
        <pc:spChg chg="mod">
          <ac:chgData name="OMAR ABDO" userId="8271ea9fbb305512" providerId="LiveId" clId="{6DD87725-13FE-4E39-859C-10865800E599}" dt="2024-01-28T14:24:26.895" v="298" actId="14100"/>
          <ac:spMkLst>
            <pc:docMk/>
            <pc:sldMk cId="191714609" sldId="258"/>
            <ac:spMk id="2" creationId="{9AB2EA78-AEB3-469B-9025-3B17201A457B}"/>
          </ac:spMkLst>
        </pc:spChg>
        <pc:spChg chg="mod">
          <ac:chgData name="OMAR ABDO" userId="8271ea9fbb305512" providerId="LiveId" clId="{6DD87725-13FE-4E39-859C-10865800E599}" dt="2024-01-28T14:24:52.124" v="300" actId="207"/>
          <ac:spMkLst>
            <pc:docMk/>
            <pc:sldMk cId="191714609" sldId="258"/>
            <ac:spMk id="3" creationId="{255E1F2F-E259-4EA8-9FFD-3A10AF541859}"/>
          </ac:spMkLst>
        </pc:spChg>
      </pc:sldChg>
      <pc:sldChg chg="addSp delSp modSp mod modTransition">
        <pc:chgData name="OMAR ABDO" userId="8271ea9fbb305512" providerId="LiveId" clId="{6DD87725-13FE-4E39-859C-10865800E599}" dt="2024-04-07T18:12:17.609" v="355" actId="20577"/>
        <pc:sldMkLst>
          <pc:docMk/>
          <pc:sldMk cId="1387974181" sldId="259"/>
        </pc:sldMkLst>
        <pc:spChg chg="mod">
          <ac:chgData name="OMAR ABDO" userId="8271ea9fbb305512" providerId="LiveId" clId="{6DD87725-13FE-4E39-859C-10865800E599}" dt="2024-04-07T18:12:17.609" v="355" actId="20577"/>
          <ac:spMkLst>
            <pc:docMk/>
            <pc:sldMk cId="1387974181" sldId="259"/>
            <ac:spMk id="3" creationId="{6133ABBF-AEDE-E01B-8F84-69D4530E54F1}"/>
          </ac:spMkLst>
        </pc:spChg>
        <pc:spChg chg="add del">
          <ac:chgData name="OMAR ABDO" userId="8271ea9fbb305512" providerId="LiveId" clId="{6DD87725-13FE-4E39-859C-10865800E599}" dt="2024-04-07T18:07:00.409" v="352" actId="22"/>
          <ac:spMkLst>
            <pc:docMk/>
            <pc:sldMk cId="1387974181" sldId="259"/>
            <ac:spMk id="5" creationId="{8811E346-B725-3EF4-E164-E7BA7332F506}"/>
          </ac:spMkLst>
        </pc:spChg>
      </pc:sldChg>
      <pc:sldChg chg="addSp modSp mod modTransition">
        <pc:chgData name="OMAR ABDO" userId="8271ea9fbb305512" providerId="LiveId" clId="{6DD87725-13FE-4E39-859C-10865800E599}" dt="2024-01-28T14:27:45.280" v="329"/>
        <pc:sldMkLst>
          <pc:docMk/>
          <pc:sldMk cId="1533091758" sldId="260"/>
        </pc:sldMkLst>
        <pc:spChg chg="mod">
          <ac:chgData name="OMAR ABDO" userId="8271ea9fbb305512" providerId="LiveId" clId="{6DD87725-13FE-4E39-859C-10865800E599}" dt="2024-01-28T14:22:45.512" v="286" actId="14100"/>
          <ac:spMkLst>
            <pc:docMk/>
            <pc:sldMk cId="1533091758" sldId="260"/>
            <ac:spMk id="3" creationId="{431FC575-5EC2-9731-C7F5-D78558422636}"/>
          </ac:spMkLst>
        </pc:spChg>
        <pc:spChg chg="add mod">
          <ac:chgData name="OMAR ABDO" userId="8271ea9fbb305512" providerId="LiveId" clId="{6DD87725-13FE-4E39-859C-10865800E599}" dt="2024-01-28T14:23:00.841" v="290" actId="1076"/>
          <ac:spMkLst>
            <pc:docMk/>
            <pc:sldMk cId="1533091758" sldId="260"/>
            <ac:spMk id="5" creationId="{2096CE50-DD48-7066-90BB-7D4595F5D7E5}"/>
          </ac:spMkLst>
        </pc:spChg>
      </pc:sldChg>
      <pc:sldChg chg="modTransition">
        <pc:chgData name="OMAR ABDO" userId="8271ea9fbb305512" providerId="LiveId" clId="{6DD87725-13FE-4E39-859C-10865800E599}" dt="2024-01-28T14:28:35.168" v="332"/>
        <pc:sldMkLst>
          <pc:docMk/>
          <pc:sldMk cId="3654619925" sldId="261"/>
        </pc:sldMkLst>
      </pc:sldChg>
      <pc:sldChg chg="modTransition">
        <pc:chgData name="OMAR ABDO" userId="8271ea9fbb305512" providerId="LiveId" clId="{6DD87725-13FE-4E39-859C-10865800E599}" dt="2024-01-28T14:27:48.520" v="330"/>
        <pc:sldMkLst>
          <pc:docMk/>
          <pc:sldMk cId="659498943" sldId="262"/>
        </pc:sldMkLst>
      </pc:sldChg>
      <pc:sldChg chg="modTransition">
        <pc:chgData name="OMAR ABDO" userId="8271ea9fbb305512" providerId="LiveId" clId="{6DD87725-13FE-4E39-859C-10865800E599}" dt="2024-01-28T14:28:44.770" v="334"/>
        <pc:sldMkLst>
          <pc:docMk/>
          <pc:sldMk cId="1509462538" sldId="263"/>
        </pc:sldMkLst>
      </pc:sldChg>
      <pc:sldChg chg="modTransition">
        <pc:chgData name="OMAR ABDO" userId="8271ea9fbb305512" providerId="LiveId" clId="{6DD87725-13FE-4E39-859C-10865800E599}" dt="2024-01-28T14:29:17.693" v="342"/>
        <pc:sldMkLst>
          <pc:docMk/>
          <pc:sldMk cId="3814838936" sldId="264"/>
        </pc:sldMkLst>
      </pc:sldChg>
      <pc:sldChg chg="modTransition">
        <pc:chgData name="OMAR ABDO" userId="8271ea9fbb305512" providerId="LiveId" clId="{6DD87725-13FE-4E39-859C-10865800E599}" dt="2024-01-28T14:29:24.199" v="343"/>
        <pc:sldMkLst>
          <pc:docMk/>
          <pc:sldMk cId="2185138302" sldId="265"/>
        </pc:sldMkLst>
      </pc:sldChg>
      <pc:sldChg chg="new del">
        <pc:chgData name="OMAR ABDO" userId="8271ea9fbb305512" providerId="LiveId" clId="{6DD87725-13FE-4E39-859C-10865800E599}" dt="2024-01-19T11:24:36.311" v="1" actId="680"/>
        <pc:sldMkLst>
          <pc:docMk/>
          <pc:sldMk cId="180753979" sldId="266"/>
        </pc:sldMkLst>
      </pc:sldChg>
      <pc:sldChg chg="addSp modSp new mod modTransition">
        <pc:chgData name="OMAR ABDO" userId="8271ea9fbb305512" providerId="LiveId" clId="{6DD87725-13FE-4E39-859C-10865800E599}" dt="2024-01-28T14:29:33.306" v="344"/>
        <pc:sldMkLst>
          <pc:docMk/>
          <pc:sldMk cId="3177522285" sldId="266"/>
        </pc:sldMkLst>
        <pc:spChg chg="add mod">
          <ac:chgData name="OMAR ABDO" userId="8271ea9fbb305512" providerId="LiveId" clId="{6DD87725-13FE-4E39-859C-10865800E599}" dt="2024-01-19T11:38:34.597" v="51" actId="1076"/>
          <ac:spMkLst>
            <pc:docMk/>
            <pc:sldMk cId="3177522285" sldId="266"/>
            <ac:spMk id="2" creationId="{0FEE5778-9B4F-4AAA-6BB7-42D4E547F755}"/>
          </ac:spMkLst>
        </pc:spChg>
        <pc:spChg chg="add">
          <ac:chgData name="OMAR ABDO" userId="8271ea9fbb305512" providerId="LiveId" clId="{6DD87725-13FE-4E39-859C-10865800E599}" dt="2024-01-19T11:25:04.582" v="7"/>
          <ac:spMkLst>
            <pc:docMk/>
            <pc:sldMk cId="3177522285" sldId="266"/>
            <ac:spMk id="3" creationId="{ADF57406-0023-2C9F-C8D6-769A63233058}"/>
          </ac:spMkLst>
        </pc:spChg>
        <pc:spChg chg="add mod">
          <ac:chgData name="OMAR ABDO" userId="8271ea9fbb305512" providerId="LiveId" clId="{6DD87725-13FE-4E39-859C-10865800E599}" dt="2024-01-19T11:39:14.577" v="73" actId="20577"/>
          <ac:spMkLst>
            <pc:docMk/>
            <pc:sldMk cId="3177522285" sldId="266"/>
            <ac:spMk id="5" creationId="{D119BC3C-FA2D-70E3-EE04-B051CD579174}"/>
          </ac:spMkLst>
        </pc:spChg>
      </pc:sldChg>
      <pc:sldChg chg="addSp delSp modSp new del mod ord">
        <pc:chgData name="OMAR ABDO" userId="8271ea9fbb305512" providerId="LiveId" clId="{6DD87725-13FE-4E39-859C-10865800E599}" dt="2024-01-19T11:41:03.989" v="104" actId="47"/>
        <pc:sldMkLst>
          <pc:docMk/>
          <pc:sldMk cId="175198941" sldId="267"/>
        </pc:sldMkLst>
        <pc:spChg chg="mod">
          <ac:chgData name="OMAR ABDO" userId="8271ea9fbb305512" providerId="LiveId" clId="{6DD87725-13FE-4E39-859C-10865800E599}" dt="2024-01-19T11:40:09.894" v="80" actId="21"/>
          <ac:spMkLst>
            <pc:docMk/>
            <pc:sldMk cId="175198941" sldId="267"/>
            <ac:spMk id="2" creationId="{6297D785-42F1-7B4A-F4DD-CF3C3FEF4873}"/>
          </ac:spMkLst>
        </pc:spChg>
        <pc:spChg chg="mod">
          <ac:chgData name="OMAR ABDO" userId="8271ea9fbb305512" providerId="LiveId" clId="{6DD87725-13FE-4E39-859C-10865800E599}" dt="2024-01-19T11:39:52.516" v="74" actId="20577"/>
          <ac:spMkLst>
            <pc:docMk/>
            <pc:sldMk cId="175198941" sldId="267"/>
            <ac:spMk id="3" creationId="{D30442C7-B529-C71A-2AB3-39BBEC04AF5F}"/>
          </ac:spMkLst>
        </pc:spChg>
        <pc:spChg chg="add del mod">
          <ac:chgData name="OMAR ABDO" userId="8271ea9fbb305512" providerId="LiveId" clId="{6DD87725-13FE-4E39-859C-10865800E599}" dt="2024-01-19T11:40:01.242" v="75" actId="21"/>
          <ac:spMkLst>
            <pc:docMk/>
            <pc:sldMk cId="175198941" sldId="267"/>
            <ac:spMk id="4" creationId="{2C6C1015-6CD9-E2D8-CBE8-4AEC5E90316F}"/>
          </ac:spMkLst>
        </pc:spChg>
        <pc:spChg chg="add">
          <ac:chgData name="OMAR ABDO" userId="8271ea9fbb305512" providerId="LiveId" clId="{6DD87725-13FE-4E39-859C-10865800E599}" dt="2024-01-19T11:33:15.228" v="38"/>
          <ac:spMkLst>
            <pc:docMk/>
            <pc:sldMk cId="175198941" sldId="267"/>
            <ac:spMk id="5" creationId="{34DC0768-91E5-CDC1-C750-0C8F9A3AFF45}"/>
          </ac:spMkLst>
        </pc:spChg>
      </pc:sldChg>
      <pc:sldChg chg="addSp delSp modSp new del mod">
        <pc:chgData name="OMAR ABDO" userId="8271ea9fbb305512" providerId="LiveId" clId="{6DD87725-13FE-4E39-859C-10865800E599}" dt="2024-01-19T11:32:19.614" v="24" actId="680"/>
        <pc:sldMkLst>
          <pc:docMk/>
          <pc:sldMk cId="4237265736" sldId="267"/>
        </pc:sldMkLst>
        <pc:spChg chg="add del mod">
          <ac:chgData name="OMAR ABDO" userId="8271ea9fbb305512" providerId="LiveId" clId="{6DD87725-13FE-4E39-859C-10865800E599}" dt="2024-01-19T11:32:17.548" v="23" actId="22"/>
          <ac:spMkLst>
            <pc:docMk/>
            <pc:sldMk cId="4237265736" sldId="267"/>
            <ac:spMk id="3" creationId="{FFB5D80B-7CB9-B90A-C64A-616951981000}"/>
          </ac:spMkLst>
        </pc:spChg>
      </pc:sldChg>
      <pc:sldChg chg="addSp modSp new mod modTransition">
        <pc:chgData name="OMAR ABDO" userId="8271ea9fbb305512" providerId="LiveId" clId="{6DD87725-13FE-4E39-859C-10865800E599}" dt="2024-01-28T14:29:34.745" v="345"/>
        <pc:sldMkLst>
          <pc:docMk/>
          <pc:sldMk cId="353870407" sldId="268"/>
        </pc:sldMkLst>
        <pc:spChg chg="add mod">
          <ac:chgData name="OMAR ABDO" userId="8271ea9fbb305512" providerId="LiveId" clId="{6DD87725-13FE-4E39-859C-10865800E599}" dt="2024-01-19T11:44:46.907" v="106" actId="1076"/>
          <ac:spMkLst>
            <pc:docMk/>
            <pc:sldMk cId="353870407" sldId="268"/>
            <ac:spMk id="3" creationId="{0EF1FFB7-3DBF-8E1F-158A-496B11FC4755}"/>
          </ac:spMkLst>
        </pc:spChg>
        <pc:spChg chg="add mod">
          <ac:chgData name="OMAR ABDO" userId="8271ea9fbb305512" providerId="LiveId" clId="{6DD87725-13FE-4E39-859C-10865800E599}" dt="2024-01-19T11:44:51.100" v="107" actId="1076"/>
          <ac:spMkLst>
            <pc:docMk/>
            <pc:sldMk cId="353870407" sldId="268"/>
            <ac:spMk id="4" creationId="{2C6C1015-6CD9-E2D8-CBE8-4AEC5E90316F}"/>
          </ac:spMkLst>
        </pc:spChg>
        <pc:spChg chg="add mod">
          <ac:chgData name="OMAR ABDO" userId="8271ea9fbb305512" providerId="LiveId" clId="{6DD87725-13FE-4E39-859C-10865800E599}" dt="2024-01-19T11:40:59.816" v="103" actId="20577"/>
          <ac:spMkLst>
            <pc:docMk/>
            <pc:sldMk cId="353870407" sldId="268"/>
            <ac:spMk id="6" creationId="{A387AF5F-90E1-2E3B-0A82-12F9CF160B1F}"/>
          </ac:spMkLst>
        </pc:spChg>
      </pc:sldChg>
      <pc:sldChg chg="modSp new del mod">
        <pc:chgData name="OMAR ABDO" userId="8271ea9fbb305512" providerId="LiveId" clId="{6DD87725-13FE-4E39-859C-10865800E599}" dt="2024-01-19T11:38:02.639" v="48" actId="47"/>
        <pc:sldMkLst>
          <pc:docMk/>
          <pc:sldMk cId="4000077936" sldId="268"/>
        </pc:sldMkLst>
        <pc:spChg chg="mod">
          <ac:chgData name="OMAR ABDO" userId="8271ea9fbb305512" providerId="LiveId" clId="{6DD87725-13FE-4E39-859C-10865800E599}" dt="2024-01-19T11:34:05.498" v="45"/>
          <ac:spMkLst>
            <pc:docMk/>
            <pc:sldMk cId="4000077936" sldId="268"/>
            <ac:spMk id="2" creationId="{72333C9E-38C5-27E6-9F45-AB7BE0E05BB8}"/>
          </ac:spMkLst>
        </pc:spChg>
      </pc:sldChg>
      <pc:sldChg chg="addSp modSp new mod modTransition">
        <pc:chgData name="OMAR ABDO" userId="8271ea9fbb305512" providerId="LiveId" clId="{6DD87725-13FE-4E39-859C-10865800E599}" dt="2024-01-28T14:29:37.656" v="346"/>
        <pc:sldMkLst>
          <pc:docMk/>
          <pc:sldMk cId="3210129742" sldId="269"/>
        </pc:sldMkLst>
        <pc:spChg chg="add">
          <ac:chgData name="OMAR ABDO" userId="8271ea9fbb305512" providerId="LiveId" clId="{6DD87725-13FE-4E39-859C-10865800E599}" dt="2024-01-19T11:45:27.680" v="109"/>
          <ac:spMkLst>
            <pc:docMk/>
            <pc:sldMk cId="3210129742" sldId="269"/>
            <ac:spMk id="2" creationId="{10C74134-387B-D7DD-31FC-C51A827C5C15}"/>
          </ac:spMkLst>
        </pc:spChg>
        <pc:spChg chg="add mod">
          <ac:chgData name="OMAR ABDO" userId="8271ea9fbb305512" providerId="LiveId" clId="{6DD87725-13FE-4E39-859C-10865800E599}" dt="2024-01-19T11:46:23.106" v="118" actId="403"/>
          <ac:spMkLst>
            <pc:docMk/>
            <pc:sldMk cId="3210129742" sldId="269"/>
            <ac:spMk id="4" creationId="{21F213A4-DCCF-C3EC-4D0D-9163F8B5A952}"/>
          </ac:spMkLst>
        </pc:spChg>
      </pc:sldChg>
      <pc:sldChg chg="addSp modSp new mod modTransition">
        <pc:chgData name="OMAR ABDO" userId="8271ea9fbb305512" providerId="LiveId" clId="{6DD87725-13FE-4E39-859C-10865800E599}" dt="2024-01-28T14:29:43.898" v="348"/>
        <pc:sldMkLst>
          <pc:docMk/>
          <pc:sldMk cId="1060662576" sldId="270"/>
        </pc:sldMkLst>
        <pc:spChg chg="add mod">
          <ac:chgData name="OMAR ABDO" userId="8271ea9fbb305512" providerId="LiveId" clId="{6DD87725-13FE-4E39-859C-10865800E599}" dt="2024-01-19T12:18:23.902" v="131" actId="1076"/>
          <ac:spMkLst>
            <pc:docMk/>
            <pc:sldMk cId="1060662576" sldId="270"/>
            <ac:spMk id="3" creationId="{D619EC3A-3384-7D96-BA80-7E632898F2B2}"/>
          </ac:spMkLst>
        </pc:spChg>
        <pc:spChg chg="add mod">
          <ac:chgData name="OMAR ABDO" userId="8271ea9fbb305512" providerId="LiveId" clId="{6DD87725-13FE-4E39-859C-10865800E599}" dt="2024-01-19T12:31:09.358" v="190" actId="14100"/>
          <ac:spMkLst>
            <pc:docMk/>
            <pc:sldMk cId="1060662576" sldId="270"/>
            <ac:spMk id="4" creationId="{48814807-460C-BDF5-9A63-310A9E1A3AED}"/>
          </ac:spMkLst>
        </pc:spChg>
      </pc:sldChg>
      <pc:sldChg chg="addSp delSp modSp new mod modTransition">
        <pc:chgData name="OMAR ABDO" userId="8271ea9fbb305512" providerId="LiveId" clId="{6DD87725-13FE-4E39-859C-10865800E599}" dt="2024-01-28T14:30:10.345" v="349"/>
        <pc:sldMkLst>
          <pc:docMk/>
          <pc:sldMk cId="3104183807" sldId="271"/>
        </pc:sldMkLst>
        <pc:spChg chg="add mod">
          <ac:chgData name="OMAR ABDO" userId="8271ea9fbb305512" providerId="LiveId" clId="{6DD87725-13FE-4E39-859C-10865800E599}" dt="2024-01-19T12:28:36.859" v="187" actId="1076"/>
          <ac:spMkLst>
            <pc:docMk/>
            <pc:sldMk cId="3104183807" sldId="271"/>
            <ac:spMk id="3" creationId="{7128AA61-3F07-DF81-D7DD-2E40BE6031DE}"/>
          </ac:spMkLst>
        </pc:spChg>
        <pc:spChg chg="add del mod">
          <ac:chgData name="OMAR ABDO" userId="8271ea9fbb305512" providerId="LiveId" clId="{6DD87725-13FE-4E39-859C-10865800E599}" dt="2024-01-19T12:28:23.093" v="184" actId="478"/>
          <ac:spMkLst>
            <pc:docMk/>
            <pc:sldMk cId="3104183807" sldId="271"/>
            <ac:spMk id="5" creationId="{08E7AE8B-8A7E-1193-62E6-CB702404F29D}"/>
          </ac:spMkLst>
        </pc:spChg>
        <pc:spChg chg="add del mod">
          <ac:chgData name="OMAR ABDO" userId="8271ea9fbb305512" providerId="LiveId" clId="{6DD87725-13FE-4E39-859C-10865800E599}" dt="2024-01-19T12:28:24.025" v="185" actId="478"/>
          <ac:spMkLst>
            <pc:docMk/>
            <pc:sldMk cId="3104183807" sldId="271"/>
            <ac:spMk id="6" creationId="{2C8FAB53-5AA3-30AF-6E36-C0EE53DE4F64}"/>
          </ac:spMkLst>
        </pc:spChg>
        <pc:spChg chg="add mod">
          <ac:chgData name="OMAR ABDO" userId="8271ea9fbb305512" providerId="LiveId" clId="{6DD87725-13FE-4E39-859C-10865800E599}" dt="2024-01-19T12:30:59.951" v="189" actId="1076"/>
          <ac:spMkLst>
            <pc:docMk/>
            <pc:sldMk cId="3104183807" sldId="271"/>
            <ac:spMk id="8" creationId="{C8169C75-C41C-A3FC-5EED-A3A3556093FF}"/>
          </ac:spMkLst>
        </pc:spChg>
      </pc:sldChg>
      <pc:sldChg chg="addSp delSp modSp new mod modTransition">
        <pc:chgData name="OMAR ABDO" userId="8271ea9fbb305512" providerId="LiveId" clId="{6DD87725-13FE-4E39-859C-10865800E599}" dt="2024-01-28T14:30:12.789" v="350"/>
        <pc:sldMkLst>
          <pc:docMk/>
          <pc:sldMk cId="397333489" sldId="272"/>
        </pc:sldMkLst>
        <pc:spChg chg="mod">
          <ac:chgData name="OMAR ABDO" userId="8271ea9fbb305512" providerId="LiveId" clId="{6DD87725-13FE-4E39-859C-10865800E599}" dt="2024-01-19T12:39:28.474" v="218" actId="20577"/>
          <ac:spMkLst>
            <pc:docMk/>
            <pc:sldMk cId="397333489" sldId="272"/>
            <ac:spMk id="2" creationId="{76D60D25-ADED-BEC9-679A-A79A678919BE}"/>
          </ac:spMkLst>
        </pc:spChg>
        <pc:spChg chg="add del mod">
          <ac:chgData name="OMAR ABDO" userId="8271ea9fbb305512" providerId="LiveId" clId="{6DD87725-13FE-4E39-859C-10865800E599}" dt="2024-01-19T12:40:31.870" v="228" actId="20577"/>
          <ac:spMkLst>
            <pc:docMk/>
            <pc:sldMk cId="397333489" sldId="272"/>
            <ac:spMk id="3" creationId="{DE3A1A2C-1866-349F-E334-3E687A039C56}"/>
          </ac:spMkLst>
        </pc:spChg>
        <pc:spChg chg="add mod">
          <ac:chgData name="OMAR ABDO" userId="8271ea9fbb305512" providerId="LiveId" clId="{6DD87725-13FE-4E39-859C-10865800E599}" dt="2024-01-19T12:39:52.390" v="220"/>
          <ac:spMkLst>
            <pc:docMk/>
            <pc:sldMk cId="397333489" sldId="272"/>
            <ac:spMk id="4" creationId="{C2FE5471-0904-7794-EB5B-90E1946D1E17}"/>
          </ac:spMkLst>
        </pc:spChg>
      </pc:sldChg>
      <pc:sldChg chg="addSp modSp new del mod">
        <pc:chgData name="OMAR ABDO" userId="8271ea9fbb305512" providerId="LiveId" clId="{6DD87725-13FE-4E39-859C-10865800E599}" dt="2024-01-28T14:22:23.004" v="281" actId="47"/>
        <pc:sldMkLst>
          <pc:docMk/>
          <pc:sldMk cId="574496615" sldId="273"/>
        </pc:sldMkLst>
        <pc:spChg chg="add mod">
          <ac:chgData name="OMAR ABDO" userId="8271ea9fbb305512" providerId="LiveId" clId="{6DD87725-13FE-4E39-859C-10865800E599}" dt="2024-01-21T12:20:42.619" v="275" actId="20577"/>
          <ac:spMkLst>
            <pc:docMk/>
            <pc:sldMk cId="574496615" sldId="273"/>
            <ac:spMk id="3" creationId="{98A2BEB8-05A2-EC43-35FA-828F814AF571}"/>
          </ac:spMkLst>
        </pc:spChg>
      </pc:sldChg>
      <pc:sldChg chg="addSp delSp modSp new del mod">
        <pc:chgData name="OMAR ABDO" userId="8271ea9fbb305512" providerId="LiveId" clId="{6DD87725-13FE-4E39-859C-10865800E599}" dt="2024-01-19T13:11:53.559" v="250" actId="47"/>
        <pc:sldMkLst>
          <pc:docMk/>
          <pc:sldMk cId="673123047" sldId="273"/>
        </pc:sldMkLst>
        <pc:spChg chg="add del mod">
          <ac:chgData name="OMAR ABDO" userId="8271ea9fbb305512" providerId="LiveId" clId="{6DD87725-13FE-4E39-859C-10865800E599}" dt="2024-01-19T12:53:01.901" v="249" actId="207"/>
          <ac:spMkLst>
            <pc:docMk/>
            <pc:sldMk cId="673123047" sldId="273"/>
            <ac:spMk id="3" creationId="{290EE79C-31F7-EC91-E82D-210023DE1775}"/>
          </ac:spMkLst>
        </pc:spChg>
        <pc:spChg chg="add mod">
          <ac:chgData name="OMAR ABDO" userId="8271ea9fbb305512" providerId="LiveId" clId="{6DD87725-13FE-4E39-859C-10865800E599}" dt="2024-01-19T12:52:51.243" v="244" actId="1076"/>
          <ac:spMkLst>
            <pc:docMk/>
            <pc:sldMk cId="673123047" sldId="273"/>
            <ac:spMk id="4" creationId="{C604A7CB-477E-9589-06FF-56E4EB243140}"/>
          </ac:spMkLst>
        </pc:spChg>
        <pc:spChg chg="add mod">
          <ac:chgData name="OMAR ABDO" userId="8271ea9fbb305512" providerId="LiveId" clId="{6DD87725-13FE-4E39-859C-10865800E599}" dt="2024-01-19T12:52:57.625" v="246"/>
          <ac:spMkLst>
            <pc:docMk/>
            <pc:sldMk cId="673123047" sldId="273"/>
            <ac:spMk id="5" creationId="{5818BD27-58E4-E089-BDF4-A85C92AA5A68}"/>
          </ac:spMkLst>
        </pc:spChg>
      </pc:sldChg>
      <pc:sldChg chg="new del">
        <pc:chgData name="OMAR ABDO" userId="8271ea9fbb305512" providerId="LiveId" clId="{6DD87725-13FE-4E39-859C-10865800E599}" dt="2024-01-21T12:20:00.354" v="252" actId="47"/>
        <pc:sldMkLst>
          <pc:docMk/>
          <pc:sldMk cId="3362829455" sldId="273"/>
        </pc:sldMkLst>
      </pc:sldChg>
      <pc:sldChg chg="addSp modSp new mod modTransition">
        <pc:chgData name="OMAR ABDO" userId="8271ea9fbb305512" providerId="LiveId" clId="{6DD87725-13FE-4E39-859C-10865800E599}" dt="2024-01-28T14:27:41.896" v="328"/>
        <pc:sldMkLst>
          <pc:docMk/>
          <pc:sldMk cId="3376703261" sldId="273"/>
        </pc:sldMkLst>
        <pc:picChg chg="add mod">
          <ac:chgData name="OMAR ABDO" userId="8271ea9fbb305512" providerId="LiveId" clId="{6DD87725-13FE-4E39-859C-10865800E599}" dt="2024-01-28T14:23:29.571" v="293" actId="1076"/>
          <ac:picMkLst>
            <pc:docMk/>
            <pc:sldMk cId="3376703261" sldId="273"/>
            <ac:picMk id="3" creationId="{359A6FDB-F9B0-1198-629A-87C09F124EB8}"/>
          </ac:picMkLst>
        </pc:picChg>
      </pc:sldChg>
      <pc:sldChg chg="add del">
        <pc:chgData name="OMAR ABDO" userId="8271ea9fbb305512" providerId="LiveId" clId="{6DD87725-13FE-4E39-859C-10865800E599}" dt="2024-01-28T14:27:38.972" v="327"/>
        <pc:sldMkLst>
          <pc:docMk/>
          <pc:sldMk cId="315586829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iki.ros.org/rosbridge_su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dn.jsdelivr.net/npm/roslib@1/build/roslib.min.js" TargetMode="External"/><Relationship Id="rId2" Type="http://schemas.openxmlformats.org/officeDocument/2006/relationships/hyperlink" Target="https://gist.github.com/msadowski/d5e276d9bc11a0846feda5ec0a5d8726#file-gu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16199" y="969865"/>
            <a:ext cx="6253317" cy="3686015"/>
          </a:xfrm>
        </p:spPr>
        <p:txBody>
          <a:bodyPr>
            <a:normAutofit/>
          </a:bodyPr>
          <a:lstStyle/>
          <a:p>
            <a:r>
              <a:rPr lang="en-US" sz="8000" dirty="0"/>
              <a:t>Robotics Corner IoT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ROS web tutorial part 1 - </a:t>
            </a:r>
            <a:r>
              <a:rPr lang="en-US" sz="2400" dirty="0" err="1">
                <a:solidFill>
                  <a:schemeClr val="tx1">
                    <a:lumMod val="85000"/>
                    <a:lumOff val="15000"/>
                  </a:schemeClr>
                </a:solidFill>
              </a:rPr>
              <a:t>rosbridge</a:t>
            </a:r>
            <a:r>
              <a:rPr lang="en-US" sz="2400" dirty="0">
                <a:solidFill>
                  <a:schemeClr val="tx1">
                    <a:lumMod val="85000"/>
                    <a:lumOff val="15000"/>
                  </a:schemeClr>
                </a:solidFill>
              </a:rPr>
              <a:t> server and </a:t>
            </a:r>
            <a:r>
              <a:rPr lang="en-US" sz="2400" dirty="0" err="1">
                <a:solidFill>
                  <a:schemeClr val="tx1">
                    <a:lumMod val="85000"/>
                    <a:lumOff val="15000"/>
                  </a:schemeClr>
                </a:solidFill>
              </a:rPr>
              <a:t>roslibjs</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2" name="Picture 8" descr="ROS for Beginners III: Web-based Navigation with ROSBridge | Udemy">
            <a:extLst>
              <a:ext uri="{FF2B5EF4-FFF2-40B4-BE49-F238E27FC236}">
                <a16:creationId xmlns:a16="http://schemas.microsoft.com/office/drawing/2014/main" id="{DDE9878A-1349-0B16-F71E-ED9BF8D95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6" y="2276669"/>
            <a:ext cx="4677503" cy="26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8336-D599-F2AB-8716-9F112F0C150E}"/>
              </a:ext>
            </a:extLst>
          </p:cNvPr>
          <p:cNvSpPr>
            <a:spLocks noGrp="1"/>
          </p:cNvSpPr>
          <p:nvPr>
            <p:ph type="title"/>
          </p:nvPr>
        </p:nvSpPr>
        <p:spPr/>
        <p:txBody>
          <a:bodyPr/>
          <a:lstStyle/>
          <a:p>
            <a:r>
              <a:rPr lang="en-US" dirty="0"/>
              <a:t>Explanation of the code</a:t>
            </a:r>
          </a:p>
        </p:txBody>
      </p:sp>
      <p:sp>
        <p:nvSpPr>
          <p:cNvPr id="3" name="Content Placeholder 2">
            <a:extLst>
              <a:ext uri="{FF2B5EF4-FFF2-40B4-BE49-F238E27FC236}">
                <a16:creationId xmlns:a16="http://schemas.microsoft.com/office/drawing/2014/main" id="{168773EF-9C1B-BF6E-3542-73D82B4FAAF3}"/>
              </a:ext>
            </a:extLst>
          </p:cNvPr>
          <p:cNvSpPr>
            <a:spLocks noGrp="1"/>
          </p:cNvSpPr>
          <p:nvPr>
            <p:ph idx="1"/>
          </p:nvPr>
        </p:nvSpPr>
        <p:spPr/>
        <p:txBody>
          <a:bodyPr/>
          <a:lstStyle/>
          <a:p>
            <a:r>
              <a:rPr lang="en-US" dirty="0"/>
              <a:t>We start the script by importing </a:t>
            </a:r>
            <a:r>
              <a:rPr lang="ar-EG" dirty="0"/>
              <a:t>a </a:t>
            </a:r>
            <a:r>
              <a:rPr lang="en-US" dirty="0"/>
              <a:t>minified version of </a:t>
            </a:r>
            <a:r>
              <a:rPr lang="en-US" dirty="0" err="1"/>
              <a:t>roslib</a:t>
            </a:r>
            <a:r>
              <a:rPr lang="en-US" dirty="0"/>
              <a:t> from Robot Web Tools CDN.</a:t>
            </a:r>
          </a:p>
          <a:p>
            <a:endParaRPr lang="en-US" dirty="0"/>
          </a:p>
          <a:p>
            <a:endParaRPr lang="en-US" dirty="0"/>
          </a:p>
          <a:p>
            <a:pPr marL="0" indent="0">
              <a:buNone/>
            </a:pPr>
            <a:endParaRPr lang="en-US" dirty="0"/>
          </a:p>
          <a:p>
            <a:r>
              <a:rPr lang="en-US" dirty="0"/>
              <a:t>Here we will create a Ros object that we will use to communicate with other nodes later on. We are currently running the UI and the </a:t>
            </a:r>
            <a:r>
              <a:rPr lang="en-US" dirty="0" err="1"/>
              <a:t>rosbridge</a:t>
            </a:r>
            <a:r>
              <a:rPr lang="en-US" dirty="0"/>
              <a:t> on the same machine, hence we are listening on localhost and the default </a:t>
            </a:r>
            <a:r>
              <a:rPr lang="en-US" dirty="0" err="1"/>
              <a:t>roslib</a:t>
            </a:r>
            <a:r>
              <a:rPr lang="en-US" dirty="0"/>
              <a:t> </a:t>
            </a:r>
            <a:r>
              <a:rPr lang="en-US" dirty="0" err="1"/>
              <a:t>websocket</a:t>
            </a:r>
            <a:r>
              <a:rPr lang="en-US" dirty="0"/>
              <a:t> port 9090. </a:t>
            </a:r>
          </a:p>
        </p:txBody>
      </p:sp>
      <p:sp>
        <p:nvSpPr>
          <p:cNvPr id="5" name="Rectangle 4">
            <a:extLst>
              <a:ext uri="{FF2B5EF4-FFF2-40B4-BE49-F238E27FC236}">
                <a16:creationId xmlns:a16="http://schemas.microsoft.com/office/drawing/2014/main" id="{9ECF09C1-E811-12B9-4A06-D2A0C740BBD9}"/>
              </a:ext>
            </a:extLst>
          </p:cNvPr>
          <p:cNvSpPr/>
          <p:nvPr/>
        </p:nvSpPr>
        <p:spPr>
          <a:xfrm>
            <a:off x="1274563" y="2808392"/>
            <a:ext cx="3801290" cy="11802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var </a:t>
            </a:r>
            <a:r>
              <a:rPr lang="en-US" dirty="0" err="1"/>
              <a:t>ros</a:t>
            </a:r>
            <a:r>
              <a:rPr lang="en-US" dirty="0"/>
              <a:t> = new </a:t>
            </a:r>
            <a:r>
              <a:rPr lang="en-US" dirty="0" err="1"/>
              <a:t>ROSLIB.Ros</a:t>
            </a:r>
            <a:r>
              <a:rPr lang="en-US" dirty="0"/>
              <a:t>({</a:t>
            </a:r>
          </a:p>
          <a:p>
            <a:r>
              <a:rPr lang="en-US" dirty="0"/>
              <a:t>    </a:t>
            </a:r>
            <a:r>
              <a:rPr lang="en-US" dirty="0" err="1"/>
              <a:t>url</a:t>
            </a:r>
            <a:r>
              <a:rPr lang="en-US" dirty="0"/>
              <a:t> : '</a:t>
            </a:r>
            <a:r>
              <a:rPr lang="en-US" dirty="0" err="1"/>
              <a:t>ws</a:t>
            </a:r>
            <a:r>
              <a:rPr lang="en-US" dirty="0"/>
              <a:t>://localhost:9090'</a:t>
            </a:r>
          </a:p>
          <a:p>
            <a:r>
              <a:rPr lang="en-US" dirty="0"/>
              <a:t>  });</a:t>
            </a:r>
          </a:p>
        </p:txBody>
      </p:sp>
    </p:spTree>
    <p:extLst>
      <p:ext uri="{BB962C8B-B14F-4D97-AF65-F5344CB8AC3E}">
        <p14:creationId xmlns:p14="http://schemas.microsoft.com/office/powerpoint/2010/main" val="218513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E5778-9B4F-4AAA-6BB7-42D4E547F755}"/>
              </a:ext>
            </a:extLst>
          </p:cNvPr>
          <p:cNvSpPr/>
          <p:nvPr/>
        </p:nvSpPr>
        <p:spPr>
          <a:xfrm>
            <a:off x="1069288" y="1698048"/>
            <a:ext cx="6749764" cy="15583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dirty="0" err="1"/>
              <a:t>ros.on</a:t>
            </a:r>
            <a:r>
              <a:rPr lang="en-US" dirty="0"/>
              <a:t>('connection', function() {</a:t>
            </a:r>
          </a:p>
          <a:p>
            <a:r>
              <a:rPr lang="en-US" dirty="0"/>
              <a:t>    </a:t>
            </a:r>
            <a:r>
              <a:rPr lang="en-US" dirty="0" err="1"/>
              <a:t>document.getElementById</a:t>
            </a:r>
            <a:r>
              <a:rPr lang="en-US" dirty="0"/>
              <a:t>("status").</a:t>
            </a:r>
            <a:r>
              <a:rPr lang="en-US" dirty="0" err="1"/>
              <a:t>innerHTML</a:t>
            </a:r>
            <a:r>
              <a:rPr lang="en-US" dirty="0"/>
              <a:t> = "Connected";</a:t>
            </a:r>
          </a:p>
          <a:p>
            <a:r>
              <a:rPr lang="en-US" dirty="0"/>
              <a:t>  });</a:t>
            </a:r>
          </a:p>
        </p:txBody>
      </p:sp>
      <p:sp>
        <p:nvSpPr>
          <p:cNvPr id="5" name="TextBox 4">
            <a:extLst>
              <a:ext uri="{FF2B5EF4-FFF2-40B4-BE49-F238E27FC236}">
                <a16:creationId xmlns:a16="http://schemas.microsoft.com/office/drawing/2014/main" id="{D119BC3C-FA2D-70E3-EE04-B051CD579174}"/>
              </a:ext>
            </a:extLst>
          </p:cNvPr>
          <p:cNvSpPr txBox="1"/>
          <p:nvPr/>
        </p:nvSpPr>
        <p:spPr>
          <a:xfrm>
            <a:off x="994643" y="3429000"/>
            <a:ext cx="9380997" cy="1200329"/>
          </a:xfrm>
          <a:prstGeom prst="rect">
            <a:avLst/>
          </a:prstGeom>
          <a:noFill/>
        </p:spPr>
        <p:txBody>
          <a:bodyPr wrap="square">
            <a:spAutoFit/>
          </a:bodyPr>
          <a:lstStyle/>
          <a:p>
            <a:r>
              <a:rPr lang="en-US" b="0" i="0" dirty="0">
                <a:effectLst/>
                <a:latin typeface="Lato" panose="020F0502020204030203" pitchFamily="34" charset="0"/>
              </a:rPr>
              <a:t>The above snippet creates </a:t>
            </a:r>
            <a:r>
              <a:rPr lang="ar-EG" b="0" i="0" dirty="0">
                <a:effectLst/>
                <a:latin typeface="Lato" panose="020F0502020204030203" pitchFamily="34" charset="0"/>
              </a:rPr>
              <a:t>a </a:t>
            </a:r>
            <a:r>
              <a:rPr lang="en-US" b="0" i="0" dirty="0">
                <a:effectLst/>
                <a:latin typeface="Lato" panose="020F0502020204030203" pitchFamily="34" charset="0"/>
              </a:rPr>
              <a:t>listener for </a:t>
            </a:r>
            <a:r>
              <a:rPr lang="ar-EG" b="0" i="0" dirty="0">
                <a:effectLst/>
                <a:latin typeface="Lato" panose="020F0502020204030203" pitchFamily="34" charset="0"/>
              </a:rPr>
              <a:t>the </a:t>
            </a:r>
            <a:r>
              <a:rPr lang="en-US" b="0" i="0" dirty="0">
                <a:effectLst/>
                <a:latin typeface="Lato" panose="020F0502020204030203" pitchFamily="34" charset="0"/>
              </a:rPr>
              <a:t>Ros event (in this case the connection event). When the event is raised we find an </a:t>
            </a:r>
            <a:r>
              <a:rPr lang="ar-EG" b="0" i="0" dirty="0">
                <a:effectLst/>
                <a:latin typeface="Lato" panose="020F0502020204030203" pitchFamily="34" charset="0"/>
              </a:rPr>
              <a:t>HTML</a:t>
            </a:r>
            <a:r>
              <a:rPr lang="en-US" b="0" i="0" dirty="0">
                <a:effectLst/>
                <a:latin typeface="Lato" panose="020F0502020204030203" pitchFamily="34" charset="0"/>
              </a:rPr>
              <a:t> element with </a:t>
            </a:r>
            <a:r>
              <a:rPr lang="ar-EG" b="0" i="0" dirty="0">
                <a:effectLst/>
                <a:latin typeface="Lato" panose="020F0502020204030203" pitchFamily="34" charset="0"/>
              </a:rPr>
              <a:t>a </a:t>
            </a:r>
            <a:r>
              <a:rPr lang="en-US" b="0" i="0" dirty="0">
                <a:effectLst/>
                <a:latin typeface="Lato" panose="020F0502020204030203" pitchFamily="34" charset="0"/>
              </a:rPr>
              <a:t>“status” id (in this case a span element that we defined in the body) and we change </a:t>
            </a:r>
            <a:r>
              <a:rPr lang="ar-EG" b="0" i="0" dirty="0">
                <a:effectLst/>
                <a:latin typeface="Lato" panose="020F0502020204030203" pitchFamily="34" charset="0"/>
              </a:rPr>
              <a:t>its</a:t>
            </a:r>
            <a:r>
              <a:rPr lang="en-US" b="0" i="0" dirty="0">
                <a:effectLst/>
                <a:latin typeface="Lato" panose="020F0502020204030203" pitchFamily="34" charset="0"/>
              </a:rPr>
              <a:t> inner html to the message we want to display.</a:t>
            </a:r>
            <a:endParaRPr lang="en-US" dirty="0"/>
          </a:p>
        </p:txBody>
      </p:sp>
    </p:spTree>
    <p:extLst>
      <p:ext uri="{BB962C8B-B14F-4D97-AF65-F5344CB8AC3E}">
        <p14:creationId xmlns:p14="http://schemas.microsoft.com/office/powerpoint/2010/main" val="31775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6C1015-6CD9-E2D8-CBE8-4AEC5E90316F}"/>
              </a:ext>
            </a:extLst>
          </p:cNvPr>
          <p:cNvSpPr/>
          <p:nvPr/>
        </p:nvSpPr>
        <p:spPr>
          <a:xfrm>
            <a:off x="1050627" y="1259510"/>
            <a:ext cx="8886475" cy="28552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var </a:t>
            </a:r>
            <a:r>
              <a:rPr lang="en-US" dirty="0" err="1"/>
              <a:t>txt_listener</a:t>
            </a:r>
            <a:r>
              <a:rPr lang="en-US" dirty="0"/>
              <a:t> = new </a:t>
            </a:r>
            <a:r>
              <a:rPr lang="en-US" dirty="0" err="1"/>
              <a:t>ROSLIB.Topic</a:t>
            </a:r>
            <a:r>
              <a:rPr lang="en-US" dirty="0"/>
              <a:t>({</a:t>
            </a:r>
          </a:p>
          <a:p>
            <a:r>
              <a:rPr lang="en-US" dirty="0"/>
              <a:t>    </a:t>
            </a:r>
            <a:r>
              <a:rPr lang="en-US" dirty="0" err="1"/>
              <a:t>ros</a:t>
            </a:r>
            <a:r>
              <a:rPr lang="en-US" dirty="0"/>
              <a:t> : </a:t>
            </a:r>
            <a:r>
              <a:rPr lang="en-US" dirty="0" err="1"/>
              <a:t>ros</a:t>
            </a:r>
            <a:r>
              <a:rPr lang="en-US" dirty="0"/>
              <a:t>,</a:t>
            </a:r>
          </a:p>
          <a:p>
            <a:r>
              <a:rPr lang="en-US" dirty="0"/>
              <a:t>    name : '/</a:t>
            </a:r>
            <a:r>
              <a:rPr lang="en-US" dirty="0" err="1"/>
              <a:t>txt_msg</a:t>
            </a:r>
            <a:r>
              <a:rPr lang="en-US" dirty="0"/>
              <a:t>',</a:t>
            </a:r>
          </a:p>
          <a:p>
            <a:r>
              <a:rPr lang="en-US" dirty="0"/>
              <a:t>    </a:t>
            </a:r>
            <a:r>
              <a:rPr lang="en-US" dirty="0" err="1"/>
              <a:t>messageType</a:t>
            </a:r>
            <a:r>
              <a:rPr lang="en-US" dirty="0"/>
              <a:t> : '</a:t>
            </a:r>
            <a:r>
              <a:rPr lang="en-US" dirty="0" err="1"/>
              <a:t>std_msgs</a:t>
            </a:r>
            <a:r>
              <a:rPr lang="en-US" dirty="0"/>
              <a:t>/String'</a:t>
            </a:r>
          </a:p>
          <a:p>
            <a:r>
              <a:rPr lang="en-US" dirty="0"/>
              <a:t>  });</a:t>
            </a:r>
          </a:p>
          <a:p>
            <a:endParaRPr lang="en-US" dirty="0"/>
          </a:p>
          <a:p>
            <a:r>
              <a:rPr lang="en-US" dirty="0"/>
              <a:t>  </a:t>
            </a:r>
            <a:r>
              <a:rPr lang="en-US" dirty="0" err="1"/>
              <a:t>txt_listener.subscribe</a:t>
            </a:r>
            <a:r>
              <a:rPr lang="en-US" dirty="0"/>
              <a:t>(function(m) {</a:t>
            </a:r>
          </a:p>
          <a:p>
            <a:r>
              <a:rPr lang="en-US" dirty="0"/>
              <a:t>    </a:t>
            </a:r>
            <a:r>
              <a:rPr lang="en-US" dirty="0" err="1"/>
              <a:t>document.getElementById</a:t>
            </a:r>
            <a:r>
              <a:rPr lang="en-US" dirty="0"/>
              <a:t>("msg").</a:t>
            </a:r>
            <a:r>
              <a:rPr lang="en-US" dirty="0" err="1"/>
              <a:t>innerHTML</a:t>
            </a:r>
            <a:r>
              <a:rPr lang="en-US" dirty="0"/>
              <a:t> = </a:t>
            </a:r>
            <a:r>
              <a:rPr lang="en-US" dirty="0" err="1"/>
              <a:t>m.data</a:t>
            </a:r>
            <a:r>
              <a:rPr lang="en-US" dirty="0"/>
              <a:t>;</a:t>
            </a:r>
          </a:p>
          <a:p>
            <a:r>
              <a:rPr lang="en-US" dirty="0"/>
              <a:t>  });</a:t>
            </a:r>
          </a:p>
        </p:txBody>
      </p:sp>
      <p:sp>
        <p:nvSpPr>
          <p:cNvPr id="3" name="TextBox 2">
            <a:extLst>
              <a:ext uri="{FF2B5EF4-FFF2-40B4-BE49-F238E27FC236}">
                <a16:creationId xmlns:a16="http://schemas.microsoft.com/office/drawing/2014/main" id="{0EF1FFB7-3DBF-8E1F-158A-496B11FC4755}"/>
              </a:ext>
            </a:extLst>
          </p:cNvPr>
          <p:cNvSpPr txBox="1"/>
          <p:nvPr/>
        </p:nvSpPr>
        <p:spPr>
          <a:xfrm>
            <a:off x="938659" y="399958"/>
            <a:ext cx="6097554" cy="1077218"/>
          </a:xfrm>
          <a:prstGeom prst="rect">
            <a:avLst/>
          </a:prstGeom>
          <a:noFill/>
        </p:spPr>
        <p:txBody>
          <a:bodyPr wrap="square">
            <a:spAutoFit/>
          </a:bodyPr>
          <a:lstStyle/>
          <a:p>
            <a:r>
              <a:rPr lang="en-US" sz="3200" b="1" i="0" dirty="0">
                <a:effectLst/>
                <a:latin typeface="Lato" panose="020F0502020204030203" pitchFamily="34" charset="0"/>
              </a:rPr>
              <a:t>Listening to a topic</a:t>
            </a:r>
            <a:br>
              <a:rPr lang="en-US" sz="3200" b="1" dirty="0">
                <a:latin typeface="Lato" panose="020F0502020204030203" pitchFamily="34" charset="0"/>
              </a:rPr>
            </a:br>
            <a:endParaRPr lang="en-US" sz="3200" dirty="0"/>
          </a:p>
        </p:txBody>
      </p:sp>
      <p:sp>
        <p:nvSpPr>
          <p:cNvPr id="6" name="TextBox 5">
            <a:extLst>
              <a:ext uri="{FF2B5EF4-FFF2-40B4-BE49-F238E27FC236}">
                <a16:creationId xmlns:a16="http://schemas.microsoft.com/office/drawing/2014/main" id="{A387AF5F-90E1-2E3B-0A82-12F9CF160B1F}"/>
              </a:ext>
            </a:extLst>
          </p:cNvPr>
          <p:cNvSpPr txBox="1"/>
          <p:nvPr/>
        </p:nvSpPr>
        <p:spPr>
          <a:xfrm>
            <a:off x="938658" y="4267210"/>
            <a:ext cx="9940835" cy="1200329"/>
          </a:xfrm>
          <a:prstGeom prst="rect">
            <a:avLst/>
          </a:prstGeom>
          <a:noFill/>
        </p:spPr>
        <p:txBody>
          <a:bodyPr wrap="square">
            <a:spAutoFit/>
          </a:bodyPr>
          <a:lstStyle/>
          <a:p>
            <a:r>
              <a:rPr lang="en-US" b="0" i="0" dirty="0">
                <a:effectLst/>
                <a:latin typeface="Lato" panose="020F0502020204030203" pitchFamily="34" charset="0"/>
              </a:rPr>
              <a:t>This code declares a </a:t>
            </a:r>
            <a:r>
              <a:rPr lang="en-US" b="0" i="0" dirty="0" err="1">
                <a:effectLst/>
                <a:latin typeface="Lato" panose="020F0502020204030203" pitchFamily="34" charset="0"/>
              </a:rPr>
              <a:t>txt_listener</a:t>
            </a:r>
            <a:r>
              <a:rPr lang="en-US" b="0" i="0" dirty="0">
                <a:effectLst/>
                <a:latin typeface="Lato" panose="020F0502020204030203" pitchFamily="34" charset="0"/>
              </a:rPr>
              <a:t> object that will listen to messages on /</a:t>
            </a:r>
            <a:r>
              <a:rPr lang="en-US" b="0" i="0" dirty="0" err="1">
                <a:effectLst/>
                <a:latin typeface="Lato" panose="020F0502020204030203" pitchFamily="34" charset="0"/>
              </a:rPr>
              <a:t>txt_msg</a:t>
            </a:r>
            <a:r>
              <a:rPr lang="en-US" b="0" i="0" dirty="0">
                <a:effectLst/>
                <a:latin typeface="Lato" panose="020F0502020204030203" pitchFamily="34" charset="0"/>
              </a:rPr>
              <a:t> topic and that will accept messages of type String. Then we create an event listener that will call an anonymous function that changes the inner HTML of our “msg” span element to the data field of the message.</a:t>
            </a:r>
            <a:endParaRPr lang="en-US" dirty="0"/>
          </a:p>
        </p:txBody>
      </p:sp>
    </p:spTree>
    <p:extLst>
      <p:ext uri="{BB962C8B-B14F-4D97-AF65-F5344CB8AC3E}">
        <p14:creationId xmlns:p14="http://schemas.microsoft.com/office/powerpoint/2010/main" val="35387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F213A4-DCCF-C3EC-4D0D-9163F8B5A952}"/>
              </a:ext>
            </a:extLst>
          </p:cNvPr>
          <p:cNvSpPr txBox="1"/>
          <p:nvPr/>
        </p:nvSpPr>
        <p:spPr>
          <a:xfrm>
            <a:off x="541175" y="466531"/>
            <a:ext cx="9414587" cy="3596369"/>
          </a:xfrm>
          <a:prstGeom prst="rect">
            <a:avLst/>
          </a:prstGeom>
          <a:noFill/>
        </p:spPr>
        <p:txBody>
          <a:bodyPr wrap="square">
            <a:spAutoFit/>
          </a:bodyPr>
          <a:lstStyle/>
          <a:p>
            <a:pPr>
              <a:lnSpc>
                <a:spcPct val="150000"/>
              </a:lnSpc>
            </a:pPr>
            <a:r>
              <a:rPr lang="en-US" sz="2800" b="1" dirty="0"/>
              <a:t>To test this code follow these steps:</a:t>
            </a:r>
          </a:p>
          <a:p>
            <a:pPr>
              <a:lnSpc>
                <a:spcPct val="150000"/>
              </a:lnSpc>
            </a:pPr>
            <a:endParaRPr lang="en-US" dirty="0"/>
          </a:p>
          <a:p>
            <a:pPr>
              <a:lnSpc>
                <a:spcPct val="150000"/>
              </a:lnSpc>
            </a:pPr>
            <a:r>
              <a:rPr lang="en-US" dirty="0"/>
              <a:t>Launch our </a:t>
            </a:r>
            <a:r>
              <a:rPr lang="en-US" dirty="0" err="1"/>
              <a:t>websocket</a:t>
            </a:r>
            <a:r>
              <a:rPr lang="en-US" dirty="0"/>
              <a:t> launch file: </a:t>
            </a:r>
            <a:r>
              <a:rPr lang="en-US" dirty="0" err="1"/>
              <a:t>roslaunch</a:t>
            </a:r>
            <a:r>
              <a:rPr lang="en-US" dirty="0"/>
              <a:t> </a:t>
            </a:r>
            <a:r>
              <a:rPr lang="en-US" dirty="0" err="1"/>
              <a:t>robot_gui_bridge</a:t>
            </a:r>
            <a:r>
              <a:rPr lang="en-US" dirty="0"/>
              <a:t> </a:t>
            </a:r>
            <a:r>
              <a:rPr lang="en-US" dirty="0" err="1"/>
              <a:t>websocket.launch</a:t>
            </a:r>
            <a:endParaRPr lang="en-US" dirty="0"/>
          </a:p>
          <a:p>
            <a:pPr>
              <a:lnSpc>
                <a:spcPct val="150000"/>
              </a:lnSpc>
            </a:pPr>
            <a:r>
              <a:rPr lang="en-US" dirty="0"/>
              <a:t>Open the website that we created in the browser of your choice</a:t>
            </a:r>
          </a:p>
          <a:p>
            <a:pPr>
              <a:lnSpc>
                <a:spcPct val="150000"/>
              </a:lnSpc>
            </a:pPr>
            <a:r>
              <a:rPr lang="en-US" dirty="0"/>
              <a:t>You should now see the text “Connected” in our connection status</a:t>
            </a:r>
          </a:p>
          <a:p>
            <a:pPr>
              <a:lnSpc>
                <a:spcPct val="150000"/>
              </a:lnSpc>
            </a:pPr>
            <a:r>
              <a:rPr lang="en-US" dirty="0"/>
              <a:t>In terminal publish to /</a:t>
            </a:r>
            <a:r>
              <a:rPr lang="en-US" dirty="0" err="1"/>
              <a:t>txt_msg</a:t>
            </a:r>
            <a:r>
              <a:rPr lang="en-US" dirty="0"/>
              <a:t> topic: </a:t>
            </a:r>
            <a:r>
              <a:rPr lang="en-US" dirty="0" err="1"/>
              <a:t>rostopic</a:t>
            </a:r>
            <a:r>
              <a:rPr lang="en-US" dirty="0"/>
              <a:t> pub /</a:t>
            </a:r>
            <a:r>
              <a:rPr lang="en-US" dirty="0" err="1"/>
              <a:t>txt_msg</a:t>
            </a:r>
            <a:r>
              <a:rPr lang="en-US" dirty="0"/>
              <a:t> </a:t>
            </a:r>
            <a:r>
              <a:rPr lang="en-US" dirty="0" err="1"/>
              <a:t>std_msgs</a:t>
            </a:r>
            <a:r>
              <a:rPr lang="en-US" dirty="0"/>
              <a:t>/String "data: 'Test message'" -1</a:t>
            </a:r>
          </a:p>
          <a:p>
            <a:pPr>
              <a:lnSpc>
                <a:spcPct val="150000"/>
              </a:lnSpc>
            </a:pPr>
            <a:r>
              <a:rPr lang="en-US" dirty="0"/>
              <a:t>The message should appear in the span field that we created for this purpose</a:t>
            </a:r>
          </a:p>
        </p:txBody>
      </p:sp>
    </p:spTree>
    <p:extLst>
      <p:ext uri="{BB962C8B-B14F-4D97-AF65-F5344CB8AC3E}">
        <p14:creationId xmlns:p14="http://schemas.microsoft.com/office/powerpoint/2010/main" val="321012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9EC3A-3384-7D96-BA80-7E632898F2B2}"/>
              </a:ext>
            </a:extLst>
          </p:cNvPr>
          <p:cNvSpPr txBox="1"/>
          <p:nvPr/>
        </p:nvSpPr>
        <p:spPr>
          <a:xfrm>
            <a:off x="464199" y="40728"/>
            <a:ext cx="10909818" cy="646331"/>
          </a:xfrm>
          <a:prstGeom prst="rect">
            <a:avLst/>
          </a:prstGeom>
          <a:noFill/>
        </p:spPr>
        <p:txBody>
          <a:bodyPr wrap="square">
            <a:spAutoFit/>
          </a:bodyPr>
          <a:lstStyle/>
          <a:p>
            <a:pPr algn="l"/>
            <a:r>
              <a:rPr lang="en-US" b="1" i="0" dirty="0">
                <a:effectLst/>
                <a:latin typeface="Lato" panose="020F0502020204030203" pitchFamily="34" charset="0"/>
              </a:rPr>
              <a:t>Publishing on a topic</a:t>
            </a:r>
          </a:p>
          <a:p>
            <a:pPr algn="l"/>
            <a:r>
              <a:rPr lang="en-US" b="0" i="0" dirty="0">
                <a:effectLst/>
                <a:latin typeface="Lato" panose="020F0502020204030203" pitchFamily="34" charset="0"/>
              </a:rPr>
              <a:t>Before we implement a virtual joystick let’s create a function that we will use to publish a robot velocity:</a:t>
            </a:r>
          </a:p>
        </p:txBody>
      </p:sp>
      <p:sp>
        <p:nvSpPr>
          <p:cNvPr id="4" name="Rectangle 3">
            <a:extLst>
              <a:ext uri="{FF2B5EF4-FFF2-40B4-BE49-F238E27FC236}">
                <a16:creationId xmlns:a16="http://schemas.microsoft.com/office/drawing/2014/main" id="{48814807-460C-BDF5-9A63-310A9E1A3AED}"/>
              </a:ext>
            </a:extLst>
          </p:cNvPr>
          <p:cNvSpPr/>
          <p:nvPr/>
        </p:nvSpPr>
        <p:spPr>
          <a:xfrm>
            <a:off x="966651" y="758741"/>
            <a:ext cx="9166394" cy="56420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err="1"/>
              <a:t>cmd_vel_listener</a:t>
            </a:r>
            <a:r>
              <a:rPr lang="en-US" dirty="0"/>
              <a:t> = new </a:t>
            </a:r>
            <a:r>
              <a:rPr lang="en-US" dirty="0" err="1"/>
              <a:t>ROSLIB.Topic</a:t>
            </a:r>
            <a:r>
              <a:rPr lang="en-US" dirty="0"/>
              <a:t>({</a:t>
            </a:r>
          </a:p>
          <a:p>
            <a:r>
              <a:rPr lang="en-US" dirty="0"/>
              <a:t>    </a:t>
            </a:r>
            <a:r>
              <a:rPr lang="en-US" dirty="0" err="1"/>
              <a:t>ros</a:t>
            </a:r>
            <a:r>
              <a:rPr lang="en-US" dirty="0"/>
              <a:t> : </a:t>
            </a:r>
            <a:r>
              <a:rPr lang="en-US" dirty="0" err="1"/>
              <a:t>ros</a:t>
            </a:r>
            <a:r>
              <a:rPr lang="en-US" dirty="0"/>
              <a:t>,</a:t>
            </a:r>
          </a:p>
          <a:p>
            <a:r>
              <a:rPr lang="en-US" dirty="0"/>
              <a:t>    name : "/</a:t>
            </a:r>
            <a:r>
              <a:rPr lang="en-US" dirty="0" err="1"/>
              <a:t>cmd_vel</a:t>
            </a:r>
            <a:r>
              <a:rPr lang="en-US" dirty="0"/>
              <a:t>",</a:t>
            </a:r>
          </a:p>
          <a:p>
            <a:r>
              <a:rPr lang="en-US" dirty="0"/>
              <a:t>    </a:t>
            </a:r>
            <a:r>
              <a:rPr lang="en-US" dirty="0" err="1"/>
              <a:t>messageType</a:t>
            </a:r>
            <a:r>
              <a:rPr lang="en-US" dirty="0"/>
              <a:t> : '</a:t>
            </a:r>
            <a:r>
              <a:rPr lang="en-US" dirty="0" err="1"/>
              <a:t>geometry_msgs</a:t>
            </a:r>
            <a:r>
              <a:rPr lang="en-US" dirty="0"/>
              <a:t>/Twist'</a:t>
            </a:r>
          </a:p>
          <a:p>
            <a:r>
              <a:rPr lang="en-US" dirty="0"/>
              <a:t>  });</a:t>
            </a:r>
          </a:p>
          <a:p>
            <a:endParaRPr lang="en-US" dirty="0"/>
          </a:p>
          <a:p>
            <a:r>
              <a:rPr lang="en-US" dirty="0"/>
              <a:t>  move = function (linear, angular) {</a:t>
            </a:r>
          </a:p>
          <a:p>
            <a:r>
              <a:rPr lang="en-US" dirty="0"/>
              <a:t>    var twist = new </a:t>
            </a:r>
            <a:r>
              <a:rPr lang="en-US" dirty="0" err="1"/>
              <a:t>ROSLIB.Message</a:t>
            </a:r>
            <a:r>
              <a:rPr lang="en-US" dirty="0"/>
              <a:t>({</a:t>
            </a:r>
          </a:p>
          <a:p>
            <a:r>
              <a:rPr lang="en-US" dirty="0"/>
              <a:t>      linear: {</a:t>
            </a:r>
          </a:p>
          <a:p>
            <a:r>
              <a:rPr lang="en-US" dirty="0"/>
              <a:t>        x: linear,</a:t>
            </a:r>
          </a:p>
          <a:p>
            <a:r>
              <a:rPr lang="en-US" dirty="0"/>
              <a:t>        y: 0,</a:t>
            </a:r>
          </a:p>
          <a:p>
            <a:r>
              <a:rPr lang="en-US" dirty="0"/>
              <a:t>        z: 0</a:t>
            </a:r>
          </a:p>
          <a:p>
            <a:r>
              <a:rPr lang="en-US" dirty="0"/>
              <a:t>      },</a:t>
            </a:r>
          </a:p>
          <a:p>
            <a:r>
              <a:rPr lang="en-US" dirty="0"/>
              <a:t>      angular: {</a:t>
            </a:r>
          </a:p>
          <a:p>
            <a:r>
              <a:rPr lang="en-US" dirty="0"/>
              <a:t>        x: 0,</a:t>
            </a:r>
          </a:p>
          <a:p>
            <a:r>
              <a:rPr lang="en-US" dirty="0"/>
              <a:t>        y: 0,</a:t>
            </a:r>
          </a:p>
          <a:p>
            <a:r>
              <a:rPr lang="en-US" dirty="0"/>
              <a:t>        z: angular</a:t>
            </a:r>
          </a:p>
          <a:p>
            <a:r>
              <a:rPr lang="en-US" dirty="0"/>
              <a:t>      }</a:t>
            </a:r>
          </a:p>
          <a:p>
            <a:r>
              <a:rPr lang="en-US" dirty="0"/>
              <a:t>    });</a:t>
            </a:r>
          </a:p>
          <a:p>
            <a:r>
              <a:rPr lang="en-US" dirty="0"/>
              <a:t>    </a:t>
            </a:r>
            <a:r>
              <a:rPr lang="en-US" dirty="0" err="1"/>
              <a:t>cmd_vel_listener.publish</a:t>
            </a:r>
            <a:r>
              <a:rPr lang="en-US" dirty="0"/>
              <a:t>(twist);</a:t>
            </a:r>
          </a:p>
          <a:p>
            <a:r>
              <a:rPr lang="en-US" dirty="0"/>
              <a:t>  }</a:t>
            </a:r>
          </a:p>
        </p:txBody>
      </p:sp>
    </p:spTree>
    <p:extLst>
      <p:ext uri="{BB962C8B-B14F-4D97-AF65-F5344CB8AC3E}">
        <p14:creationId xmlns:p14="http://schemas.microsoft.com/office/powerpoint/2010/main" val="106066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8AA61-3F07-DF81-D7DD-2E40BE6031DE}"/>
              </a:ext>
            </a:extLst>
          </p:cNvPr>
          <p:cNvSpPr txBox="1"/>
          <p:nvPr/>
        </p:nvSpPr>
        <p:spPr>
          <a:xfrm>
            <a:off x="725455" y="789812"/>
            <a:ext cx="10956472" cy="1702774"/>
          </a:xfrm>
          <a:prstGeom prst="rect">
            <a:avLst/>
          </a:prstGeom>
          <a:noFill/>
        </p:spPr>
        <p:txBody>
          <a:bodyPr wrap="square">
            <a:spAutoFit/>
          </a:bodyPr>
          <a:lstStyle/>
          <a:p>
            <a:pPr>
              <a:lnSpc>
                <a:spcPct val="150000"/>
              </a:lnSpc>
            </a:pPr>
            <a:r>
              <a:rPr lang="en-US" b="0" i="0" dirty="0">
                <a:effectLst/>
                <a:latin typeface="Lato" panose="020F0502020204030203" pitchFamily="34" charset="0"/>
              </a:rPr>
              <a:t>Similarly when we declare our String listener we start by creating a Topic object called </a:t>
            </a:r>
            <a:r>
              <a:rPr lang="en-US" b="0" i="0" dirty="0" err="1">
                <a:effectLst/>
                <a:latin typeface="Lato" panose="020F0502020204030203" pitchFamily="34" charset="0"/>
              </a:rPr>
              <a:t>cmd_vel_listener</a:t>
            </a:r>
            <a:r>
              <a:rPr lang="en-US" b="0" i="0" dirty="0">
                <a:effectLst/>
                <a:latin typeface="Lato" panose="020F0502020204030203" pitchFamily="34" charset="0"/>
              </a:rPr>
              <a:t> and that will be publishing Twist messages on /</a:t>
            </a:r>
            <a:r>
              <a:rPr lang="en-US" b="0" i="0" dirty="0" err="1">
                <a:effectLst/>
                <a:latin typeface="Lato" panose="020F0502020204030203" pitchFamily="34" charset="0"/>
              </a:rPr>
              <a:t>cmd_vel</a:t>
            </a:r>
            <a:r>
              <a:rPr lang="en-US" b="0" i="0" dirty="0">
                <a:effectLst/>
                <a:latin typeface="Lato" panose="020F0502020204030203" pitchFamily="34" charset="0"/>
              </a:rPr>
              <a:t> topic. Afterward, we create a function called move that takes two arguments: a linear and angular speed (by ROS convention in m/s) and publish it through our </a:t>
            </a:r>
            <a:r>
              <a:rPr lang="en-US" b="0" i="0" dirty="0" err="1">
                <a:effectLst/>
                <a:latin typeface="Lato" panose="020F0502020204030203" pitchFamily="34" charset="0"/>
              </a:rPr>
              <a:t>cmd_vel_listener</a:t>
            </a:r>
            <a:r>
              <a:rPr lang="en-US" b="0" i="0" dirty="0">
                <a:effectLst/>
                <a:latin typeface="Lato" panose="020F0502020204030203" pitchFamily="34" charset="0"/>
              </a:rPr>
              <a:t> object.</a:t>
            </a:r>
            <a:endParaRPr lang="en-US" dirty="0"/>
          </a:p>
        </p:txBody>
      </p:sp>
      <p:sp>
        <p:nvSpPr>
          <p:cNvPr id="8" name="TextBox 7">
            <a:extLst>
              <a:ext uri="{FF2B5EF4-FFF2-40B4-BE49-F238E27FC236}">
                <a16:creationId xmlns:a16="http://schemas.microsoft.com/office/drawing/2014/main" id="{C8169C75-C41C-A3FC-5EED-A3A3556093FF}"/>
              </a:ext>
            </a:extLst>
          </p:cNvPr>
          <p:cNvSpPr txBox="1"/>
          <p:nvPr/>
        </p:nvSpPr>
        <p:spPr>
          <a:xfrm>
            <a:off x="725455" y="2843118"/>
            <a:ext cx="6097554" cy="369332"/>
          </a:xfrm>
          <a:prstGeom prst="rect">
            <a:avLst/>
          </a:prstGeom>
          <a:noFill/>
        </p:spPr>
        <p:txBody>
          <a:bodyPr wrap="square">
            <a:spAutoFit/>
          </a:bodyPr>
          <a:lstStyle/>
          <a:p>
            <a:r>
              <a:rPr lang="en-US" b="0" i="0" dirty="0" err="1">
                <a:effectLst/>
                <a:latin typeface="Courier New" panose="02070309020205020404" pitchFamily="49" charset="0"/>
              </a:rPr>
              <a:t>rostopic</a:t>
            </a:r>
            <a:r>
              <a:rPr lang="en-US" b="0" i="0" dirty="0">
                <a:effectLst/>
                <a:latin typeface="Courier New" panose="02070309020205020404" pitchFamily="49" charset="0"/>
              </a:rPr>
              <a:t> echo /</a:t>
            </a:r>
            <a:r>
              <a:rPr lang="en-US" b="0" i="0" dirty="0" err="1">
                <a:effectLst/>
                <a:latin typeface="Courier New" panose="02070309020205020404" pitchFamily="49" charset="0"/>
              </a:rPr>
              <a:t>cmd_vel</a:t>
            </a:r>
            <a:endParaRPr lang="en-US" dirty="0"/>
          </a:p>
        </p:txBody>
      </p:sp>
    </p:spTree>
    <p:extLst>
      <p:ext uri="{BB962C8B-B14F-4D97-AF65-F5344CB8AC3E}">
        <p14:creationId xmlns:p14="http://schemas.microsoft.com/office/powerpoint/2010/main" val="3104183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0D25-ADED-BEC9-679A-A79A678919BE}"/>
              </a:ext>
            </a:extLst>
          </p:cNvPr>
          <p:cNvSpPr>
            <a:spLocks noGrp="1"/>
          </p:cNvSpPr>
          <p:nvPr>
            <p:ph type="title"/>
          </p:nvPr>
        </p:nvSpPr>
        <p:spPr/>
        <p:txBody>
          <a:bodyPr/>
          <a:lstStyle/>
          <a:p>
            <a:r>
              <a:rPr lang="en-US" dirty="0"/>
              <a:t>Creating the Joystick</a:t>
            </a:r>
          </a:p>
        </p:txBody>
      </p:sp>
      <p:sp>
        <p:nvSpPr>
          <p:cNvPr id="3" name="Content Placeholder 2">
            <a:extLst>
              <a:ext uri="{FF2B5EF4-FFF2-40B4-BE49-F238E27FC236}">
                <a16:creationId xmlns:a16="http://schemas.microsoft.com/office/drawing/2014/main" id="{DE3A1A2C-1866-349F-E334-3E687A039C5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Joystick Integration:</a:t>
            </a:r>
          </a:p>
          <a:p>
            <a:r>
              <a:rPr lang="en-US" dirty="0">
                <a:solidFill>
                  <a:schemeClr val="tx1"/>
                </a:solidFill>
                <a:latin typeface="Times New Roman" panose="02020603050405020304" pitchFamily="18" charset="0"/>
                <a:cs typeface="Times New Roman" panose="02020603050405020304" pitchFamily="18" charset="0"/>
              </a:rPr>
              <a:t>The function </a:t>
            </a:r>
            <a:r>
              <a:rPr lang="en-US" dirty="0" err="1">
                <a:solidFill>
                  <a:schemeClr val="tx1"/>
                </a:solidFill>
                <a:latin typeface="Times New Roman" panose="02020603050405020304" pitchFamily="18" charset="0"/>
                <a:cs typeface="Times New Roman" panose="02020603050405020304" pitchFamily="18" charset="0"/>
              </a:rPr>
              <a:t>createJoystick</a:t>
            </a:r>
            <a:r>
              <a:rPr lang="en-US" dirty="0">
                <a:solidFill>
                  <a:schemeClr val="tx1"/>
                </a:solidFill>
                <a:latin typeface="Times New Roman" panose="02020603050405020304" pitchFamily="18" charset="0"/>
                <a:cs typeface="Times New Roman" panose="02020603050405020304" pitchFamily="18" charset="0"/>
              </a:rPr>
              <a:t> sets up a virtual joystick using the </a:t>
            </a:r>
            <a:r>
              <a:rPr lang="en-US" dirty="0" err="1">
                <a:solidFill>
                  <a:schemeClr val="tx1"/>
                </a:solidFill>
                <a:latin typeface="Times New Roman" panose="02020603050405020304" pitchFamily="18" charset="0"/>
                <a:cs typeface="Times New Roman" panose="02020603050405020304" pitchFamily="18" charset="0"/>
              </a:rPr>
              <a:t>nipplejs</a:t>
            </a:r>
            <a:r>
              <a:rPr lang="en-US" dirty="0">
                <a:solidFill>
                  <a:schemeClr val="tx1"/>
                </a:solidFill>
                <a:latin typeface="Times New Roman" panose="02020603050405020304" pitchFamily="18" charset="0"/>
                <a:cs typeface="Times New Roman" panose="02020603050405020304" pitchFamily="18" charset="0"/>
              </a:rPr>
              <a:t> library.</a:t>
            </a:r>
          </a:p>
          <a:p>
            <a:r>
              <a:rPr lang="en-US" dirty="0">
                <a:solidFill>
                  <a:schemeClr val="tx1"/>
                </a:solidFill>
                <a:latin typeface="Times New Roman" panose="02020603050405020304" pitchFamily="18" charset="0"/>
                <a:cs typeface="Times New Roman" panose="02020603050405020304" pitchFamily="18" charset="0"/>
              </a:rPr>
              <a:t>The joystick sends commands (</a:t>
            </a:r>
            <a:r>
              <a:rPr lang="en-US" dirty="0" err="1">
                <a:solidFill>
                  <a:schemeClr val="tx1"/>
                </a:solidFill>
                <a:latin typeface="Times New Roman" panose="02020603050405020304" pitchFamily="18" charset="0"/>
                <a:cs typeface="Times New Roman" panose="02020603050405020304" pitchFamily="18" charset="0"/>
              </a:rPr>
              <a:t>linear_speed</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angular_speed</a:t>
            </a:r>
            <a:r>
              <a:rPr lang="en-US" dirty="0">
                <a:solidFill>
                  <a:schemeClr val="tx1"/>
                </a:solidFill>
                <a:latin typeface="Times New Roman" panose="02020603050405020304" pitchFamily="18" charset="0"/>
                <a:cs typeface="Times New Roman" panose="02020603050405020304" pitchFamily="18" charset="0"/>
              </a:rPr>
              <a:t>) based on the user's input, and the move function is called to publish velocity commands accordingly.</a:t>
            </a:r>
          </a:p>
          <a:p>
            <a:r>
              <a:rPr lang="en-US" dirty="0">
                <a:solidFill>
                  <a:schemeClr val="tx1"/>
                </a:solidFill>
                <a:latin typeface="Times New Roman" panose="02020603050405020304" pitchFamily="18" charset="0"/>
                <a:cs typeface="Times New Roman" panose="02020603050405020304" pitchFamily="18" charset="0"/>
              </a:rPr>
              <a:t>The joystick is displayed on the HTML page within the element with the ID </a:t>
            </a:r>
            <a:r>
              <a:rPr lang="en-US" dirty="0" err="1">
                <a:solidFill>
                  <a:schemeClr val="tx1"/>
                </a:solidFill>
                <a:latin typeface="Times New Roman" panose="02020603050405020304" pitchFamily="18" charset="0"/>
                <a:cs typeface="Times New Roman" panose="02020603050405020304" pitchFamily="18" charset="0"/>
              </a:rPr>
              <a:t>zone_joystick</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52383" y="139959"/>
            <a:ext cx="11887200" cy="3713584"/>
          </a:xfrm>
        </p:spPr>
        <p:txBody>
          <a:bodyPr anchor="ctr">
            <a:noAutofit/>
          </a:bodyPr>
          <a:lstStyle/>
          <a:p>
            <a:pPr lvl="0"/>
            <a:r>
              <a:rPr lang="en-US" sz="2800" i="1" dirty="0">
                <a:solidFill>
                  <a:srgbClr val="FFFFFF"/>
                </a:solidFill>
              </a:rPr>
              <a:t>In this introductory tutorial, I will guide you through the process, step by step, of utilizing the </a:t>
            </a:r>
            <a:r>
              <a:rPr lang="en-US" sz="2800" i="1" dirty="0" err="1">
                <a:solidFill>
                  <a:srgbClr val="0070C0"/>
                </a:solidFill>
              </a:rPr>
              <a:t>rosbridge</a:t>
            </a:r>
            <a:r>
              <a:rPr lang="en-US" sz="2800" i="1" dirty="0">
                <a:solidFill>
                  <a:srgbClr val="FFFFFF"/>
                </a:solidFill>
              </a:rPr>
              <a:t> server and </a:t>
            </a:r>
            <a:r>
              <a:rPr lang="en-US" sz="2800" i="1" dirty="0" err="1">
                <a:solidFill>
                  <a:srgbClr val="0070C0"/>
                </a:solidFill>
              </a:rPr>
              <a:t>roslibjs</a:t>
            </a:r>
            <a:r>
              <a:rPr lang="en-US" sz="2800" i="1" dirty="0">
                <a:solidFill>
                  <a:srgbClr val="FFFFFF"/>
                </a:solidFill>
              </a:rPr>
              <a:t> to establish communication with ROS directly from your web browser. </a:t>
            </a:r>
            <a:br>
              <a:rPr lang="en-US" sz="2800" i="1" dirty="0">
                <a:solidFill>
                  <a:srgbClr val="FFFFFF"/>
                </a:solidFill>
              </a:rPr>
            </a:br>
            <a:br>
              <a:rPr lang="en-US" sz="2800" i="1" dirty="0">
                <a:solidFill>
                  <a:srgbClr val="FFFFFF"/>
                </a:solidFill>
              </a:rPr>
            </a:br>
            <a:r>
              <a:rPr lang="en-US" sz="2800" i="1" dirty="0">
                <a:solidFill>
                  <a:srgbClr val="FFFFFF"/>
                </a:solidFill>
              </a:rPr>
              <a:t>Upon completing this tutorial, you will have successfully created a functional prototype of a basic website. This website will enable you to manipulate a robot using a virtual joystick.</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61258" y="4140460"/>
            <a:ext cx="10906524" cy="1765040"/>
          </a:xfrm>
        </p:spPr>
        <p:txBody>
          <a:bodyPr>
            <a:normAutofit fontScale="32500" lnSpcReduction="20000"/>
          </a:bodyPr>
          <a:lstStyle/>
          <a:p>
            <a:r>
              <a:rPr lang="en-US" sz="4800" b="1" dirty="0">
                <a:solidFill>
                  <a:srgbClr val="FFFFFF"/>
                </a:solidFill>
              </a:rPr>
              <a:t>Requirements</a:t>
            </a:r>
          </a:p>
          <a:p>
            <a:r>
              <a:rPr lang="en-US" sz="4800" dirty="0">
                <a:solidFill>
                  <a:srgbClr val="FFFFFF"/>
                </a:solidFill>
              </a:rPr>
              <a:t>The tutorial below assumes the following tools:</a:t>
            </a:r>
          </a:p>
          <a:p>
            <a:endParaRPr lang="en-US" dirty="0">
              <a:solidFill>
                <a:srgbClr val="FFFFFF"/>
              </a:solidFill>
            </a:endParaRPr>
          </a:p>
          <a:p>
            <a:r>
              <a:rPr lang="en-US" sz="4400" dirty="0">
                <a:solidFill>
                  <a:srgbClr val="FFFFFF"/>
                </a:solidFill>
                <a:highlight>
                  <a:srgbClr val="C0C0C0"/>
                </a:highlight>
              </a:rPr>
              <a:t>	</a:t>
            </a:r>
            <a:r>
              <a:rPr lang="en-US" sz="4400" dirty="0">
                <a:highlight>
                  <a:srgbClr val="C0C0C0"/>
                </a:highlight>
              </a:rPr>
              <a:t>ROS </a:t>
            </a:r>
            <a:r>
              <a:rPr lang="en-US" sz="4400" dirty="0" err="1">
                <a:highlight>
                  <a:srgbClr val="C0C0C0"/>
                </a:highlight>
              </a:rPr>
              <a:t>destor</a:t>
            </a:r>
            <a:r>
              <a:rPr lang="en-US" sz="4400" dirty="0">
                <a:highlight>
                  <a:srgbClr val="C0C0C0"/>
                </a:highlight>
              </a:rPr>
              <a:t> running on Ubuntu 18.04</a:t>
            </a:r>
          </a:p>
          <a:p>
            <a:r>
              <a:rPr lang="en-US" sz="4400" dirty="0">
                <a:highlight>
                  <a:srgbClr val="C0C0C0"/>
                </a:highlight>
              </a:rPr>
              <a:t>	Catkin tools</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D16C-317A-E80D-79E6-FE0FD58D1AEC}"/>
              </a:ext>
            </a:extLst>
          </p:cNvPr>
          <p:cNvSpPr>
            <a:spLocks noGrp="1"/>
          </p:cNvSpPr>
          <p:nvPr>
            <p:ph type="title"/>
          </p:nvPr>
        </p:nvSpPr>
        <p:spPr/>
        <p:txBody>
          <a:bodyPr/>
          <a:lstStyle/>
          <a:p>
            <a:r>
              <a:rPr lang="en-US" b="1" i="0" dirty="0" err="1">
                <a:effectLst/>
                <a:latin typeface="Lato" panose="020F0502020204030203" pitchFamily="34" charset="0"/>
              </a:rPr>
              <a:t>rosbridge_suite</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133ABBF-AEDE-E01B-8F84-69D4530E54F1}"/>
              </a:ext>
            </a:extLst>
          </p:cNvPr>
          <p:cNvSpPr>
            <a:spLocks noGrp="1"/>
          </p:cNvSpPr>
          <p:nvPr>
            <p:ph idx="1"/>
          </p:nvPr>
        </p:nvSpPr>
        <p:spPr/>
        <p:txBody>
          <a:bodyPr/>
          <a:lstStyle/>
          <a:p>
            <a:r>
              <a:rPr lang="en-US" b="0" i="0" u="none" strike="noStrike" dirty="0" err="1">
                <a:effectLst/>
                <a:latin typeface="Lato" panose="020F0502020204030203" pitchFamily="34" charset="0"/>
                <a:hlinkClick r:id="rId2"/>
              </a:rPr>
              <a:t>Rosbridge</a:t>
            </a:r>
            <a:r>
              <a:rPr lang="en-US" b="0" i="0" u="none" strike="noStrike" dirty="0">
                <a:effectLst/>
                <a:latin typeface="Lato" panose="020F0502020204030203" pitchFamily="34" charset="0"/>
                <a:hlinkClick r:id="rId2"/>
              </a:rPr>
              <a:t> suite</a:t>
            </a:r>
            <a:r>
              <a:rPr lang="en-US" b="0" i="0" dirty="0">
                <a:effectLst/>
                <a:latin typeface="Lato" panose="020F0502020204030203" pitchFamily="34" charset="0"/>
              </a:rPr>
              <a:t> is a set of packages that allows to exchange of information between ROS and any other application capable of parsing JSON.</a:t>
            </a:r>
          </a:p>
          <a:p>
            <a:endParaRPr lang="en-US" dirty="0">
              <a:latin typeface="Lato" panose="020F0502020204030203" pitchFamily="34" charset="0"/>
            </a:endParaRPr>
          </a:p>
          <a:p>
            <a:r>
              <a:rPr lang="en-US" b="0" i="0" dirty="0">
                <a:effectLst/>
                <a:latin typeface="Lato" panose="020F0502020204030203" pitchFamily="34" charset="0"/>
              </a:rPr>
              <a:t>In this tutorial we will use </a:t>
            </a:r>
            <a:r>
              <a:rPr lang="en-US" b="0" i="0" dirty="0" err="1">
                <a:effectLst/>
                <a:latin typeface="Lato" panose="020F0502020204030203" pitchFamily="34" charset="0"/>
              </a:rPr>
              <a:t>rosbridge</a:t>
            </a:r>
            <a:r>
              <a:rPr lang="en-US" b="0" i="0" dirty="0">
                <a:effectLst/>
                <a:latin typeface="Lato" panose="020F0502020204030203" pitchFamily="34" charset="0"/>
              </a:rPr>
              <a:t> on the ‘robot side’ of our robot software stack. This will allow us to exchange any information between ROS nodes and other applications (in our case an application running in the browser).</a:t>
            </a:r>
            <a:endParaRPr lang="en-US" dirty="0"/>
          </a:p>
        </p:txBody>
      </p:sp>
    </p:spTree>
    <p:extLst>
      <p:ext uri="{BB962C8B-B14F-4D97-AF65-F5344CB8AC3E}">
        <p14:creationId xmlns:p14="http://schemas.microsoft.com/office/powerpoint/2010/main" val="138797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A6FDB-F9B0-1198-629A-87C09F124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344" y="497872"/>
            <a:ext cx="8893311" cy="5227773"/>
          </a:xfrm>
          <a:prstGeom prst="rect">
            <a:avLst/>
          </a:prstGeom>
        </p:spPr>
      </p:pic>
    </p:spTree>
    <p:extLst>
      <p:ext uri="{BB962C8B-B14F-4D97-AF65-F5344CB8AC3E}">
        <p14:creationId xmlns:p14="http://schemas.microsoft.com/office/powerpoint/2010/main" val="337670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1E8-C4A2-91C4-24D9-E1F634926534}"/>
              </a:ext>
            </a:extLst>
          </p:cNvPr>
          <p:cNvSpPr>
            <a:spLocks noGrp="1"/>
          </p:cNvSpPr>
          <p:nvPr>
            <p:ph type="title"/>
          </p:nvPr>
        </p:nvSpPr>
        <p:spPr/>
        <p:txBody>
          <a:bodyPr/>
          <a:lstStyle/>
          <a:p>
            <a:r>
              <a:rPr lang="en-US" b="1" i="0" dirty="0">
                <a:effectLst/>
                <a:latin typeface="Lato" panose="020F0502020204030203" pitchFamily="34" charset="0"/>
              </a:rPr>
              <a:t>Setting up</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31FC575-5EC2-9731-C7F5-D78558422636}"/>
              </a:ext>
            </a:extLst>
          </p:cNvPr>
          <p:cNvSpPr>
            <a:spLocks noGrp="1"/>
          </p:cNvSpPr>
          <p:nvPr>
            <p:ph idx="1"/>
          </p:nvPr>
        </p:nvSpPr>
        <p:spPr>
          <a:xfrm>
            <a:off x="1097280" y="2108201"/>
            <a:ext cx="10058400" cy="2536027"/>
          </a:xfrm>
        </p:spPr>
        <p:txBody>
          <a:bodyPr>
            <a:normAutofit/>
          </a:bodyPr>
          <a:lstStyle/>
          <a:p>
            <a:r>
              <a:rPr lang="en-US" sz="2000" dirty="0" err="1">
                <a:solidFill>
                  <a:srgbClr val="0070C0"/>
                </a:solidFill>
              </a:rPr>
              <a:t>mkdir</a:t>
            </a:r>
            <a:r>
              <a:rPr lang="en-US" sz="2000" dirty="0">
                <a:solidFill>
                  <a:srgbClr val="0070C0"/>
                </a:solidFill>
              </a:rPr>
              <a:t> -p ~/</a:t>
            </a:r>
            <a:r>
              <a:rPr lang="en-US" sz="2000" dirty="0" err="1">
                <a:solidFill>
                  <a:srgbClr val="0070C0"/>
                </a:solidFill>
              </a:rPr>
              <a:t>catkin_ws</a:t>
            </a:r>
            <a:r>
              <a:rPr lang="en-US" sz="2000" dirty="0">
                <a:solidFill>
                  <a:srgbClr val="0070C0"/>
                </a:solidFill>
              </a:rPr>
              <a:t>/</a:t>
            </a:r>
            <a:r>
              <a:rPr lang="en-US" sz="2000" dirty="0" err="1">
                <a:solidFill>
                  <a:srgbClr val="0070C0"/>
                </a:solidFill>
              </a:rPr>
              <a:t>src</a:t>
            </a:r>
            <a:endParaRPr lang="en-US" sz="2000" dirty="0">
              <a:solidFill>
                <a:srgbClr val="0070C0"/>
              </a:solidFill>
            </a:endParaRPr>
          </a:p>
          <a:p>
            <a:r>
              <a:rPr lang="en-US" sz="2000" dirty="0">
                <a:solidFill>
                  <a:srgbClr val="0070C0"/>
                </a:solidFill>
              </a:rPr>
              <a:t>cd ~/</a:t>
            </a:r>
            <a:r>
              <a:rPr lang="en-US" sz="2000" dirty="0" err="1">
                <a:solidFill>
                  <a:srgbClr val="0070C0"/>
                </a:solidFill>
              </a:rPr>
              <a:t>catkin_ws</a:t>
            </a:r>
            <a:r>
              <a:rPr lang="en-US" sz="2000" dirty="0">
                <a:solidFill>
                  <a:srgbClr val="0070C0"/>
                </a:solidFill>
              </a:rPr>
              <a:t>/</a:t>
            </a:r>
            <a:r>
              <a:rPr lang="en-US" sz="2000" dirty="0" err="1">
                <a:solidFill>
                  <a:srgbClr val="0070C0"/>
                </a:solidFill>
              </a:rPr>
              <a:t>src</a:t>
            </a:r>
            <a:endParaRPr lang="en-US" sz="2000" dirty="0">
              <a:solidFill>
                <a:srgbClr val="0070C0"/>
              </a:solidFill>
            </a:endParaRPr>
          </a:p>
          <a:p>
            <a:r>
              <a:rPr lang="en-US" sz="2000" dirty="0">
                <a:solidFill>
                  <a:srgbClr val="0070C0"/>
                </a:solidFill>
              </a:rPr>
              <a:t>catkin create pkg </a:t>
            </a:r>
            <a:r>
              <a:rPr lang="en-US" sz="2000" dirty="0" err="1">
                <a:solidFill>
                  <a:srgbClr val="0070C0"/>
                </a:solidFill>
              </a:rPr>
              <a:t>robot_gui_bridge</a:t>
            </a:r>
            <a:r>
              <a:rPr lang="en-US" sz="2000" dirty="0">
                <a:solidFill>
                  <a:srgbClr val="0070C0"/>
                </a:solidFill>
              </a:rPr>
              <a:t> --catkin-deps </a:t>
            </a:r>
            <a:r>
              <a:rPr lang="en-US" sz="2000" dirty="0" err="1">
                <a:solidFill>
                  <a:srgbClr val="0070C0"/>
                </a:solidFill>
              </a:rPr>
              <a:t>rosbridge_server</a:t>
            </a:r>
            <a:endParaRPr lang="en-US" sz="2000" dirty="0">
              <a:solidFill>
                <a:srgbClr val="0070C0"/>
              </a:solidFill>
            </a:endParaRPr>
          </a:p>
          <a:p>
            <a:r>
              <a:rPr lang="en-US" sz="2000" dirty="0">
                <a:solidFill>
                  <a:srgbClr val="0070C0"/>
                </a:solidFill>
              </a:rPr>
              <a:t>cd ~/</a:t>
            </a:r>
            <a:r>
              <a:rPr lang="en-US" sz="2000" dirty="0" err="1">
                <a:solidFill>
                  <a:srgbClr val="0070C0"/>
                </a:solidFill>
              </a:rPr>
              <a:t>catkin_ws</a:t>
            </a:r>
            <a:endParaRPr lang="en-US" sz="2000" dirty="0">
              <a:solidFill>
                <a:srgbClr val="0070C0"/>
              </a:solidFill>
            </a:endParaRPr>
          </a:p>
          <a:p>
            <a:r>
              <a:rPr lang="en-US" sz="2000" dirty="0" err="1">
                <a:solidFill>
                  <a:srgbClr val="0070C0"/>
                </a:solidFill>
              </a:rPr>
              <a:t>rosdep</a:t>
            </a:r>
            <a:r>
              <a:rPr lang="en-US" sz="2000" dirty="0">
                <a:solidFill>
                  <a:srgbClr val="0070C0"/>
                </a:solidFill>
              </a:rPr>
              <a:t> install --from-paths </a:t>
            </a:r>
            <a:r>
              <a:rPr lang="en-US" sz="2000" dirty="0" err="1">
                <a:solidFill>
                  <a:srgbClr val="0070C0"/>
                </a:solidFill>
              </a:rPr>
              <a:t>src</a:t>
            </a:r>
            <a:r>
              <a:rPr lang="en-US" sz="2000" dirty="0">
                <a:solidFill>
                  <a:srgbClr val="0070C0"/>
                </a:solidFill>
              </a:rPr>
              <a:t> --ignore-</a:t>
            </a:r>
            <a:r>
              <a:rPr lang="en-US" sz="2000" dirty="0" err="1">
                <a:solidFill>
                  <a:srgbClr val="0070C0"/>
                </a:solidFill>
              </a:rPr>
              <a:t>src</a:t>
            </a:r>
            <a:r>
              <a:rPr lang="en-US" sz="2000" dirty="0">
                <a:solidFill>
                  <a:srgbClr val="0070C0"/>
                </a:solidFill>
              </a:rPr>
              <a:t> -r –y</a:t>
            </a:r>
          </a:p>
          <a:p>
            <a:endParaRPr lang="en-US" sz="2000" dirty="0">
              <a:solidFill>
                <a:srgbClr val="0070C0"/>
              </a:solidFill>
            </a:endParaRPr>
          </a:p>
          <a:p>
            <a:pPr marL="0" indent="0">
              <a:buNone/>
            </a:pPr>
            <a:endParaRPr lang="en-US" sz="2000" dirty="0">
              <a:solidFill>
                <a:srgbClr val="0070C0"/>
              </a:solidFill>
            </a:endParaRPr>
          </a:p>
          <a:p>
            <a:endParaRPr lang="en-US" sz="2400" dirty="0"/>
          </a:p>
        </p:txBody>
      </p:sp>
      <p:sp>
        <p:nvSpPr>
          <p:cNvPr id="5" name="TextBox 4">
            <a:extLst>
              <a:ext uri="{FF2B5EF4-FFF2-40B4-BE49-F238E27FC236}">
                <a16:creationId xmlns:a16="http://schemas.microsoft.com/office/drawing/2014/main" id="{2096CE50-DD48-7066-90BB-7D4595F5D7E5}"/>
              </a:ext>
            </a:extLst>
          </p:cNvPr>
          <p:cNvSpPr txBox="1"/>
          <p:nvPr/>
        </p:nvSpPr>
        <p:spPr>
          <a:xfrm>
            <a:off x="961675" y="4420293"/>
            <a:ext cx="10720251" cy="198156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provides a JSON API to ROS functionality for non-ROS programs. There are a variety of front ends that interface with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including a WebSocket server for web browsers to interact with. </a:t>
            </a:r>
            <a:r>
              <a:rPr lang="en-US" dirty="0" err="1">
                <a:latin typeface="Times New Roman" panose="02020603050405020304" pitchFamily="18" charset="0"/>
                <a:cs typeface="Times New Roman" panose="02020603050405020304" pitchFamily="18" charset="0"/>
              </a:rPr>
              <a:t>Rosbridge_suite</a:t>
            </a:r>
            <a:r>
              <a:rPr lang="en-US" dirty="0">
                <a:latin typeface="Times New Roman" panose="02020603050405020304" pitchFamily="18" charset="0"/>
                <a:cs typeface="Times New Roman" panose="02020603050405020304" pitchFamily="18" charset="0"/>
              </a:rPr>
              <a:t> is a meta-package containing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various front-end packages for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like a WebSocket package, and helper packages.</a:t>
            </a:r>
          </a:p>
        </p:txBody>
      </p:sp>
    </p:spTree>
    <p:extLst>
      <p:ext uri="{BB962C8B-B14F-4D97-AF65-F5344CB8AC3E}">
        <p14:creationId xmlns:p14="http://schemas.microsoft.com/office/powerpoint/2010/main" val="153309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AFEDF-D149-E72D-2386-569CFE3B76F9}"/>
              </a:ext>
            </a:extLst>
          </p:cNvPr>
          <p:cNvSpPr txBox="1"/>
          <p:nvPr/>
        </p:nvSpPr>
        <p:spPr>
          <a:xfrm>
            <a:off x="951721" y="843677"/>
            <a:ext cx="9554547" cy="4154984"/>
          </a:xfrm>
          <a:prstGeom prst="rect">
            <a:avLst/>
          </a:prstGeom>
          <a:noFill/>
        </p:spPr>
        <p:txBody>
          <a:bodyPr wrap="square">
            <a:spAutoFit/>
          </a:bodyPr>
          <a:lstStyle/>
          <a:p>
            <a:r>
              <a:rPr lang="en-US" sz="2400" dirty="0"/>
              <a:t>In the first two lines of this shell snippet, we create a directory structure for our ROS workspace. Then we create a package called </a:t>
            </a:r>
            <a:r>
              <a:rPr lang="en-US" sz="2400" dirty="0" err="1"/>
              <a:t>robot_gui_bridge</a:t>
            </a:r>
            <a:r>
              <a:rPr lang="en-US" sz="2400" dirty="0"/>
              <a:t> that depends on </a:t>
            </a:r>
            <a:r>
              <a:rPr lang="en-US" sz="2400" dirty="0" err="1"/>
              <a:t>rosbridge_server</a:t>
            </a:r>
            <a:r>
              <a:rPr lang="en-US" sz="2400" dirty="0"/>
              <a:t> (if you are not using catkin tools you can use the command </a:t>
            </a:r>
            <a:r>
              <a:rPr lang="en-US" sz="2400" dirty="0" err="1"/>
              <a:t>catkin_create_pkg</a:t>
            </a:r>
            <a:r>
              <a:rPr lang="en-US" sz="2400" dirty="0"/>
              <a:t> </a:t>
            </a:r>
            <a:r>
              <a:rPr lang="en-US" sz="2400" dirty="0" err="1"/>
              <a:t>robot_gui_bridge</a:t>
            </a:r>
            <a:r>
              <a:rPr lang="en-US" sz="2400" dirty="0"/>
              <a:t> </a:t>
            </a:r>
            <a:r>
              <a:rPr lang="en-US" sz="2400" dirty="0" err="1"/>
              <a:t>rosbridge_server</a:t>
            </a:r>
            <a:r>
              <a:rPr lang="en-US" sz="2400" dirty="0"/>
              <a:t>).</a:t>
            </a:r>
          </a:p>
          <a:p>
            <a:endParaRPr lang="en-US" sz="2400" dirty="0"/>
          </a:p>
          <a:p>
            <a:r>
              <a:rPr lang="en-US" sz="2400" dirty="0"/>
              <a:t>In the last line of the snippet, we use </a:t>
            </a:r>
            <a:r>
              <a:rPr lang="en-US" sz="2400" dirty="0" err="1"/>
              <a:t>rosdep</a:t>
            </a:r>
            <a:r>
              <a:rPr lang="en-US" sz="2400" dirty="0"/>
              <a:t> to install all the required dependencies. Alternatively, you could install the package manually using the command apt-get install </a:t>
            </a:r>
            <a:r>
              <a:rPr lang="en-US" sz="2400" dirty="0" err="1"/>
              <a:t>ros</a:t>
            </a:r>
            <a:r>
              <a:rPr lang="en-US" sz="2400" dirty="0"/>
              <a:t>-melodic-</a:t>
            </a:r>
            <a:r>
              <a:rPr lang="en-US" sz="2400" dirty="0" err="1"/>
              <a:t>rosbridge</a:t>
            </a:r>
            <a:r>
              <a:rPr lang="en-US" sz="2400" dirty="0"/>
              <a:t>-server but I find using </a:t>
            </a:r>
            <a:r>
              <a:rPr lang="en-US" sz="2400" dirty="0" err="1"/>
              <a:t>rosdep</a:t>
            </a:r>
            <a:r>
              <a:rPr lang="en-US" sz="2400" dirty="0"/>
              <a:t> to be a better practice, especially when you collaborate with others.</a:t>
            </a:r>
          </a:p>
        </p:txBody>
      </p:sp>
    </p:spTree>
    <p:extLst>
      <p:ext uri="{BB962C8B-B14F-4D97-AF65-F5344CB8AC3E}">
        <p14:creationId xmlns:p14="http://schemas.microsoft.com/office/powerpoint/2010/main" val="659498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80870-DAFD-2D3E-406A-B92EE17E10DE}"/>
              </a:ext>
            </a:extLst>
          </p:cNvPr>
          <p:cNvSpPr>
            <a:spLocks noGrp="1"/>
          </p:cNvSpPr>
          <p:nvPr>
            <p:ph type="title"/>
          </p:nvPr>
        </p:nvSpPr>
        <p:spPr/>
        <p:txBody>
          <a:bodyPr/>
          <a:lstStyle/>
          <a:p>
            <a:r>
              <a:rPr lang="en-US" b="1" i="0" dirty="0">
                <a:effectLst/>
                <a:latin typeface="Lato" panose="020F0502020204030203" pitchFamily="34" charset="0"/>
              </a:rPr>
              <a:t>Adding a launch file and testing</a:t>
            </a:r>
            <a:br>
              <a:rPr lang="en-US" b="1" i="0" dirty="0">
                <a:effectLst/>
                <a:latin typeface="Lato" panose="020F0502020204030203" pitchFamily="34" charset="0"/>
              </a:rPr>
            </a:br>
            <a:endParaRPr lang="en-US" dirty="0"/>
          </a:p>
        </p:txBody>
      </p:sp>
      <p:sp>
        <p:nvSpPr>
          <p:cNvPr id="6" name="Content Placeholder 5">
            <a:extLst>
              <a:ext uri="{FF2B5EF4-FFF2-40B4-BE49-F238E27FC236}">
                <a16:creationId xmlns:a16="http://schemas.microsoft.com/office/drawing/2014/main" id="{981E5D04-A6DF-9DE7-5F14-54947917D474}"/>
              </a:ext>
            </a:extLst>
          </p:cNvPr>
          <p:cNvSpPr>
            <a:spLocks noGrp="1"/>
          </p:cNvSpPr>
          <p:nvPr>
            <p:ph idx="1"/>
          </p:nvPr>
        </p:nvSpPr>
        <p:spPr/>
        <p:txBody>
          <a:bodyPr>
            <a:normAutofit fontScale="92500" lnSpcReduction="10000"/>
          </a:bodyPr>
          <a:lstStyle/>
          <a:p>
            <a:r>
              <a:rPr lang="en-US" dirty="0" err="1">
                <a:solidFill>
                  <a:srgbClr val="0070C0"/>
                </a:solidFill>
              </a:rPr>
              <a:t>mkdir</a:t>
            </a:r>
            <a:r>
              <a:rPr lang="en-US" dirty="0">
                <a:solidFill>
                  <a:srgbClr val="0070C0"/>
                </a:solidFill>
              </a:rPr>
              <a:t> ~/</a:t>
            </a:r>
            <a:r>
              <a:rPr lang="en-US" dirty="0" err="1">
                <a:solidFill>
                  <a:srgbClr val="0070C0"/>
                </a:solidFill>
              </a:rPr>
              <a:t>catkin_ws</a:t>
            </a:r>
            <a:r>
              <a:rPr lang="en-US" dirty="0">
                <a:solidFill>
                  <a:srgbClr val="0070C0"/>
                </a:solidFill>
              </a:rPr>
              <a:t>/</a:t>
            </a:r>
            <a:r>
              <a:rPr lang="en-US" dirty="0" err="1">
                <a:solidFill>
                  <a:srgbClr val="0070C0"/>
                </a:solidFill>
              </a:rPr>
              <a:t>src</a:t>
            </a:r>
            <a:r>
              <a:rPr lang="en-US" dirty="0">
                <a:solidFill>
                  <a:srgbClr val="0070C0"/>
                </a:solidFill>
              </a:rPr>
              <a:t>/</a:t>
            </a:r>
            <a:r>
              <a:rPr lang="en-US" dirty="0" err="1">
                <a:solidFill>
                  <a:srgbClr val="0070C0"/>
                </a:solidFill>
              </a:rPr>
              <a:t>robot_gui_bridge</a:t>
            </a:r>
            <a:r>
              <a:rPr lang="en-US" dirty="0">
                <a:solidFill>
                  <a:srgbClr val="0070C0"/>
                </a:solidFill>
              </a:rPr>
              <a:t>/launch</a:t>
            </a:r>
          </a:p>
          <a:p>
            <a:r>
              <a:rPr lang="en-US" dirty="0">
                <a:solidFill>
                  <a:srgbClr val="0070C0"/>
                </a:solidFill>
              </a:rPr>
              <a:t>touch ~/</a:t>
            </a:r>
            <a:r>
              <a:rPr lang="en-US" dirty="0" err="1">
                <a:solidFill>
                  <a:srgbClr val="0070C0"/>
                </a:solidFill>
              </a:rPr>
              <a:t>catkin_ws</a:t>
            </a:r>
            <a:r>
              <a:rPr lang="en-US" dirty="0">
                <a:solidFill>
                  <a:srgbClr val="0070C0"/>
                </a:solidFill>
              </a:rPr>
              <a:t>/</a:t>
            </a:r>
            <a:r>
              <a:rPr lang="en-US" dirty="0" err="1">
                <a:solidFill>
                  <a:srgbClr val="0070C0"/>
                </a:solidFill>
              </a:rPr>
              <a:t>src</a:t>
            </a:r>
            <a:r>
              <a:rPr lang="en-US" dirty="0">
                <a:solidFill>
                  <a:srgbClr val="0070C0"/>
                </a:solidFill>
              </a:rPr>
              <a:t>/</a:t>
            </a:r>
            <a:r>
              <a:rPr lang="en-US" dirty="0" err="1">
                <a:solidFill>
                  <a:srgbClr val="0070C0"/>
                </a:solidFill>
              </a:rPr>
              <a:t>robot_gui_bridge</a:t>
            </a:r>
            <a:r>
              <a:rPr lang="en-US" dirty="0">
                <a:solidFill>
                  <a:srgbClr val="0070C0"/>
                </a:solidFill>
              </a:rPr>
              <a:t>/launch/</a:t>
            </a:r>
            <a:r>
              <a:rPr lang="en-US" dirty="0" err="1">
                <a:solidFill>
                  <a:srgbClr val="0070C0"/>
                </a:solidFill>
              </a:rPr>
              <a:t>websocket.launch</a:t>
            </a:r>
            <a:endParaRPr lang="en-US" dirty="0">
              <a:solidFill>
                <a:srgbClr val="0070C0"/>
              </a:solidFill>
            </a:endParaRPr>
          </a:p>
          <a:p>
            <a:endParaRPr lang="en-US" dirty="0">
              <a:solidFill>
                <a:srgbClr val="0070C0"/>
              </a:solidFill>
            </a:endParaRPr>
          </a:p>
          <a:p>
            <a:endParaRPr lang="en-US" dirty="0">
              <a:solidFill>
                <a:srgbClr val="0070C0"/>
              </a:solidFill>
            </a:endParaRPr>
          </a:p>
          <a:p>
            <a:pPr marL="0" indent="0">
              <a:buNone/>
            </a:pPr>
            <a:r>
              <a:rPr lang="en-US" b="1" dirty="0">
                <a:solidFill>
                  <a:srgbClr val="002060"/>
                </a:solidFill>
              </a:rPr>
              <a:t>The contents of this file will be very simple:</a:t>
            </a:r>
          </a:p>
          <a:p>
            <a:pPr marL="0" indent="0">
              <a:buNone/>
            </a:pPr>
            <a:endParaRPr lang="en-US" dirty="0">
              <a:solidFill>
                <a:srgbClr val="0070C0"/>
              </a:solidFill>
            </a:endParaRPr>
          </a:p>
          <a:p>
            <a:pPr marL="292608" lvl="1" indent="0">
              <a:buNone/>
            </a:pPr>
            <a:r>
              <a:rPr lang="en-US" dirty="0">
                <a:solidFill>
                  <a:srgbClr val="FF0000"/>
                </a:solidFill>
              </a:rPr>
              <a:t>&lt;launch&gt;</a:t>
            </a:r>
          </a:p>
          <a:p>
            <a:pPr marL="292608" lvl="1" indent="0">
              <a:buNone/>
            </a:pPr>
            <a:r>
              <a:rPr lang="en-US" dirty="0">
                <a:solidFill>
                  <a:srgbClr val="FF0000"/>
                </a:solidFill>
              </a:rPr>
              <a:t>  &lt;include </a:t>
            </a:r>
            <a:r>
              <a:rPr lang="en-US" dirty="0">
                <a:solidFill>
                  <a:srgbClr val="00B050"/>
                </a:solidFill>
              </a:rPr>
              <a:t>file=</a:t>
            </a:r>
            <a:r>
              <a:rPr lang="en-US" dirty="0">
                <a:solidFill>
                  <a:srgbClr val="0070C0"/>
                </a:solidFill>
              </a:rPr>
              <a:t>"$(find </a:t>
            </a:r>
            <a:r>
              <a:rPr lang="en-US" dirty="0" err="1">
                <a:solidFill>
                  <a:srgbClr val="0070C0"/>
                </a:solidFill>
              </a:rPr>
              <a:t>rosbridge_server</a:t>
            </a:r>
            <a:r>
              <a:rPr lang="en-US" dirty="0">
                <a:solidFill>
                  <a:srgbClr val="0070C0"/>
                </a:solidFill>
              </a:rPr>
              <a:t>)/launch/</a:t>
            </a:r>
            <a:r>
              <a:rPr lang="en-US" dirty="0" err="1">
                <a:solidFill>
                  <a:srgbClr val="0070C0"/>
                </a:solidFill>
              </a:rPr>
              <a:t>rosbridge_websocket.launch</a:t>
            </a:r>
            <a:r>
              <a:rPr lang="en-US" dirty="0">
                <a:solidFill>
                  <a:srgbClr val="0070C0"/>
                </a:solidFill>
              </a:rPr>
              <a:t>"</a:t>
            </a:r>
            <a:r>
              <a:rPr lang="en-US" dirty="0">
                <a:solidFill>
                  <a:srgbClr val="FF0000"/>
                </a:solidFill>
              </a:rPr>
              <a:t>/&gt;</a:t>
            </a:r>
          </a:p>
          <a:p>
            <a:pPr marL="292608" lvl="1" indent="0">
              <a:buNone/>
            </a:pPr>
            <a:r>
              <a:rPr lang="en-US" dirty="0">
                <a:solidFill>
                  <a:srgbClr val="FF0000"/>
                </a:solidFill>
              </a:rPr>
              <a:t>&lt;/launch&gt;</a:t>
            </a:r>
          </a:p>
          <a:p>
            <a:pPr marL="0" indent="0">
              <a:buNone/>
            </a:pP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36546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AC4-9963-C14F-B493-492D9EF9997D}"/>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78C5E8B5-9DA5-B094-9169-FCEA255A868A}"/>
              </a:ext>
            </a:extLst>
          </p:cNvPr>
          <p:cNvSpPr>
            <a:spLocks noGrp="1"/>
          </p:cNvSpPr>
          <p:nvPr>
            <p:ph idx="1"/>
          </p:nvPr>
        </p:nvSpPr>
        <p:spPr/>
        <p:txBody>
          <a:bodyPr/>
          <a:lstStyle/>
          <a:p>
            <a:r>
              <a:rPr lang="en-US" dirty="0">
                <a:solidFill>
                  <a:srgbClr val="0070C0"/>
                </a:solidFill>
              </a:rPr>
              <a:t>cd ~/</a:t>
            </a:r>
            <a:r>
              <a:rPr lang="en-US" dirty="0" err="1">
                <a:solidFill>
                  <a:srgbClr val="0070C0"/>
                </a:solidFill>
              </a:rPr>
              <a:t>catkin_ws</a:t>
            </a:r>
            <a:r>
              <a:rPr lang="en-US" dirty="0">
                <a:solidFill>
                  <a:srgbClr val="0070C0"/>
                </a:solidFill>
              </a:rPr>
              <a:t>/</a:t>
            </a:r>
          </a:p>
          <a:p>
            <a:r>
              <a:rPr lang="en-US" dirty="0">
                <a:solidFill>
                  <a:srgbClr val="0070C0"/>
                </a:solidFill>
              </a:rPr>
              <a:t>catkin build # or </a:t>
            </a:r>
            <a:r>
              <a:rPr lang="en-US" dirty="0" err="1">
                <a:solidFill>
                  <a:srgbClr val="0070C0"/>
                </a:solidFill>
              </a:rPr>
              <a:t>catkin_make</a:t>
            </a:r>
            <a:endParaRPr lang="en-US" dirty="0">
              <a:solidFill>
                <a:srgbClr val="0070C0"/>
              </a:solidFill>
            </a:endParaRPr>
          </a:p>
          <a:p>
            <a:r>
              <a:rPr lang="en-US" dirty="0">
                <a:solidFill>
                  <a:srgbClr val="0070C0"/>
                </a:solidFill>
              </a:rPr>
              <a:t>source devel/</a:t>
            </a:r>
            <a:r>
              <a:rPr lang="en-US" dirty="0" err="1">
                <a:solidFill>
                  <a:srgbClr val="0070C0"/>
                </a:solidFill>
              </a:rPr>
              <a:t>setup.bash</a:t>
            </a:r>
            <a:endParaRPr lang="en-US" dirty="0">
              <a:solidFill>
                <a:srgbClr val="0070C0"/>
              </a:solidFill>
            </a:endParaRPr>
          </a:p>
          <a:p>
            <a:r>
              <a:rPr lang="en-US" dirty="0" err="1">
                <a:solidFill>
                  <a:srgbClr val="0070C0"/>
                </a:solidFill>
              </a:rPr>
              <a:t>roslaunch</a:t>
            </a:r>
            <a:r>
              <a:rPr lang="en-US" dirty="0">
                <a:solidFill>
                  <a:srgbClr val="0070C0"/>
                </a:solidFill>
              </a:rPr>
              <a:t> </a:t>
            </a:r>
            <a:r>
              <a:rPr lang="en-US" dirty="0" err="1">
                <a:solidFill>
                  <a:srgbClr val="0070C0"/>
                </a:solidFill>
              </a:rPr>
              <a:t>robot_gui_bridge</a:t>
            </a:r>
            <a:r>
              <a:rPr lang="en-US" dirty="0">
                <a:solidFill>
                  <a:srgbClr val="0070C0"/>
                </a:solidFill>
              </a:rPr>
              <a:t> </a:t>
            </a:r>
            <a:r>
              <a:rPr lang="en-US" dirty="0" err="1">
                <a:solidFill>
                  <a:srgbClr val="0070C0"/>
                </a:solidFill>
              </a:rPr>
              <a:t>websocket.launch</a:t>
            </a:r>
            <a:br>
              <a:rPr lang="en-US" dirty="0">
                <a:solidFill>
                  <a:srgbClr val="0070C0"/>
                </a:solidFill>
              </a:rPr>
            </a:br>
            <a:br>
              <a:rPr lang="en-US" dirty="0">
                <a:solidFill>
                  <a:srgbClr val="0070C0"/>
                </a:solidFill>
              </a:rPr>
            </a:br>
            <a:r>
              <a:rPr lang="en-US" b="0" i="0" dirty="0">
                <a:effectLst/>
                <a:latin typeface="Lato" panose="020F0502020204030203" pitchFamily="34" charset="0"/>
              </a:rPr>
              <a:t>If everything went well the </a:t>
            </a:r>
            <a:r>
              <a:rPr lang="en-US" b="0" i="0" dirty="0" err="1">
                <a:effectLst/>
                <a:latin typeface="Lato" panose="020F0502020204030203" pitchFamily="34" charset="0"/>
              </a:rPr>
              <a:t>rosbridge_websocket</a:t>
            </a:r>
            <a:r>
              <a:rPr lang="en-US" b="0" i="0" dirty="0">
                <a:effectLst/>
                <a:latin typeface="Lato" panose="020F0502020204030203" pitchFamily="34" charset="0"/>
              </a:rPr>
              <a:t> node should start and we should see a confirmation about it running in the terminal:</a:t>
            </a:r>
          </a:p>
          <a:p>
            <a:br>
              <a:rPr lang="en-US" b="0" i="0" dirty="0">
                <a:solidFill>
                  <a:schemeClr val="bg1"/>
                </a:solidFill>
                <a:effectLst/>
                <a:latin typeface="Lato" panose="020F0502020204030203" pitchFamily="34" charset="0"/>
              </a:rPr>
            </a:br>
            <a:r>
              <a:rPr lang="en-US" b="0" i="0" dirty="0">
                <a:solidFill>
                  <a:schemeClr val="bg1"/>
                </a:solidFill>
                <a:effectLst/>
                <a:highlight>
                  <a:srgbClr val="000000"/>
                </a:highlight>
                <a:latin typeface="Lato" panose="020F0502020204030203" pitchFamily="34" charset="0"/>
              </a:rPr>
              <a:t>[INFO] [1561100304.196110]: </a:t>
            </a:r>
            <a:r>
              <a:rPr lang="en-US" b="0" i="0" dirty="0" err="1">
                <a:solidFill>
                  <a:schemeClr val="bg1"/>
                </a:solidFill>
                <a:effectLst/>
                <a:highlight>
                  <a:srgbClr val="000000"/>
                </a:highlight>
                <a:latin typeface="Lato" panose="020F0502020204030203" pitchFamily="34" charset="0"/>
              </a:rPr>
              <a:t>Rosbridge</a:t>
            </a:r>
            <a:r>
              <a:rPr lang="en-US" b="0" i="0" dirty="0">
                <a:solidFill>
                  <a:schemeClr val="bg1"/>
                </a:solidFill>
                <a:effectLst/>
                <a:highlight>
                  <a:srgbClr val="000000"/>
                </a:highlight>
                <a:latin typeface="Lato" panose="020F0502020204030203" pitchFamily="34" charset="0"/>
              </a:rPr>
              <a:t> WebSocket server started on port 9090</a:t>
            </a:r>
          </a:p>
          <a:p>
            <a:endParaRPr lang="en-US" dirty="0">
              <a:solidFill>
                <a:srgbClr val="0070C0"/>
              </a:solidFill>
            </a:endParaRPr>
          </a:p>
        </p:txBody>
      </p:sp>
    </p:spTree>
    <p:extLst>
      <p:ext uri="{BB962C8B-B14F-4D97-AF65-F5344CB8AC3E}">
        <p14:creationId xmlns:p14="http://schemas.microsoft.com/office/powerpoint/2010/main" val="15094625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2052-DC18-ACB6-068A-04C166812EEA}"/>
              </a:ext>
            </a:extLst>
          </p:cNvPr>
          <p:cNvSpPr>
            <a:spLocks noGrp="1"/>
          </p:cNvSpPr>
          <p:nvPr>
            <p:ph type="title"/>
          </p:nvPr>
        </p:nvSpPr>
        <p:spPr/>
        <p:txBody>
          <a:bodyPr/>
          <a:lstStyle/>
          <a:p>
            <a:r>
              <a:rPr lang="en-US" b="1" i="0" dirty="0" err="1">
                <a:effectLst/>
                <a:latin typeface="Lato" panose="020F0502020204030203" pitchFamily="34" charset="0"/>
              </a:rPr>
              <a:t>roslibjs</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4D29A4D-158F-5C2F-2A4C-0A92A2E396EE}"/>
              </a:ext>
            </a:extLst>
          </p:cNvPr>
          <p:cNvSpPr>
            <a:spLocks noGrp="1"/>
          </p:cNvSpPr>
          <p:nvPr>
            <p:ph idx="1"/>
          </p:nvPr>
        </p:nvSpPr>
        <p:spPr/>
        <p:txBody>
          <a:bodyPr/>
          <a:lstStyle/>
          <a:p>
            <a:r>
              <a:rPr lang="en-US" b="0" i="0" dirty="0">
                <a:effectLst/>
                <a:latin typeface="Lato" panose="020F0502020204030203" pitchFamily="34" charset="0"/>
              </a:rPr>
              <a:t>We will start by creating a file ~/</a:t>
            </a:r>
            <a:r>
              <a:rPr lang="en-US" b="0" i="0" dirty="0" err="1">
                <a:effectLst/>
                <a:latin typeface="Lato" panose="020F0502020204030203" pitchFamily="34" charset="0"/>
              </a:rPr>
              <a:t>catkin_ws</a:t>
            </a:r>
            <a:r>
              <a:rPr lang="en-US" b="0" i="0" dirty="0">
                <a:effectLst/>
                <a:latin typeface="Lato" panose="020F0502020204030203" pitchFamily="34" charset="0"/>
              </a:rPr>
              <a:t>/</a:t>
            </a:r>
            <a:r>
              <a:rPr lang="en-US" b="0" i="0" dirty="0" err="1">
                <a:effectLst/>
                <a:latin typeface="Lato" panose="020F0502020204030203" pitchFamily="34" charset="0"/>
              </a:rPr>
              <a:t>src</a:t>
            </a:r>
            <a:r>
              <a:rPr lang="en-US" b="0" i="0" dirty="0">
                <a:effectLst/>
                <a:latin typeface="Lato" panose="020F0502020204030203" pitchFamily="34" charset="0"/>
              </a:rPr>
              <a:t>/</a:t>
            </a:r>
            <a:r>
              <a:rPr lang="en-US" b="0" i="0" dirty="0" err="1">
                <a:effectLst/>
                <a:latin typeface="Lato" panose="020F0502020204030203" pitchFamily="34" charset="0"/>
              </a:rPr>
              <a:t>robot_gui_bridge</a:t>
            </a:r>
            <a:r>
              <a:rPr lang="en-US" b="0" i="0" dirty="0">
                <a:effectLst/>
                <a:latin typeface="Lato" panose="020F0502020204030203" pitchFamily="34" charset="0"/>
              </a:rPr>
              <a:t>/</a:t>
            </a:r>
            <a:r>
              <a:rPr lang="en-US" b="0" i="0" dirty="0" err="1">
                <a:effectLst/>
                <a:latin typeface="Lato" panose="020F0502020204030203" pitchFamily="34" charset="0"/>
              </a:rPr>
              <a:t>gui</a:t>
            </a:r>
            <a:r>
              <a:rPr lang="en-US" b="0" i="0" dirty="0">
                <a:effectLst/>
                <a:latin typeface="Lato" panose="020F0502020204030203" pitchFamily="34" charset="0"/>
              </a:rPr>
              <a:t>/gui.html with the following contents:</a:t>
            </a:r>
          </a:p>
          <a:p>
            <a:r>
              <a:rPr lang="en-US" dirty="0">
                <a:latin typeface="Lato" panose="020F0502020204030203" pitchFamily="34" charset="0"/>
              </a:rPr>
              <a:t>In this link you will find the HTML code for the project:</a:t>
            </a:r>
            <a:br>
              <a:rPr lang="en-US" dirty="0">
                <a:latin typeface="Lato" panose="020F0502020204030203" pitchFamily="34" charset="0"/>
              </a:rPr>
            </a:br>
            <a:r>
              <a:rPr lang="en-US" dirty="0">
                <a:latin typeface="Lato" panose="020F0502020204030203" pitchFamily="34" charset="0"/>
                <a:hlinkClick r:id="rId2"/>
              </a:rPr>
              <a:t>https://gist.github.com/msadowski/d5e276d9bc11a0846feda5ec0a5d8726#file-gui-html</a:t>
            </a:r>
            <a:br>
              <a:rPr lang="en-US" dirty="0">
                <a:latin typeface="Lato" panose="020F0502020204030203" pitchFamily="34" charset="0"/>
              </a:rPr>
            </a:br>
            <a:br>
              <a:rPr lang="en-US" dirty="0">
                <a:latin typeface="Lato" panose="020F0502020204030203" pitchFamily="34" charset="0"/>
              </a:rPr>
            </a:br>
            <a:r>
              <a:rPr lang="en-US" dirty="0">
                <a:latin typeface="Lato" panose="020F0502020204030203" pitchFamily="34" charset="0"/>
              </a:rPr>
              <a:t>In this link there a the </a:t>
            </a:r>
            <a:r>
              <a:rPr lang="en-US" dirty="0" err="1">
                <a:latin typeface="Lato" panose="020F0502020204030203" pitchFamily="34" charset="0"/>
              </a:rPr>
              <a:t>roslibjs</a:t>
            </a:r>
            <a:r>
              <a:rPr lang="en-US" dirty="0">
                <a:latin typeface="Lato" panose="020F0502020204030203" pitchFamily="34" charset="0"/>
              </a:rPr>
              <a:t> file that you need:</a:t>
            </a:r>
            <a:br>
              <a:rPr lang="en-US" dirty="0">
                <a:latin typeface="Lato" panose="020F0502020204030203" pitchFamily="34" charset="0"/>
              </a:rPr>
            </a:br>
            <a:r>
              <a:rPr lang="en-US" dirty="0">
                <a:latin typeface="Lato" panose="020F0502020204030203" pitchFamily="34" charset="0"/>
                <a:hlinkClick r:id="rId3"/>
              </a:rPr>
              <a:t>https://cdn.jsdelivr.net/npm/roslib@1/build/roslib.min.js</a:t>
            </a:r>
            <a:endParaRPr lang="en-US" dirty="0">
              <a:latin typeface="Lato" panose="020F0502020204030203" pitchFamily="34" charset="0"/>
            </a:endParaRPr>
          </a:p>
          <a:p>
            <a:endParaRPr lang="en-US" dirty="0"/>
          </a:p>
        </p:txBody>
      </p:sp>
    </p:spTree>
    <p:extLst>
      <p:ext uri="{BB962C8B-B14F-4D97-AF65-F5344CB8AC3E}">
        <p14:creationId xmlns:p14="http://schemas.microsoft.com/office/powerpoint/2010/main" val="381483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{9F1ACE13-C0DB-4E26-91F6-F0BD90217B26}tf56160789_win32</Template>
  <TotalTime>388</TotalTime>
  <Words>1304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Bookman Old Style</vt:lpstr>
      <vt:lpstr>Calibri</vt:lpstr>
      <vt:lpstr>Courier New</vt:lpstr>
      <vt:lpstr>Franklin Gothic Book</vt:lpstr>
      <vt:lpstr>Lato</vt:lpstr>
      <vt:lpstr>Times New Roman</vt:lpstr>
      <vt:lpstr>Custom</vt:lpstr>
      <vt:lpstr>Robotics Corner IoT</vt:lpstr>
      <vt:lpstr>In this introductory tutorial, I will guide you through the process, step by step, of utilizing the rosbridge server and roslibjs to establish communication with ROS directly from your web browser.   Upon completing this tutorial, you will have successfully created a functional prototype of a basic website. This website will enable you to manipulate a robot using a virtual joystick.</vt:lpstr>
      <vt:lpstr>rosbridge_suite </vt:lpstr>
      <vt:lpstr>PowerPoint Presentation</vt:lpstr>
      <vt:lpstr>Setting up </vt:lpstr>
      <vt:lpstr>PowerPoint Presentation</vt:lpstr>
      <vt:lpstr>Adding a launch file and testing </vt:lpstr>
      <vt:lpstr>Testing</vt:lpstr>
      <vt:lpstr>roslibjs </vt:lpstr>
      <vt:lpstr>Explanation of the code</vt:lpstr>
      <vt:lpstr>PowerPoint Presentation</vt:lpstr>
      <vt:lpstr>PowerPoint Presentation</vt:lpstr>
      <vt:lpstr>PowerPoint Presentation</vt:lpstr>
      <vt:lpstr>PowerPoint Presentation</vt:lpstr>
      <vt:lpstr>PowerPoint Presentation</vt:lpstr>
      <vt:lpstr>Creating the Joystick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Corner IoT</dc:title>
  <dc:creator>OMAR ABDO</dc:creator>
  <cp:lastModifiedBy>OMAR ABDO</cp:lastModifiedBy>
  <cp:revision>1</cp:revision>
  <dcterms:created xsi:type="dcterms:W3CDTF">2024-01-18T16:15:23Z</dcterms:created>
  <dcterms:modified xsi:type="dcterms:W3CDTF">2024-04-07T18:12:30Z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