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0" y="82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 dirty="0"/>
              <a:t>How Can a Wellness Technology Company Play It Smart?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Yousef Elbayoumi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B7B7B7"/>
                </a:solidFill>
              </a:rPr>
              <a:t>November 2022</a:t>
            </a:r>
            <a:endParaRPr sz="19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5833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should design our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wellness technology to ensure the difference between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sleeping in bed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staying awake in bed.</a:t>
            </a:r>
            <a:endParaRPr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 Summary</a:t>
            </a:r>
            <a:endParaRPr sz="1600"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Getting people to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 moving more.</a:t>
            </a:r>
            <a:endParaRPr sz="1600" u="sng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5" y="2858925"/>
            <a:ext cx="530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Differentiate between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sleeping in bed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staying awake in bed.</a:t>
            </a:r>
            <a:endParaRPr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72050" y="2048378"/>
            <a:ext cx="2192100" cy="1446610"/>
            <a:chOff x="385200" y="1956000"/>
            <a:chExt cx="2192100" cy="144661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are some </a:t>
              </a:r>
              <a:r>
                <a:rPr lang="en-GB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trends</a:t>
              </a:r>
              <a:r>
                <a:rPr lang="en-GB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smart device usage?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446610"/>
            <a:chOff x="3976900" y="1956000"/>
            <a:chExt cx="4094100" cy="144661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Work on the </a:t>
              </a: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data from the </a:t>
              </a:r>
              <a:r>
                <a:rPr lang="en-GB" dirty="0" err="1">
                  <a:latin typeface="Roboto"/>
                  <a:ea typeface="Roboto"/>
                  <a:cs typeface="Roboto"/>
                  <a:sym typeface="Roboto"/>
                </a:rPr>
                <a:t>FitBit</a:t>
              </a: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 fitness tracker, analysing it carefully, and apply the data analysis six steps. Looking for correlations, outliers, similarities and differences.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56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People are less healthy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 people spend in bed awake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People are less healthy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Time people spend in bed awake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63725" y="4275500"/>
            <a:ext cx="4559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Data from the </a:t>
            </a:r>
            <a:r>
              <a:rPr lang="en-GB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FitBit</a:t>
            </a:r>
            <a:r>
              <a:rPr lang="en-GB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fitness tracker (CC0: Public Domain; made public through Mobius)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1A6312F-4865-AE39-DE33-3F55458C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22" y="256413"/>
            <a:ext cx="6748495" cy="3591101"/>
          </a:xfrm>
          <a:prstGeom prst="rect">
            <a:avLst/>
          </a:prstGeom>
        </p:spPr>
      </p:pic>
      <p:sp>
        <p:nvSpPr>
          <p:cNvPr id="4" name="Google Shape;102;p18">
            <a:extLst>
              <a:ext uri="{FF2B5EF4-FFF2-40B4-BE49-F238E27FC236}">
                <a16:creationId xmlns:a16="http://schemas.microsoft.com/office/drawing/2014/main" id="{35BF9FFB-2D1D-35B8-8C31-7682773234F3}"/>
              </a:ext>
            </a:extLst>
          </p:cNvPr>
          <p:cNvSpPr txBox="1"/>
          <p:nvPr/>
        </p:nvSpPr>
        <p:spPr>
          <a:xfrm>
            <a:off x="320575" y="3139643"/>
            <a:ext cx="35145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Downward Trend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Burned calories has significantly decreased since 5</a:t>
            </a:r>
            <a:r>
              <a:rPr lang="en-GB" sz="1600" baseline="30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 May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7">
            <a:extLst>
              <a:ext uri="{FF2B5EF4-FFF2-40B4-BE49-F238E27FC236}">
                <a16:creationId xmlns:a16="http://schemas.microsoft.com/office/drawing/2014/main" id="{583EF828-F334-5DC6-A5B8-26E21219ABA0}"/>
              </a:ext>
            </a:extLst>
          </p:cNvPr>
          <p:cNvSpPr txBox="1"/>
          <p:nvPr/>
        </p:nvSpPr>
        <p:spPr>
          <a:xfrm>
            <a:off x="4263725" y="4275500"/>
            <a:ext cx="4559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Data from the </a:t>
            </a:r>
            <a:r>
              <a:rPr lang="en-GB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FitBit</a:t>
            </a:r>
            <a:r>
              <a:rPr lang="en-GB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fitness tracker (CC0: Public Domain; made public through Mobius)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65136C9-B4D5-FCC5-BF0E-DA7F469A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891" y="924177"/>
            <a:ext cx="5329109" cy="3295145"/>
          </a:xfrm>
          <a:prstGeom prst="rect">
            <a:avLst/>
          </a:prstGeom>
        </p:spPr>
      </p:pic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9A97EF07-0B27-B818-F9FA-A02D3E0DCE5E}"/>
              </a:ext>
            </a:extLst>
          </p:cNvPr>
          <p:cNvSpPr txBox="1"/>
          <p:nvPr/>
        </p:nvSpPr>
        <p:spPr>
          <a:xfrm>
            <a:off x="435900" y="1863750"/>
            <a:ext cx="3026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relationship between total steps and sedentary minutes is </a:t>
            </a:r>
            <a:r>
              <a:rPr lang="en-GB" sz="16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inverse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at first when there are </a:t>
            </a:r>
            <a:r>
              <a:rPr lang="en-GB" sz="16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fewer than 10,000 steps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need to get people to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 moving more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taking more steps.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People are less healthy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 people spend in bed awake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Sleep Time vs Time in Bed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 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approximately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Those who spent a lot of time in bed but didn’t sleep are the 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may be a variety of causes behind that.</a:t>
            </a:r>
          </a:p>
        </p:txBody>
      </p:sp>
      <p:sp>
        <p:nvSpPr>
          <p:cNvPr id="129" name="Google Shape;129;p21"/>
          <p:cNvSpPr txBox="1"/>
          <p:nvPr/>
        </p:nvSpPr>
        <p:spPr>
          <a:xfrm>
            <a:off x="5375088" y="3911800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-GB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Data from the </a:t>
            </a:r>
            <a:r>
              <a:rPr lang="en-GB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FitBit</a:t>
            </a:r>
            <a:r>
              <a:rPr lang="en-GB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fitness tracker (CC0: Public Domain; made public through Mobius)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E31CA6E-B6FE-E90C-3D53-82A4A281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33" y="689316"/>
            <a:ext cx="4977500" cy="3077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303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Simple Light</vt:lpstr>
      <vt:lpstr>How Can a Wellness Technology Company Play It Smart?</vt:lpstr>
      <vt:lpstr>PowerPoint Presentation</vt:lpstr>
      <vt:lpstr>Analytical goals</vt:lpstr>
      <vt:lpstr>Analytical goals</vt:lpstr>
      <vt:lpstr>PowerPoint Presentation</vt:lpstr>
      <vt:lpstr>PowerPoint Presentation</vt:lpstr>
      <vt:lpstr>PowerPoint Presentation</vt:lpstr>
      <vt:lpstr>Analytical goals</vt:lpstr>
      <vt:lpstr>PowerPoint Presentation</vt:lpstr>
      <vt:lpstr>PowerPoint Presentation</vt:lpstr>
      <vt:lpstr>In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a Wellness Technology Company Play It Smart?</dc:title>
  <cp:lastModifiedBy>yousef.elbayomi</cp:lastModifiedBy>
  <cp:revision>3</cp:revision>
  <dcterms:modified xsi:type="dcterms:W3CDTF">2022-11-09T18:47:28Z</dcterms:modified>
</cp:coreProperties>
</file>