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4"/>
  </p:notesMasterIdLst>
  <p:sldIdLst>
    <p:sldId id="310" r:id="rId2"/>
    <p:sldId id="258" r:id="rId3"/>
    <p:sldId id="257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</p:sldIdLst>
  <p:sldSz cx="9144000" cy="5143500" type="screen16x9"/>
  <p:notesSz cx="6858000" cy="9144000"/>
  <p:embeddedFontLst>
    <p:embeddedFont>
      <p:font typeface="Montserrat" panose="020B0604020202020204" charset="0"/>
      <p:regular r:id="rId15"/>
      <p:bold r:id="rId16"/>
      <p:italic r:id="rId17"/>
      <p:boldItalic r:id="rId18"/>
    </p:embeddedFont>
    <p:embeddedFont>
      <p:font typeface="Montserrat Medium" panose="020B0604020202020204" charset="0"/>
      <p:regular r:id="rId19"/>
      <p:bold r:id="rId20"/>
      <p:italic r:id="rId21"/>
      <p:boldItalic r:id="rId22"/>
    </p:embeddedFont>
    <p:embeddedFont>
      <p:font typeface="Montserrat SemiBold" panose="020B0604020202020204" charset="0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638F65-801E-4905-96B8-92A06E809854}">
  <a:tblStyle styleId="{FC638F65-801E-4905-96B8-92A06E8098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462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a9da63e4fb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a9da63e4fb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131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a9da63e4fb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a9da63e4fb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319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d8995a935ade40b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d8995a935ade40b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a9da63e4fb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a9da63e4fb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a9da63e4fb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a9da63e4fb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907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a9da63e4fb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a9da63e4fb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724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a9da63e4fb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a9da63e4fb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7678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a9da63e4fb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a9da63e4fb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270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a9da63e4fb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a9da63e4fb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892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a9da63e4fb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a9da63e4fb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138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713225" y="449975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subTitle" idx="1"/>
          </p:nvPr>
        </p:nvSpPr>
        <p:spPr>
          <a:xfrm>
            <a:off x="715925" y="1049033"/>
            <a:ext cx="7724100" cy="36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115" name="Google Shape;115;p4"/>
          <p:cNvGrpSpPr/>
          <p:nvPr/>
        </p:nvGrpSpPr>
        <p:grpSpPr>
          <a:xfrm>
            <a:off x="250837" y="228596"/>
            <a:ext cx="404365" cy="452905"/>
            <a:chOff x="284649" y="818975"/>
            <a:chExt cx="404365" cy="452905"/>
          </a:xfrm>
        </p:grpSpPr>
        <p:sp>
          <p:nvSpPr>
            <p:cNvPr id="116" name="Google Shape;116;p4"/>
            <p:cNvSpPr/>
            <p:nvPr/>
          </p:nvSpPr>
          <p:spPr>
            <a:xfrm>
              <a:off x="284649" y="818975"/>
              <a:ext cx="404365" cy="354875"/>
            </a:xfrm>
            <a:custGeom>
              <a:avLst/>
              <a:gdLst/>
              <a:ahLst/>
              <a:cxnLst/>
              <a:rect l="l" t="t" r="r" b="b"/>
              <a:pathLst>
                <a:path w="26481" h="23240" fill="none" extrusionOk="0">
                  <a:moveTo>
                    <a:pt x="13240" y="1"/>
                  </a:moveTo>
                  <a:lnTo>
                    <a:pt x="1" y="23240"/>
                  </a:lnTo>
                  <a:lnTo>
                    <a:pt x="26480" y="23240"/>
                  </a:lnTo>
                  <a:close/>
                </a:path>
              </a:pathLst>
            </a:custGeom>
            <a:noFill/>
            <a:ln w="19050" cap="flat" cmpd="sng">
              <a:solidFill>
                <a:srgbClr val="E8DFD7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298317" y="944354"/>
              <a:ext cx="377032" cy="327526"/>
            </a:xfrm>
            <a:custGeom>
              <a:avLst/>
              <a:gdLst/>
              <a:ahLst/>
              <a:cxnLst/>
              <a:rect l="l" t="t" r="r" b="b"/>
              <a:pathLst>
                <a:path w="24691" h="21449" fill="none" extrusionOk="0">
                  <a:moveTo>
                    <a:pt x="24690" y="21449"/>
                  </a:moveTo>
                  <a:lnTo>
                    <a:pt x="12531" y="0"/>
                  </a:lnTo>
                  <a:lnTo>
                    <a:pt x="1" y="21449"/>
                  </a:lnTo>
                </a:path>
              </a:pathLst>
            </a:custGeom>
            <a:noFill/>
            <a:ln w="19050" cap="flat" cmpd="sng">
              <a:solidFill>
                <a:srgbClr val="E8DFD7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18;p4"/>
          <p:cNvGrpSpPr/>
          <p:nvPr/>
        </p:nvGrpSpPr>
        <p:grpSpPr>
          <a:xfrm flipH="1">
            <a:off x="8488804" y="4460640"/>
            <a:ext cx="404365" cy="452905"/>
            <a:chOff x="284649" y="818975"/>
            <a:chExt cx="404365" cy="452905"/>
          </a:xfrm>
        </p:grpSpPr>
        <p:sp>
          <p:nvSpPr>
            <p:cNvPr id="119" name="Google Shape;119;p4"/>
            <p:cNvSpPr/>
            <p:nvPr/>
          </p:nvSpPr>
          <p:spPr>
            <a:xfrm>
              <a:off x="284649" y="818975"/>
              <a:ext cx="404365" cy="354875"/>
            </a:xfrm>
            <a:custGeom>
              <a:avLst/>
              <a:gdLst/>
              <a:ahLst/>
              <a:cxnLst/>
              <a:rect l="l" t="t" r="r" b="b"/>
              <a:pathLst>
                <a:path w="26481" h="23240" fill="none" extrusionOk="0">
                  <a:moveTo>
                    <a:pt x="13240" y="1"/>
                  </a:moveTo>
                  <a:lnTo>
                    <a:pt x="1" y="23240"/>
                  </a:lnTo>
                  <a:lnTo>
                    <a:pt x="26480" y="23240"/>
                  </a:lnTo>
                  <a:close/>
                </a:path>
              </a:pathLst>
            </a:custGeom>
            <a:noFill/>
            <a:ln w="19050" cap="flat" cmpd="sng">
              <a:solidFill>
                <a:srgbClr val="E8DFD7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298317" y="944354"/>
              <a:ext cx="377032" cy="327526"/>
            </a:xfrm>
            <a:custGeom>
              <a:avLst/>
              <a:gdLst/>
              <a:ahLst/>
              <a:cxnLst/>
              <a:rect l="l" t="t" r="r" b="b"/>
              <a:pathLst>
                <a:path w="24691" h="21449" fill="none" extrusionOk="0">
                  <a:moveTo>
                    <a:pt x="24690" y="21449"/>
                  </a:moveTo>
                  <a:lnTo>
                    <a:pt x="12531" y="0"/>
                  </a:lnTo>
                  <a:lnTo>
                    <a:pt x="1" y="21449"/>
                  </a:lnTo>
                </a:path>
              </a:pathLst>
            </a:custGeom>
            <a:noFill/>
            <a:ln w="19050" cap="flat" cmpd="sng">
              <a:solidFill>
                <a:srgbClr val="E8DFD7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TITLE_AND_TWO_COLUMNS_1_1_1">
    <p:bg>
      <p:bgPr>
        <a:solidFill>
          <a:schemeClr val="lt2"/>
        </a:solidFill>
        <a:effectLst/>
      </p:bgPr>
    </p:bg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8" name="Google Shape;978;p32"/>
          <p:cNvGrpSpPr/>
          <p:nvPr/>
        </p:nvGrpSpPr>
        <p:grpSpPr>
          <a:xfrm rot="2280127" flipH="1">
            <a:off x="8594863" y="1135986"/>
            <a:ext cx="351443" cy="502106"/>
            <a:chOff x="330050" y="4351486"/>
            <a:chExt cx="351438" cy="502099"/>
          </a:xfrm>
        </p:grpSpPr>
        <p:sp>
          <p:nvSpPr>
            <p:cNvPr id="979" name="Google Shape;979;p32"/>
            <p:cNvSpPr/>
            <p:nvPr/>
          </p:nvSpPr>
          <p:spPr>
            <a:xfrm>
              <a:off x="330050" y="4479734"/>
              <a:ext cx="177005" cy="89102"/>
            </a:xfrm>
            <a:custGeom>
              <a:avLst/>
              <a:gdLst/>
              <a:ahLst/>
              <a:cxnLst/>
              <a:rect l="l" t="t" r="r" b="b"/>
              <a:pathLst>
                <a:path w="19933" h="10034" extrusionOk="0">
                  <a:moveTo>
                    <a:pt x="7260" y="1"/>
                  </a:moveTo>
                  <a:cubicBezTo>
                    <a:pt x="5156" y="1"/>
                    <a:pt x="3254" y="1078"/>
                    <a:pt x="1999" y="4039"/>
                  </a:cubicBezTo>
                  <a:cubicBezTo>
                    <a:pt x="0" y="8702"/>
                    <a:pt x="3020" y="10034"/>
                    <a:pt x="7119" y="10034"/>
                  </a:cubicBezTo>
                  <a:cubicBezTo>
                    <a:pt x="12571" y="10034"/>
                    <a:pt x="19932" y="7679"/>
                    <a:pt x="19932" y="7679"/>
                  </a:cubicBezTo>
                  <a:cubicBezTo>
                    <a:pt x="19932" y="7679"/>
                    <a:pt x="12877" y="1"/>
                    <a:pt x="7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504208" y="4509078"/>
              <a:ext cx="177280" cy="89324"/>
            </a:xfrm>
            <a:custGeom>
              <a:avLst/>
              <a:gdLst/>
              <a:ahLst/>
              <a:cxnLst/>
              <a:rect l="l" t="t" r="r" b="b"/>
              <a:pathLst>
                <a:path w="19964" h="10059" extrusionOk="0">
                  <a:moveTo>
                    <a:pt x="12604" y="1"/>
                  </a:moveTo>
                  <a:cubicBezTo>
                    <a:pt x="6969" y="1"/>
                    <a:pt x="1" y="7854"/>
                    <a:pt x="1" y="7854"/>
                  </a:cubicBezTo>
                  <a:cubicBezTo>
                    <a:pt x="1" y="7854"/>
                    <a:pt x="7172" y="10058"/>
                    <a:pt x="12594" y="10058"/>
                  </a:cubicBezTo>
                  <a:cubicBezTo>
                    <a:pt x="16807" y="10058"/>
                    <a:pt x="19963" y="8728"/>
                    <a:pt x="17880" y="4000"/>
                  </a:cubicBezTo>
                  <a:cubicBezTo>
                    <a:pt x="16582" y="1071"/>
                    <a:pt x="14684" y="1"/>
                    <a:pt x="126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455993" y="4351486"/>
              <a:ext cx="205092" cy="155063"/>
            </a:xfrm>
            <a:custGeom>
              <a:avLst/>
              <a:gdLst/>
              <a:ahLst/>
              <a:cxnLst/>
              <a:rect l="l" t="t" r="r" b="b"/>
              <a:pathLst>
                <a:path w="23096" h="17462" extrusionOk="0">
                  <a:moveTo>
                    <a:pt x="10256" y="1"/>
                  </a:moveTo>
                  <a:cubicBezTo>
                    <a:pt x="1" y="1"/>
                    <a:pt x="5805" y="17462"/>
                    <a:pt x="5805" y="17462"/>
                  </a:cubicBezTo>
                  <a:cubicBezTo>
                    <a:pt x="5805" y="17462"/>
                    <a:pt x="23095" y="1295"/>
                    <a:pt x="11372" y="64"/>
                  </a:cubicBezTo>
                  <a:cubicBezTo>
                    <a:pt x="10980" y="21"/>
                    <a:pt x="10609" y="1"/>
                    <a:pt x="102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498506" y="4631713"/>
              <a:ext cx="165408" cy="93125"/>
            </a:xfrm>
            <a:custGeom>
              <a:avLst/>
              <a:gdLst/>
              <a:ahLst/>
              <a:cxnLst/>
              <a:rect l="l" t="t" r="r" b="b"/>
              <a:pathLst>
                <a:path w="18627" h="10487" extrusionOk="0">
                  <a:moveTo>
                    <a:pt x="12060" y="1"/>
                  </a:moveTo>
                  <a:cubicBezTo>
                    <a:pt x="6761" y="1"/>
                    <a:pt x="1" y="4057"/>
                    <a:pt x="1" y="4057"/>
                  </a:cubicBezTo>
                  <a:cubicBezTo>
                    <a:pt x="1" y="4057"/>
                    <a:pt x="9452" y="10487"/>
                    <a:pt x="14760" y="10487"/>
                  </a:cubicBezTo>
                  <a:cubicBezTo>
                    <a:pt x="17094" y="10487"/>
                    <a:pt x="18626" y="9243"/>
                    <a:pt x="18201" y="5663"/>
                  </a:cubicBezTo>
                  <a:cubicBezTo>
                    <a:pt x="17710" y="1362"/>
                    <a:pt x="15130" y="1"/>
                    <a:pt x="120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335299" y="4593017"/>
              <a:ext cx="166047" cy="93054"/>
            </a:xfrm>
            <a:custGeom>
              <a:avLst/>
              <a:gdLst/>
              <a:ahLst/>
              <a:cxnLst/>
              <a:rect l="l" t="t" r="r" b="b"/>
              <a:pathLst>
                <a:path w="18699" h="10479" extrusionOk="0">
                  <a:moveTo>
                    <a:pt x="6612" y="1"/>
                  </a:moveTo>
                  <a:cubicBezTo>
                    <a:pt x="3563" y="1"/>
                    <a:pt x="991" y="1358"/>
                    <a:pt x="445" y="5630"/>
                  </a:cubicBezTo>
                  <a:cubicBezTo>
                    <a:pt x="1" y="9231"/>
                    <a:pt x="1551" y="10478"/>
                    <a:pt x="3914" y="10478"/>
                  </a:cubicBezTo>
                  <a:cubicBezTo>
                    <a:pt x="9242" y="10478"/>
                    <a:pt x="18699" y="4131"/>
                    <a:pt x="18699" y="4131"/>
                  </a:cubicBezTo>
                  <a:cubicBezTo>
                    <a:pt x="18699" y="4131"/>
                    <a:pt x="11930" y="1"/>
                    <a:pt x="66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487094" y="4498483"/>
              <a:ext cx="20930" cy="355102"/>
            </a:xfrm>
            <a:custGeom>
              <a:avLst/>
              <a:gdLst/>
              <a:ahLst/>
              <a:cxnLst/>
              <a:rect l="l" t="t" r="r" b="b"/>
              <a:pathLst>
                <a:path w="2357" h="39989" fill="none" extrusionOk="0">
                  <a:moveTo>
                    <a:pt x="2356" y="1"/>
                  </a:moveTo>
                  <a:cubicBezTo>
                    <a:pt x="2356" y="1"/>
                    <a:pt x="1" y="30567"/>
                    <a:pt x="1928" y="39988"/>
                  </a:cubicBezTo>
                </a:path>
              </a:pathLst>
            </a:custGeom>
            <a:noFill/>
            <a:ln w="28575" cap="rnd" cmpd="sng">
              <a:solidFill>
                <a:schemeClr val="dk2"/>
              </a:solidFill>
              <a:prstDash val="solid"/>
              <a:miter lim="535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" name="Google Shape;985;p32"/>
          <p:cNvGrpSpPr/>
          <p:nvPr/>
        </p:nvGrpSpPr>
        <p:grpSpPr>
          <a:xfrm rot="-2280127">
            <a:off x="193517" y="4160511"/>
            <a:ext cx="351443" cy="502106"/>
            <a:chOff x="330050" y="4351486"/>
            <a:chExt cx="351438" cy="502099"/>
          </a:xfrm>
        </p:grpSpPr>
        <p:sp>
          <p:nvSpPr>
            <p:cNvPr id="986" name="Google Shape;986;p32"/>
            <p:cNvSpPr/>
            <p:nvPr/>
          </p:nvSpPr>
          <p:spPr>
            <a:xfrm>
              <a:off x="330050" y="4479734"/>
              <a:ext cx="177005" cy="89102"/>
            </a:xfrm>
            <a:custGeom>
              <a:avLst/>
              <a:gdLst/>
              <a:ahLst/>
              <a:cxnLst/>
              <a:rect l="l" t="t" r="r" b="b"/>
              <a:pathLst>
                <a:path w="19933" h="10034" extrusionOk="0">
                  <a:moveTo>
                    <a:pt x="7260" y="1"/>
                  </a:moveTo>
                  <a:cubicBezTo>
                    <a:pt x="5156" y="1"/>
                    <a:pt x="3254" y="1078"/>
                    <a:pt x="1999" y="4039"/>
                  </a:cubicBezTo>
                  <a:cubicBezTo>
                    <a:pt x="0" y="8702"/>
                    <a:pt x="3020" y="10034"/>
                    <a:pt x="7119" y="10034"/>
                  </a:cubicBezTo>
                  <a:cubicBezTo>
                    <a:pt x="12571" y="10034"/>
                    <a:pt x="19932" y="7679"/>
                    <a:pt x="19932" y="7679"/>
                  </a:cubicBezTo>
                  <a:cubicBezTo>
                    <a:pt x="19932" y="7679"/>
                    <a:pt x="12877" y="1"/>
                    <a:pt x="7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504208" y="4509078"/>
              <a:ext cx="177280" cy="89324"/>
            </a:xfrm>
            <a:custGeom>
              <a:avLst/>
              <a:gdLst/>
              <a:ahLst/>
              <a:cxnLst/>
              <a:rect l="l" t="t" r="r" b="b"/>
              <a:pathLst>
                <a:path w="19964" h="10059" extrusionOk="0">
                  <a:moveTo>
                    <a:pt x="12604" y="1"/>
                  </a:moveTo>
                  <a:cubicBezTo>
                    <a:pt x="6969" y="1"/>
                    <a:pt x="1" y="7854"/>
                    <a:pt x="1" y="7854"/>
                  </a:cubicBezTo>
                  <a:cubicBezTo>
                    <a:pt x="1" y="7854"/>
                    <a:pt x="7172" y="10058"/>
                    <a:pt x="12594" y="10058"/>
                  </a:cubicBezTo>
                  <a:cubicBezTo>
                    <a:pt x="16807" y="10058"/>
                    <a:pt x="19963" y="8728"/>
                    <a:pt x="17880" y="4000"/>
                  </a:cubicBezTo>
                  <a:cubicBezTo>
                    <a:pt x="16582" y="1071"/>
                    <a:pt x="14684" y="1"/>
                    <a:pt x="126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2"/>
            <p:cNvSpPr/>
            <p:nvPr/>
          </p:nvSpPr>
          <p:spPr>
            <a:xfrm>
              <a:off x="455993" y="4351486"/>
              <a:ext cx="205092" cy="155063"/>
            </a:xfrm>
            <a:custGeom>
              <a:avLst/>
              <a:gdLst/>
              <a:ahLst/>
              <a:cxnLst/>
              <a:rect l="l" t="t" r="r" b="b"/>
              <a:pathLst>
                <a:path w="23096" h="17462" extrusionOk="0">
                  <a:moveTo>
                    <a:pt x="10256" y="1"/>
                  </a:moveTo>
                  <a:cubicBezTo>
                    <a:pt x="1" y="1"/>
                    <a:pt x="5805" y="17462"/>
                    <a:pt x="5805" y="17462"/>
                  </a:cubicBezTo>
                  <a:cubicBezTo>
                    <a:pt x="5805" y="17462"/>
                    <a:pt x="23095" y="1295"/>
                    <a:pt x="11372" y="64"/>
                  </a:cubicBezTo>
                  <a:cubicBezTo>
                    <a:pt x="10980" y="21"/>
                    <a:pt x="10609" y="1"/>
                    <a:pt x="102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498506" y="4631713"/>
              <a:ext cx="165408" cy="93125"/>
            </a:xfrm>
            <a:custGeom>
              <a:avLst/>
              <a:gdLst/>
              <a:ahLst/>
              <a:cxnLst/>
              <a:rect l="l" t="t" r="r" b="b"/>
              <a:pathLst>
                <a:path w="18627" h="10487" extrusionOk="0">
                  <a:moveTo>
                    <a:pt x="12060" y="1"/>
                  </a:moveTo>
                  <a:cubicBezTo>
                    <a:pt x="6761" y="1"/>
                    <a:pt x="1" y="4057"/>
                    <a:pt x="1" y="4057"/>
                  </a:cubicBezTo>
                  <a:cubicBezTo>
                    <a:pt x="1" y="4057"/>
                    <a:pt x="9452" y="10487"/>
                    <a:pt x="14760" y="10487"/>
                  </a:cubicBezTo>
                  <a:cubicBezTo>
                    <a:pt x="17094" y="10487"/>
                    <a:pt x="18626" y="9243"/>
                    <a:pt x="18201" y="5663"/>
                  </a:cubicBezTo>
                  <a:cubicBezTo>
                    <a:pt x="17710" y="1362"/>
                    <a:pt x="15130" y="1"/>
                    <a:pt x="120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335299" y="4593017"/>
              <a:ext cx="166047" cy="93054"/>
            </a:xfrm>
            <a:custGeom>
              <a:avLst/>
              <a:gdLst/>
              <a:ahLst/>
              <a:cxnLst/>
              <a:rect l="l" t="t" r="r" b="b"/>
              <a:pathLst>
                <a:path w="18699" h="10479" extrusionOk="0">
                  <a:moveTo>
                    <a:pt x="6612" y="1"/>
                  </a:moveTo>
                  <a:cubicBezTo>
                    <a:pt x="3563" y="1"/>
                    <a:pt x="991" y="1358"/>
                    <a:pt x="445" y="5630"/>
                  </a:cubicBezTo>
                  <a:cubicBezTo>
                    <a:pt x="1" y="9231"/>
                    <a:pt x="1551" y="10478"/>
                    <a:pt x="3914" y="10478"/>
                  </a:cubicBezTo>
                  <a:cubicBezTo>
                    <a:pt x="9242" y="10478"/>
                    <a:pt x="18699" y="4131"/>
                    <a:pt x="18699" y="4131"/>
                  </a:cubicBezTo>
                  <a:cubicBezTo>
                    <a:pt x="18699" y="4131"/>
                    <a:pt x="11930" y="1"/>
                    <a:pt x="66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487094" y="4498483"/>
              <a:ext cx="20930" cy="355102"/>
            </a:xfrm>
            <a:custGeom>
              <a:avLst/>
              <a:gdLst/>
              <a:ahLst/>
              <a:cxnLst/>
              <a:rect l="l" t="t" r="r" b="b"/>
              <a:pathLst>
                <a:path w="2357" h="39989" fill="none" extrusionOk="0">
                  <a:moveTo>
                    <a:pt x="2356" y="1"/>
                  </a:moveTo>
                  <a:cubicBezTo>
                    <a:pt x="2356" y="1"/>
                    <a:pt x="1" y="30567"/>
                    <a:pt x="1928" y="39988"/>
                  </a:cubicBezTo>
                </a:path>
              </a:pathLst>
            </a:custGeom>
            <a:noFill/>
            <a:ln w="28575" cap="rnd" cmpd="sng">
              <a:solidFill>
                <a:schemeClr val="dk2"/>
              </a:solidFill>
              <a:prstDash val="solid"/>
              <a:miter lim="535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2" name="Google Shape;992;p32"/>
          <p:cNvSpPr/>
          <p:nvPr/>
        </p:nvSpPr>
        <p:spPr>
          <a:xfrm>
            <a:off x="475050" y="1081025"/>
            <a:ext cx="8193900" cy="3776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accent4">
                <a:alpha val="8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ONE_COLUMN_TEXT_1_1"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4" name="Google Shape;994;p33"/>
          <p:cNvGrpSpPr/>
          <p:nvPr/>
        </p:nvGrpSpPr>
        <p:grpSpPr>
          <a:xfrm rot="10800000">
            <a:off x="169916" y="228607"/>
            <a:ext cx="1495039" cy="369826"/>
            <a:chOff x="1696075" y="4031913"/>
            <a:chExt cx="2121225" cy="524725"/>
          </a:xfrm>
        </p:grpSpPr>
        <p:sp>
          <p:nvSpPr>
            <p:cNvPr id="995" name="Google Shape;995;p33"/>
            <p:cNvSpPr/>
            <p:nvPr/>
          </p:nvSpPr>
          <p:spPr>
            <a:xfrm>
              <a:off x="1813450" y="4294263"/>
              <a:ext cx="1718250" cy="25"/>
            </a:xfrm>
            <a:custGeom>
              <a:avLst/>
              <a:gdLst/>
              <a:ahLst/>
              <a:cxnLst/>
              <a:rect l="l" t="t" r="r" b="b"/>
              <a:pathLst>
                <a:path w="68730" h="1" fill="none" extrusionOk="0">
                  <a:moveTo>
                    <a:pt x="1" y="0"/>
                  </a:moveTo>
                  <a:lnTo>
                    <a:pt x="68729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miter lim="369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3"/>
            <p:cNvSpPr/>
            <p:nvPr/>
          </p:nvSpPr>
          <p:spPr>
            <a:xfrm>
              <a:off x="1696075" y="4183338"/>
              <a:ext cx="234800" cy="226475"/>
            </a:xfrm>
            <a:custGeom>
              <a:avLst/>
              <a:gdLst/>
              <a:ahLst/>
              <a:cxnLst/>
              <a:rect l="l" t="t" r="r" b="b"/>
              <a:pathLst>
                <a:path w="9392" h="9059" extrusionOk="0">
                  <a:moveTo>
                    <a:pt x="9391" y="1"/>
                  </a:moveTo>
                  <a:lnTo>
                    <a:pt x="0" y="4548"/>
                  </a:lnTo>
                  <a:lnTo>
                    <a:pt x="9391" y="9059"/>
                  </a:lnTo>
                  <a:lnTo>
                    <a:pt x="93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3"/>
            <p:cNvSpPr/>
            <p:nvPr/>
          </p:nvSpPr>
          <p:spPr>
            <a:xfrm>
              <a:off x="2474300" y="4215688"/>
              <a:ext cx="161775" cy="161775"/>
            </a:xfrm>
            <a:custGeom>
              <a:avLst/>
              <a:gdLst/>
              <a:ahLst/>
              <a:cxnLst/>
              <a:rect l="l" t="t" r="r" b="b"/>
              <a:pathLst>
                <a:path w="6471" h="6471" extrusionOk="0">
                  <a:moveTo>
                    <a:pt x="3217" y="1"/>
                  </a:moveTo>
                  <a:lnTo>
                    <a:pt x="1" y="3254"/>
                  </a:lnTo>
                  <a:lnTo>
                    <a:pt x="3217" y="6471"/>
                  </a:lnTo>
                  <a:lnTo>
                    <a:pt x="6471" y="3254"/>
                  </a:lnTo>
                  <a:lnTo>
                    <a:pt x="3217" y="1"/>
                  </a:lnTo>
                  <a:close/>
                </a:path>
              </a:pathLst>
            </a:custGeom>
            <a:solidFill>
              <a:srgbClr val="CAE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3"/>
            <p:cNvSpPr/>
            <p:nvPr/>
          </p:nvSpPr>
          <p:spPr>
            <a:xfrm>
              <a:off x="2011250" y="4250813"/>
              <a:ext cx="79500" cy="80450"/>
            </a:xfrm>
            <a:custGeom>
              <a:avLst/>
              <a:gdLst/>
              <a:ahLst/>
              <a:cxnLst/>
              <a:rect l="l" t="t" r="r" b="b"/>
              <a:pathLst>
                <a:path w="3180" h="3218" extrusionOk="0">
                  <a:moveTo>
                    <a:pt x="1590" y="1"/>
                  </a:moveTo>
                  <a:cubicBezTo>
                    <a:pt x="703" y="1"/>
                    <a:pt x="0" y="740"/>
                    <a:pt x="0" y="1591"/>
                  </a:cubicBezTo>
                  <a:cubicBezTo>
                    <a:pt x="0" y="2478"/>
                    <a:pt x="703" y="3217"/>
                    <a:pt x="1590" y="3217"/>
                  </a:cubicBezTo>
                  <a:cubicBezTo>
                    <a:pt x="2478" y="3217"/>
                    <a:pt x="3180" y="2478"/>
                    <a:pt x="3180" y="1591"/>
                  </a:cubicBezTo>
                  <a:cubicBezTo>
                    <a:pt x="3180" y="740"/>
                    <a:pt x="2478" y="1"/>
                    <a:pt x="1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3"/>
            <p:cNvSpPr/>
            <p:nvPr/>
          </p:nvSpPr>
          <p:spPr>
            <a:xfrm>
              <a:off x="2091650" y="4250813"/>
              <a:ext cx="80450" cy="80450"/>
            </a:xfrm>
            <a:custGeom>
              <a:avLst/>
              <a:gdLst/>
              <a:ahLst/>
              <a:cxnLst/>
              <a:rect l="l" t="t" r="r" b="b"/>
              <a:pathLst>
                <a:path w="3218" h="3218" extrusionOk="0">
                  <a:moveTo>
                    <a:pt x="1591" y="1"/>
                  </a:moveTo>
                  <a:cubicBezTo>
                    <a:pt x="740" y="1"/>
                    <a:pt x="1" y="740"/>
                    <a:pt x="1" y="1591"/>
                  </a:cubicBezTo>
                  <a:cubicBezTo>
                    <a:pt x="1" y="2478"/>
                    <a:pt x="740" y="3217"/>
                    <a:pt x="1591" y="3217"/>
                  </a:cubicBezTo>
                  <a:cubicBezTo>
                    <a:pt x="2478" y="3217"/>
                    <a:pt x="3217" y="2478"/>
                    <a:pt x="3217" y="1591"/>
                  </a:cubicBezTo>
                  <a:cubicBezTo>
                    <a:pt x="3217" y="740"/>
                    <a:pt x="2478" y="1"/>
                    <a:pt x="15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3"/>
            <p:cNvSpPr/>
            <p:nvPr/>
          </p:nvSpPr>
          <p:spPr>
            <a:xfrm>
              <a:off x="3339425" y="4250813"/>
              <a:ext cx="80425" cy="80450"/>
            </a:xfrm>
            <a:custGeom>
              <a:avLst/>
              <a:gdLst/>
              <a:ahLst/>
              <a:cxnLst/>
              <a:rect l="l" t="t" r="r" b="b"/>
              <a:pathLst>
                <a:path w="3217" h="3218" extrusionOk="0">
                  <a:moveTo>
                    <a:pt x="1627" y="1"/>
                  </a:moveTo>
                  <a:cubicBezTo>
                    <a:pt x="740" y="1"/>
                    <a:pt x="0" y="740"/>
                    <a:pt x="0" y="1591"/>
                  </a:cubicBezTo>
                  <a:cubicBezTo>
                    <a:pt x="0" y="2478"/>
                    <a:pt x="740" y="3217"/>
                    <a:pt x="1627" y="3217"/>
                  </a:cubicBezTo>
                  <a:cubicBezTo>
                    <a:pt x="2514" y="3217"/>
                    <a:pt x="3217" y="2478"/>
                    <a:pt x="3217" y="1591"/>
                  </a:cubicBezTo>
                  <a:cubicBezTo>
                    <a:pt x="3217" y="740"/>
                    <a:pt x="2514" y="1"/>
                    <a:pt x="16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3"/>
            <p:cNvSpPr/>
            <p:nvPr/>
          </p:nvSpPr>
          <p:spPr>
            <a:xfrm>
              <a:off x="3266400" y="4250813"/>
              <a:ext cx="80450" cy="80450"/>
            </a:xfrm>
            <a:custGeom>
              <a:avLst/>
              <a:gdLst/>
              <a:ahLst/>
              <a:cxnLst/>
              <a:rect l="l" t="t" r="r" b="b"/>
              <a:pathLst>
                <a:path w="3218" h="3218" extrusionOk="0">
                  <a:moveTo>
                    <a:pt x="1590" y="1"/>
                  </a:moveTo>
                  <a:cubicBezTo>
                    <a:pt x="740" y="1"/>
                    <a:pt x="1" y="740"/>
                    <a:pt x="1" y="1591"/>
                  </a:cubicBezTo>
                  <a:cubicBezTo>
                    <a:pt x="1" y="2478"/>
                    <a:pt x="740" y="3217"/>
                    <a:pt x="1590" y="3217"/>
                  </a:cubicBezTo>
                  <a:cubicBezTo>
                    <a:pt x="2478" y="3217"/>
                    <a:pt x="3217" y="2478"/>
                    <a:pt x="3217" y="1591"/>
                  </a:cubicBezTo>
                  <a:cubicBezTo>
                    <a:pt x="3217" y="740"/>
                    <a:pt x="2478" y="1"/>
                    <a:pt x="1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3"/>
            <p:cNvSpPr/>
            <p:nvPr/>
          </p:nvSpPr>
          <p:spPr>
            <a:xfrm>
              <a:off x="3193375" y="4250813"/>
              <a:ext cx="80450" cy="80450"/>
            </a:xfrm>
            <a:custGeom>
              <a:avLst/>
              <a:gdLst/>
              <a:ahLst/>
              <a:cxnLst/>
              <a:rect l="l" t="t" r="r" b="b"/>
              <a:pathLst>
                <a:path w="3218" h="3218" extrusionOk="0">
                  <a:moveTo>
                    <a:pt x="1591" y="1"/>
                  </a:moveTo>
                  <a:cubicBezTo>
                    <a:pt x="703" y="1"/>
                    <a:pt x="1" y="740"/>
                    <a:pt x="1" y="1591"/>
                  </a:cubicBezTo>
                  <a:cubicBezTo>
                    <a:pt x="1" y="2478"/>
                    <a:pt x="703" y="3217"/>
                    <a:pt x="1591" y="3217"/>
                  </a:cubicBezTo>
                  <a:cubicBezTo>
                    <a:pt x="2478" y="3217"/>
                    <a:pt x="3217" y="2478"/>
                    <a:pt x="3217" y="1591"/>
                  </a:cubicBezTo>
                  <a:cubicBezTo>
                    <a:pt x="3217" y="740"/>
                    <a:pt x="2478" y="1"/>
                    <a:pt x="15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3"/>
            <p:cNvSpPr/>
            <p:nvPr/>
          </p:nvSpPr>
          <p:spPr>
            <a:xfrm>
              <a:off x="3482675" y="4310888"/>
              <a:ext cx="334625" cy="245750"/>
            </a:xfrm>
            <a:custGeom>
              <a:avLst/>
              <a:gdLst/>
              <a:ahLst/>
              <a:cxnLst/>
              <a:rect l="l" t="t" r="r" b="b"/>
              <a:pathLst>
                <a:path w="13385" h="9830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759" y="9830"/>
                    <a:pt x="6140" y="9830"/>
                  </a:cubicBezTo>
                  <a:cubicBezTo>
                    <a:pt x="6456" y="9830"/>
                    <a:pt x="6788" y="9796"/>
                    <a:pt x="7136" y="9724"/>
                  </a:cubicBezTo>
                  <a:cubicBezTo>
                    <a:pt x="13384" y="8430"/>
                    <a:pt x="4881" y="18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3"/>
            <p:cNvSpPr/>
            <p:nvPr/>
          </p:nvSpPr>
          <p:spPr>
            <a:xfrm>
              <a:off x="3482675" y="4031913"/>
              <a:ext cx="334625" cy="245725"/>
            </a:xfrm>
            <a:custGeom>
              <a:avLst/>
              <a:gdLst/>
              <a:ahLst/>
              <a:cxnLst/>
              <a:rect l="l" t="t" r="r" b="b"/>
              <a:pathLst>
                <a:path w="13385" h="9829" extrusionOk="0">
                  <a:moveTo>
                    <a:pt x="6140" y="0"/>
                  </a:moveTo>
                  <a:cubicBezTo>
                    <a:pt x="759" y="0"/>
                    <a:pt x="1" y="9829"/>
                    <a:pt x="1" y="9829"/>
                  </a:cubicBezTo>
                  <a:cubicBezTo>
                    <a:pt x="4881" y="9644"/>
                    <a:pt x="13384" y="1400"/>
                    <a:pt x="7136" y="106"/>
                  </a:cubicBezTo>
                  <a:cubicBezTo>
                    <a:pt x="6788" y="34"/>
                    <a:pt x="6456" y="0"/>
                    <a:pt x="6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5" name="Google Shape;1005;p33"/>
          <p:cNvGrpSpPr/>
          <p:nvPr/>
        </p:nvGrpSpPr>
        <p:grpSpPr>
          <a:xfrm>
            <a:off x="7448425" y="4682475"/>
            <a:ext cx="1440257" cy="232434"/>
            <a:chOff x="224625" y="626500"/>
            <a:chExt cx="1440257" cy="232434"/>
          </a:xfrm>
        </p:grpSpPr>
        <p:sp>
          <p:nvSpPr>
            <p:cNvPr id="1006" name="Google Shape;1006;p33"/>
            <p:cNvSpPr/>
            <p:nvPr/>
          </p:nvSpPr>
          <p:spPr>
            <a:xfrm>
              <a:off x="316834" y="741903"/>
              <a:ext cx="1348048" cy="15"/>
            </a:xfrm>
            <a:custGeom>
              <a:avLst/>
              <a:gdLst/>
              <a:ahLst/>
              <a:cxnLst/>
              <a:rect l="l" t="t" r="r" b="b"/>
              <a:pathLst>
                <a:path w="92427" h="1" fill="none" extrusionOk="0">
                  <a:moveTo>
                    <a:pt x="92427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miter lim="369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3"/>
            <p:cNvSpPr/>
            <p:nvPr/>
          </p:nvSpPr>
          <p:spPr>
            <a:xfrm>
              <a:off x="224625" y="655628"/>
              <a:ext cx="184427" cy="177412"/>
            </a:xfrm>
            <a:custGeom>
              <a:avLst/>
              <a:gdLst/>
              <a:ahLst/>
              <a:cxnLst/>
              <a:rect l="l" t="t" r="r" b="b"/>
              <a:pathLst>
                <a:path w="12645" h="12164" extrusionOk="0">
                  <a:moveTo>
                    <a:pt x="12644" y="0"/>
                  </a:moveTo>
                  <a:lnTo>
                    <a:pt x="0" y="6100"/>
                  </a:lnTo>
                  <a:lnTo>
                    <a:pt x="12644" y="12164"/>
                  </a:lnTo>
                  <a:lnTo>
                    <a:pt x="126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3"/>
            <p:cNvSpPr/>
            <p:nvPr/>
          </p:nvSpPr>
          <p:spPr>
            <a:xfrm>
              <a:off x="1375880" y="752682"/>
              <a:ext cx="235650" cy="106252"/>
            </a:xfrm>
            <a:custGeom>
              <a:avLst/>
              <a:gdLst/>
              <a:ahLst/>
              <a:cxnLst/>
              <a:rect l="l" t="t" r="r" b="b"/>
              <a:pathLst>
                <a:path w="16157" h="7285" extrusionOk="0">
                  <a:moveTo>
                    <a:pt x="1" y="1"/>
                  </a:moveTo>
                  <a:lnTo>
                    <a:pt x="4141" y="7284"/>
                  </a:lnTo>
                  <a:lnTo>
                    <a:pt x="16157" y="7284"/>
                  </a:lnTo>
                  <a:lnTo>
                    <a:pt x="117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3"/>
            <p:cNvSpPr/>
            <p:nvPr/>
          </p:nvSpPr>
          <p:spPr>
            <a:xfrm>
              <a:off x="1371023" y="626500"/>
              <a:ext cx="236189" cy="106252"/>
            </a:xfrm>
            <a:custGeom>
              <a:avLst/>
              <a:gdLst/>
              <a:ahLst/>
              <a:cxnLst/>
              <a:rect l="l" t="t" r="r" b="b"/>
              <a:pathLst>
                <a:path w="16194" h="7285" extrusionOk="0">
                  <a:moveTo>
                    <a:pt x="4179" y="1"/>
                  </a:moveTo>
                  <a:lnTo>
                    <a:pt x="1" y="7284"/>
                  </a:lnTo>
                  <a:lnTo>
                    <a:pt x="11794" y="7284"/>
                  </a:lnTo>
                  <a:lnTo>
                    <a:pt x="161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714242" y="676661"/>
              <a:ext cx="126729" cy="126729"/>
            </a:xfrm>
            <a:custGeom>
              <a:avLst/>
              <a:gdLst/>
              <a:ahLst/>
              <a:cxnLst/>
              <a:rect l="l" t="t" r="r" b="b"/>
              <a:pathLst>
                <a:path w="8689" h="8689" extrusionOk="0">
                  <a:moveTo>
                    <a:pt x="4326" y="0"/>
                  </a:moveTo>
                  <a:lnTo>
                    <a:pt x="1" y="4326"/>
                  </a:lnTo>
                  <a:lnTo>
                    <a:pt x="4326" y="8688"/>
                  </a:lnTo>
                  <a:lnTo>
                    <a:pt x="8689" y="4326"/>
                  </a:lnTo>
                  <a:lnTo>
                    <a:pt x="4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884643" y="676661"/>
              <a:ext cx="127269" cy="126729"/>
            </a:xfrm>
            <a:custGeom>
              <a:avLst/>
              <a:gdLst/>
              <a:ahLst/>
              <a:cxnLst/>
              <a:rect l="l" t="t" r="r" b="b"/>
              <a:pathLst>
                <a:path w="8726" h="8689" extrusionOk="0">
                  <a:moveTo>
                    <a:pt x="4363" y="0"/>
                  </a:moveTo>
                  <a:lnTo>
                    <a:pt x="0" y="4326"/>
                  </a:lnTo>
                  <a:lnTo>
                    <a:pt x="4363" y="8688"/>
                  </a:lnTo>
                  <a:lnTo>
                    <a:pt x="8725" y="4326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6">
  <p:cSld name="TITLE_1">
    <p:bg>
      <p:bgPr>
        <a:solidFill>
          <a:schemeClr val="lt2"/>
        </a:solidFill>
        <a:effectLst/>
      </p:bgPr>
    </p:bg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Google Shape;1013;p34"/>
          <p:cNvGrpSpPr/>
          <p:nvPr/>
        </p:nvGrpSpPr>
        <p:grpSpPr>
          <a:xfrm>
            <a:off x="250836" y="4461987"/>
            <a:ext cx="404365" cy="452905"/>
            <a:chOff x="284649" y="818975"/>
            <a:chExt cx="404365" cy="452905"/>
          </a:xfrm>
        </p:grpSpPr>
        <p:sp>
          <p:nvSpPr>
            <p:cNvPr id="1014" name="Google Shape;1014;p34"/>
            <p:cNvSpPr/>
            <p:nvPr/>
          </p:nvSpPr>
          <p:spPr>
            <a:xfrm>
              <a:off x="284649" y="818975"/>
              <a:ext cx="404365" cy="354875"/>
            </a:xfrm>
            <a:custGeom>
              <a:avLst/>
              <a:gdLst/>
              <a:ahLst/>
              <a:cxnLst/>
              <a:rect l="l" t="t" r="r" b="b"/>
              <a:pathLst>
                <a:path w="26481" h="23240" fill="none" extrusionOk="0">
                  <a:moveTo>
                    <a:pt x="13240" y="1"/>
                  </a:moveTo>
                  <a:lnTo>
                    <a:pt x="1" y="23240"/>
                  </a:lnTo>
                  <a:lnTo>
                    <a:pt x="26480" y="23240"/>
                  </a:lnTo>
                  <a:close/>
                </a:path>
              </a:pathLst>
            </a:custGeom>
            <a:noFill/>
            <a:ln w="19050" cap="flat" cmpd="sng">
              <a:solidFill>
                <a:srgbClr val="E8DFD7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298317" y="944354"/>
              <a:ext cx="377032" cy="327526"/>
            </a:xfrm>
            <a:custGeom>
              <a:avLst/>
              <a:gdLst/>
              <a:ahLst/>
              <a:cxnLst/>
              <a:rect l="l" t="t" r="r" b="b"/>
              <a:pathLst>
                <a:path w="24691" h="21449" fill="none" extrusionOk="0">
                  <a:moveTo>
                    <a:pt x="24690" y="21449"/>
                  </a:moveTo>
                  <a:lnTo>
                    <a:pt x="12531" y="0"/>
                  </a:lnTo>
                  <a:lnTo>
                    <a:pt x="1" y="21449"/>
                  </a:lnTo>
                </a:path>
              </a:pathLst>
            </a:custGeom>
            <a:noFill/>
            <a:ln w="19050" cap="flat" cmpd="sng">
              <a:solidFill>
                <a:srgbClr val="E8DFD7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6" name="Google Shape;1016;p34"/>
          <p:cNvGrpSpPr/>
          <p:nvPr/>
        </p:nvGrpSpPr>
        <p:grpSpPr>
          <a:xfrm flipH="1">
            <a:off x="8488819" y="232217"/>
            <a:ext cx="404365" cy="452905"/>
            <a:chOff x="284649" y="818975"/>
            <a:chExt cx="404365" cy="452905"/>
          </a:xfrm>
        </p:grpSpPr>
        <p:sp>
          <p:nvSpPr>
            <p:cNvPr id="1017" name="Google Shape;1017;p34"/>
            <p:cNvSpPr/>
            <p:nvPr/>
          </p:nvSpPr>
          <p:spPr>
            <a:xfrm>
              <a:off x="284649" y="818975"/>
              <a:ext cx="404365" cy="354875"/>
            </a:xfrm>
            <a:custGeom>
              <a:avLst/>
              <a:gdLst/>
              <a:ahLst/>
              <a:cxnLst/>
              <a:rect l="l" t="t" r="r" b="b"/>
              <a:pathLst>
                <a:path w="26481" h="23240" fill="none" extrusionOk="0">
                  <a:moveTo>
                    <a:pt x="13240" y="1"/>
                  </a:moveTo>
                  <a:lnTo>
                    <a:pt x="1" y="23240"/>
                  </a:lnTo>
                  <a:lnTo>
                    <a:pt x="26480" y="23240"/>
                  </a:lnTo>
                  <a:close/>
                </a:path>
              </a:pathLst>
            </a:custGeom>
            <a:noFill/>
            <a:ln w="19050" cap="flat" cmpd="sng">
              <a:solidFill>
                <a:srgbClr val="E8DFD7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298317" y="944354"/>
              <a:ext cx="377032" cy="327526"/>
            </a:xfrm>
            <a:custGeom>
              <a:avLst/>
              <a:gdLst/>
              <a:ahLst/>
              <a:cxnLst/>
              <a:rect l="l" t="t" r="r" b="b"/>
              <a:pathLst>
                <a:path w="24691" h="21449" fill="none" extrusionOk="0">
                  <a:moveTo>
                    <a:pt x="24690" y="21449"/>
                  </a:moveTo>
                  <a:lnTo>
                    <a:pt x="12531" y="0"/>
                  </a:lnTo>
                  <a:lnTo>
                    <a:pt x="1" y="21449"/>
                  </a:lnTo>
                </a:path>
              </a:pathLst>
            </a:custGeom>
            <a:noFill/>
            <a:ln w="19050" cap="flat" cmpd="sng">
              <a:solidFill>
                <a:srgbClr val="E8DFD7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9" name="Google Shape;1019;p34"/>
          <p:cNvGrpSpPr/>
          <p:nvPr/>
        </p:nvGrpSpPr>
        <p:grpSpPr>
          <a:xfrm flipH="1">
            <a:off x="8249847" y="4514283"/>
            <a:ext cx="643332" cy="400613"/>
            <a:chOff x="32028" y="90609"/>
            <a:chExt cx="643332" cy="400613"/>
          </a:xfrm>
        </p:grpSpPr>
        <p:sp>
          <p:nvSpPr>
            <p:cNvPr id="1020" name="Google Shape;1020;p34"/>
            <p:cNvSpPr/>
            <p:nvPr/>
          </p:nvSpPr>
          <p:spPr>
            <a:xfrm>
              <a:off x="224784" y="180023"/>
              <a:ext cx="249787" cy="231661"/>
            </a:xfrm>
            <a:custGeom>
              <a:avLst/>
              <a:gdLst/>
              <a:ahLst/>
              <a:cxnLst/>
              <a:rect l="l" t="t" r="r" b="b"/>
              <a:pathLst>
                <a:path w="16358" h="15171" extrusionOk="0">
                  <a:moveTo>
                    <a:pt x="8177" y="0"/>
                  </a:moveTo>
                  <a:cubicBezTo>
                    <a:pt x="4523" y="0"/>
                    <a:pt x="1290" y="2646"/>
                    <a:pt x="680" y="6366"/>
                  </a:cubicBezTo>
                  <a:cubicBezTo>
                    <a:pt x="1" y="10502"/>
                    <a:pt x="2809" y="14390"/>
                    <a:pt x="6945" y="15069"/>
                  </a:cubicBezTo>
                  <a:cubicBezTo>
                    <a:pt x="7363" y="15138"/>
                    <a:pt x="7779" y="15171"/>
                    <a:pt x="8189" y="15171"/>
                  </a:cubicBezTo>
                  <a:cubicBezTo>
                    <a:pt x="11860" y="15171"/>
                    <a:pt x="15068" y="12524"/>
                    <a:pt x="15678" y="8804"/>
                  </a:cubicBezTo>
                  <a:cubicBezTo>
                    <a:pt x="16357" y="4669"/>
                    <a:pt x="13549" y="780"/>
                    <a:pt x="9413" y="101"/>
                  </a:cubicBezTo>
                  <a:cubicBezTo>
                    <a:pt x="8998" y="33"/>
                    <a:pt x="8585" y="0"/>
                    <a:pt x="8177" y="0"/>
                  </a:cubicBezTo>
                  <a:close/>
                </a:path>
              </a:pathLst>
            </a:custGeom>
            <a:solidFill>
              <a:srgbClr val="90C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284174" y="237948"/>
              <a:ext cx="131490" cy="115823"/>
            </a:xfrm>
            <a:custGeom>
              <a:avLst/>
              <a:gdLst/>
              <a:ahLst/>
              <a:cxnLst/>
              <a:rect l="l" t="t" r="r" b="b"/>
              <a:pathLst>
                <a:path w="8611" h="7585" extrusionOk="0">
                  <a:moveTo>
                    <a:pt x="4303" y="1"/>
                  </a:moveTo>
                  <a:cubicBezTo>
                    <a:pt x="3824" y="1"/>
                    <a:pt x="3338" y="93"/>
                    <a:pt x="2870" y="290"/>
                  </a:cubicBezTo>
                  <a:cubicBezTo>
                    <a:pt x="926" y="1061"/>
                    <a:pt x="0" y="3283"/>
                    <a:pt x="803" y="5228"/>
                  </a:cubicBezTo>
                  <a:cubicBezTo>
                    <a:pt x="1386" y="6697"/>
                    <a:pt x="2797" y="7584"/>
                    <a:pt x="4290" y="7584"/>
                  </a:cubicBezTo>
                  <a:cubicBezTo>
                    <a:pt x="4773" y="7584"/>
                    <a:pt x="5265" y="7491"/>
                    <a:pt x="5740" y="7295"/>
                  </a:cubicBezTo>
                  <a:cubicBezTo>
                    <a:pt x="7685" y="6493"/>
                    <a:pt x="8611" y="4271"/>
                    <a:pt x="7808" y="2357"/>
                  </a:cubicBezTo>
                  <a:cubicBezTo>
                    <a:pt x="7202" y="888"/>
                    <a:pt x="5785" y="1"/>
                    <a:pt x="4303" y="1"/>
                  </a:cubicBezTo>
                  <a:close/>
                </a:path>
              </a:pathLst>
            </a:custGeom>
            <a:solidFill>
              <a:srgbClr val="684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76788" y="144807"/>
              <a:ext cx="546208" cy="302086"/>
            </a:xfrm>
            <a:custGeom>
              <a:avLst/>
              <a:gdLst/>
              <a:ahLst/>
              <a:cxnLst/>
              <a:rect l="l" t="t" r="r" b="b"/>
              <a:pathLst>
                <a:path w="35770" h="19783" fill="none" extrusionOk="0">
                  <a:moveTo>
                    <a:pt x="1" y="9907"/>
                  </a:moveTo>
                  <a:lnTo>
                    <a:pt x="1" y="9907"/>
                  </a:lnTo>
                  <a:cubicBezTo>
                    <a:pt x="9877" y="0"/>
                    <a:pt x="25894" y="0"/>
                    <a:pt x="35770" y="9907"/>
                  </a:cubicBezTo>
                  <a:lnTo>
                    <a:pt x="35770" y="9907"/>
                  </a:lnTo>
                  <a:cubicBezTo>
                    <a:pt x="25894" y="19783"/>
                    <a:pt x="9877" y="19783"/>
                    <a:pt x="1" y="9907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42855" y="358302"/>
              <a:ext cx="34419" cy="34419"/>
            </a:xfrm>
            <a:custGeom>
              <a:avLst/>
              <a:gdLst/>
              <a:ahLst/>
              <a:cxnLst/>
              <a:rect l="l" t="t" r="r" b="b"/>
              <a:pathLst>
                <a:path w="2254" h="2254" extrusionOk="0">
                  <a:moveTo>
                    <a:pt x="1112" y="1"/>
                  </a:moveTo>
                  <a:cubicBezTo>
                    <a:pt x="495" y="1"/>
                    <a:pt x="1" y="494"/>
                    <a:pt x="1" y="1112"/>
                  </a:cubicBezTo>
                  <a:cubicBezTo>
                    <a:pt x="1" y="1729"/>
                    <a:pt x="495" y="2254"/>
                    <a:pt x="1112" y="2254"/>
                  </a:cubicBezTo>
                  <a:cubicBezTo>
                    <a:pt x="1729" y="2254"/>
                    <a:pt x="2254" y="1729"/>
                    <a:pt x="2254" y="1112"/>
                  </a:cubicBezTo>
                  <a:cubicBezTo>
                    <a:pt x="2254" y="494"/>
                    <a:pt x="1729" y="1"/>
                    <a:pt x="1112" y="1"/>
                  </a:cubicBezTo>
                  <a:close/>
                </a:path>
              </a:pathLst>
            </a:custGeom>
            <a:solidFill>
              <a:srgbClr val="FE81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113562" y="405430"/>
              <a:ext cx="34419" cy="34419"/>
            </a:xfrm>
            <a:custGeom>
              <a:avLst/>
              <a:gdLst/>
              <a:ahLst/>
              <a:cxnLst/>
              <a:rect l="l" t="t" r="r" b="b"/>
              <a:pathLst>
                <a:path w="2254" h="2254" extrusionOk="0">
                  <a:moveTo>
                    <a:pt x="1142" y="1"/>
                  </a:moveTo>
                  <a:cubicBezTo>
                    <a:pt x="494" y="1"/>
                    <a:pt x="0" y="495"/>
                    <a:pt x="0" y="1112"/>
                  </a:cubicBezTo>
                  <a:cubicBezTo>
                    <a:pt x="0" y="1760"/>
                    <a:pt x="494" y="2254"/>
                    <a:pt x="1142" y="2254"/>
                  </a:cubicBezTo>
                  <a:cubicBezTo>
                    <a:pt x="1759" y="2254"/>
                    <a:pt x="2253" y="1760"/>
                    <a:pt x="2253" y="1112"/>
                  </a:cubicBezTo>
                  <a:cubicBezTo>
                    <a:pt x="2253" y="495"/>
                    <a:pt x="1759" y="1"/>
                    <a:pt x="1142" y="1"/>
                  </a:cubicBezTo>
                  <a:close/>
                </a:path>
              </a:pathLst>
            </a:custGeom>
            <a:solidFill>
              <a:srgbClr val="FE81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197448" y="437484"/>
              <a:ext cx="34419" cy="34419"/>
            </a:xfrm>
            <a:custGeom>
              <a:avLst/>
              <a:gdLst/>
              <a:ahLst/>
              <a:cxnLst/>
              <a:rect l="l" t="t" r="r" b="b"/>
              <a:pathLst>
                <a:path w="2254" h="2254" extrusionOk="0">
                  <a:moveTo>
                    <a:pt x="1112" y="0"/>
                  </a:moveTo>
                  <a:cubicBezTo>
                    <a:pt x="494" y="0"/>
                    <a:pt x="1" y="525"/>
                    <a:pt x="1" y="1142"/>
                  </a:cubicBezTo>
                  <a:cubicBezTo>
                    <a:pt x="1" y="1760"/>
                    <a:pt x="494" y="2253"/>
                    <a:pt x="1112" y="2253"/>
                  </a:cubicBezTo>
                  <a:cubicBezTo>
                    <a:pt x="1760" y="2253"/>
                    <a:pt x="2254" y="1760"/>
                    <a:pt x="2254" y="1142"/>
                  </a:cubicBezTo>
                  <a:cubicBezTo>
                    <a:pt x="2254" y="525"/>
                    <a:pt x="1760" y="0"/>
                    <a:pt x="1112" y="0"/>
                  </a:cubicBezTo>
                  <a:close/>
                </a:path>
              </a:pathLst>
            </a:custGeom>
            <a:solidFill>
              <a:srgbClr val="FE81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294070" y="456803"/>
              <a:ext cx="34419" cy="34419"/>
            </a:xfrm>
            <a:custGeom>
              <a:avLst/>
              <a:gdLst/>
              <a:ahLst/>
              <a:cxnLst/>
              <a:rect l="l" t="t" r="r" b="b"/>
              <a:pathLst>
                <a:path w="2254" h="2254" extrusionOk="0">
                  <a:moveTo>
                    <a:pt x="1111" y="1"/>
                  </a:moveTo>
                  <a:cubicBezTo>
                    <a:pt x="494" y="1"/>
                    <a:pt x="0" y="525"/>
                    <a:pt x="0" y="1143"/>
                  </a:cubicBezTo>
                  <a:cubicBezTo>
                    <a:pt x="0" y="1760"/>
                    <a:pt x="494" y="2254"/>
                    <a:pt x="1111" y="2254"/>
                  </a:cubicBezTo>
                  <a:cubicBezTo>
                    <a:pt x="1759" y="2254"/>
                    <a:pt x="2253" y="1760"/>
                    <a:pt x="2253" y="1143"/>
                  </a:cubicBezTo>
                  <a:cubicBezTo>
                    <a:pt x="2253" y="525"/>
                    <a:pt x="1759" y="1"/>
                    <a:pt x="1111" y="1"/>
                  </a:cubicBezTo>
                  <a:close/>
                </a:path>
              </a:pathLst>
            </a:custGeom>
            <a:solidFill>
              <a:srgbClr val="FE81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394922" y="452557"/>
              <a:ext cx="34419" cy="34419"/>
            </a:xfrm>
            <a:custGeom>
              <a:avLst/>
              <a:gdLst/>
              <a:ahLst/>
              <a:cxnLst/>
              <a:rect l="l" t="t" r="r" b="b"/>
              <a:pathLst>
                <a:path w="2254" h="2254" extrusionOk="0">
                  <a:moveTo>
                    <a:pt x="1143" y="1"/>
                  </a:moveTo>
                  <a:cubicBezTo>
                    <a:pt x="495" y="1"/>
                    <a:pt x="1" y="495"/>
                    <a:pt x="1" y="1143"/>
                  </a:cubicBezTo>
                  <a:cubicBezTo>
                    <a:pt x="1" y="1760"/>
                    <a:pt x="495" y="2254"/>
                    <a:pt x="1143" y="2254"/>
                  </a:cubicBezTo>
                  <a:cubicBezTo>
                    <a:pt x="1760" y="2254"/>
                    <a:pt x="2254" y="1760"/>
                    <a:pt x="2254" y="1143"/>
                  </a:cubicBezTo>
                  <a:cubicBezTo>
                    <a:pt x="2254" y="495"/>
                    <a:pt x="1760" y="1"/>
                    <a:pt x="1143" y="1"/>
                  </a:cubicBezTo>
                  <a:close/>
                </a:path>
              </a:pathLst>
            </a:custGeom>
            <a:solidFill>
              <a:srgbClr val="FE81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487299" y="428994"/>
              <a:ext cx="34419" cy="34419"/>
            </a:xfrm>
            <a:custGeom>
              <a:avLst/>
              <a:gdLst/>
              <a:ahLst/>
              <a:cxnLst/>
              <a:rect l="l" t="t" r="r" b="b"/>
              <a:pathLst>
                <a:path w="2254" h="2254" extrusionOk="0">
                  <a:moveTo>
                    <a:pt x="1112" y="1"/>
                  </a:moveTo>
                  <a:cubicBezTo>
                    <a:pt x="494" y="1"/>
                    <a:pt x="1" y="495"/>
                    <a:pt x="1" y="1143"/>
                  </a:cubicBezTo>
                  <a:cubicBezTo>
                    <a:pt x="1" y="1760"/>
                    <a:pt x="494" y="2254"/>
                    <a:pt x="1112" y="2254"/>
                  </a:cubicBezTo>
                  <a:cubicBezTo>
                    <a:pt x="1760" y="2254"/>
                    <a:pt x="2254" y="1760"/>
                    <a:pt x="2254" y="1143"/>
                  </a:cubicBezTo>
                  <a:cubicBezTo>
                    <a:pt x="2254" y="495"/>
                    <a:pt x="1760" y="1"/>
                    <a:pt x="1112" y="1"/>
                  </a:cubicBezTo>
                  <a:close/>
                </a:path>
              </a:pathLst>
            </a:custGeom>
            <a:solidFill>
              <a:srgbClr val="FE81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564587" y="383759"/>
              <a:ext cx="34419" cy="34419"/>
            </a:xfrm>
            <a:custGeom>
              <a:avLst/>
              <a:gdLst/>
              <a:ahLst/>
              <a:cxnLst/>
              <a:rect l="l" t="t" r="r" b="b"/>
              <a:pathLst>
                <a:path w="2254" h="2254" extrusionOk="0">
                  <a:moveTo>
                    <a:pt x="1143" y="0"/>
                  </a:moveTo>
                  <a:cubicBezTo>
                    <a:pt x="495" y="0"/>
                    <a:pt x="1" y="525"/>
                    <a:pt x="1" y="1142"/>
                  </a:cubicBezTo>
                  <a:cubicBezTo>
                    <a:pt x="1" y="1759"/>
                    <a:pt x="495" y="2253"/>
                    <a:pt x="1143" y="2253"/>
                  </a:cubicBezTo>
                  <a:cubicBezTo>
                    <a:pt x="1760" y="2253"/>
                    <a:pt x="2254" y="1759"/>
                    <a:pt x="2254" y="1142"/>
                  </a:cubicBezTo>
                  <a:cubicBezTo>
                    <a:pt x="2254" y="525"/>
                    <a:pt x="1760" y="0"/>
                    <a:pt x="1143" y="0"/>
                  </a:cubicBezTo>
                  <a:close/>
                </a:path>
              </a:pathLst>
            </a:custGeom>
            <a:solidFill>
              <a:srgbClr val="FE81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633400" y="332463"/>
              <a:ext cx="40084" cy="34342"/>
            </a:xfrm>
            <a:custGeom>
              <a:avLst/>
              <a:gdLst/>
              <a:ahLst/>
              <a:cxnLst/>
              <a:rect l="l" t="t" r="r" b="b"/>
              <a:pathLst>
                <a:path w="2625" h="2249" extrusionOk="0">
                  <a:moveTo>
                    <a:pt x="1125" y="1"/>
                  </a:moveTo>
                  <a:cubicBezTo>
                    <a:pt x="550" y="1"/>
                    <a:pt x="1" y="449"/>
                    <a:pt x="1" y="1137"/>
                  </a:cubicBezTo>
                  <a:cubicBezTo>
                    <a:pt x="1" y="1754"/>
                    <a:pt x="495" y="2248"/>
                    <a:pt x="1112" y="2248"/>
                  </a:cubicBezTo>
                  <a:cubicBezTo>
                    <a:pt x="2130" y="2248"/>
                    <a:pt x="2624" y="1014"/>
                    <a:pt x="1914" y="335"/>
                  </a:cubicBezTo>
                  <a:cubicBezTo>
                    <a:pt x="1684" y="104"/>
                    <a:pt x="1401" y="1"/>
                    <a:pt x="1125" y="1"/>
                  </a:cubicBezTo>
                  <a:close/>
                </a:path>
              </a:pathLst>
            </a:custGeom>
            <a:solidFill>
              <a:srgbClr val="FE81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32028" y="209848"/>
              <a:ext cx="62210" cy="68807"/>
            </a:xfrm>
            <a:custGeom>
              <a:avLst/>
              <a:gdLst/>
              <a:ahLst/>
              <a:cxnLst/>
              <a:rect l="l" t="t" r="r" b="b"/>
              <a:pathLst>
                <a:path w="4074" h="4506" fill="none" extrusionOk="0">
                  <a:moveTo>
                    <a:pt x="4074" y="4506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103666" y="153283"/>
              <a:ext cx="48070" cy="79190"/>
            </a:xfrm>
            <a:custGeom>
              <a:avLst/>
              <a:gdLst/>
              <a:ahLst/>
              <a:cxnLst/>
              <a:rect l="l" t="t" r="r" b="b"/>
              <a:pathLst>
                <a:path w="3148" h="5186" fill="none" extrusionOk="0">
                  <a:moveTo>
                    <a:pt x="3148" y="5186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186605" y="116998"/>
              <a:ext cx="41015" cy="82962"/>
            </a:xfrm>
            <a:custGeom>
              <a:avLst/>
              <a:gdLst/>
              <a:ahLst/>
              <a:cxnLst/>
              <a:rect l="l" t="t" r="r" b="b"/>
              <a:pathLst>
                <a:path w="2686" h="5433" fill="none" extrusionOk="0">
                  <a:moveTo>
                    <a:pt x="2686" y="5432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279455" y="93434"/>
              <a:ext cx="14155" cy="91437"/>
            </a:xfrm>
            <a:custGeom>
              <a:avLst/>
              <a:gdLst/>
              <a:ahLst/>
              <a:cxnLst/>
              <a:rect l="l" t="t" r="r" b="b"/>
              <a:pathLst>
                <a:path w="927" h="5988" fill="none" extrusionOk="0">
                  <a:moveTo>
                    <a:pt x="926" y="5987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363341" y="90609"/>
              <a:ext cx="5207" cy="92842"/>
            </a:xfrm>
            <a:custGeom>
              <a:avLst/>
              <a:gdLst/>
              <a:ahLst/>
              <a:cxnLst/>
              <a:rect l="l" t="t" r="r" b="b"/>
              <a:pathLst>
                <a:path w="341" h="6080" fill="none" extrusionOk="0">
                  <a:moveTo>
                    <a:pt x="1" y="6080"/>
                  </a:moveTo>
                  <a:lnTo>
                    <a:pt x="340" y="0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431222" y="98137"/>
              <a:ext cx="19805" cy="90505"/>
            </a:xfrm>
            <a:custGeom>
              <a:avLst/>
              <a:gdLst/>
              <a:ahLst/>
              <a:cxnLst/>
              <a:rect l="l" t="t" r="r" b="b"/>
              <a:pathLst>
                <a:path w="1297" h="5927" fill="none" extrusionOk="0">
                  <a:moveTo>
                    <a:pt x="0" y="5926"/>
                  </a:moveTo>
                  <a:lnTo>
                    <a:pt x="1296" y="1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494843" y="121701"/>
              <a:ext cx="42893" cy="82015"/>
            </a:xfrm>
            <a:custGeom>
              <a:avLst/>
              <a:gdLst/>
              <a:ahLst/>
              <a:cxnLst/>
              <a:rect l="l" t="t" r="r" b="b"/>
              <a:pathLst>
                <a:path w="2809" h="5371" fill="none" extrusionOk="0">
                  <a:moveTo>
                    <a:pt x="0" y="5371"/>
                  </a:moveTo>
                  <a:lnTo>
                    <a:pt x="2809" y="1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559410" y="162247"/>
              <a:ext cx="42435" cy="82473"/>
            </a:xfrm>
            <a:custGeom>
              <a:avLst/>
              <a:gdLst/>
              <a:ahLst/>
              <a:cxnLst/>
              <a:rect l="l" t="t" r="r" b="b"/>
              <a:pathLst>
                <a:path w="2779" h="5401" fill="none" extrusionOk="0">
                  <a:moveTo>
                    <a:pt x="1" y="5401"/>
                  </a:moveTo>
                  <a:lnTo>
                    <a:pt x="2778" y="0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606538" y="215499"/>
              <a:ext cx="68822" cy="62225"/>
            </a:xfrm>
            <a:custGeom>
              <a:avLst/>
              <a:gdLst/>
              <a:ahLst/>
              <a:cxnLst/>
              <a:rect l="l" t="t" r="r" b="b"/>
              <a:pathLst>
                <a:path w="4507" h="4075" fill="none" extrusionOk="0">
                  <a:moveTo>
                    <a:pt x="1" y="4074"/>
                  </a:moveTo>
                  <a:lnTo>
                    <a:pt x="4507" y="0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34"/>
          <p:cNvGrpSpPr/>
          <p:nvPr/>
        </p:nvGrpSpPr>
        <p:grpSpPr>
          <a:xfrm>
            <a:off x="250828" y="228609"/>
            <a:ext cx="643332" cy="400613"/>
            <a:chOff x="32028" y="90609"/>
            <a:chExt cx="643332" cy="400613"/>
          </a:xfrm>
        </p:grpSpPr>
        <p:sp>
          <p:nvSpPr>
            <p:cNvPr id="1041" name="Google Shape;1041;p34"/>
            <p:cNvSpPr/>
            <p:nvPr/>
          </p:nvSpPr>
          <p:spPr>
            <a:xfrm>
              <a:off x="224784" y="180023"/>
              <a:ext cx="249787" cy="231661"/>
            </a:xfrm>
            <a:custGeom>
              <a:avLst/>
              <a:gdLst/>
              <a:ahLst/>
              <a:cxnLst/>
              <a:rect l="l" t="t" r="r" b="b"/>
              <a:pathLst>
                <a:path w="16358" h="15171" extrusionOk="0">
                  <a:moveTo>
                    <a:pt x="8177" y="0"/>
                  </a:moveTo>
                  <a:cubicBezTo>
                    <a:pt x="4523" y="0"/>
                    <a:pt x="1290" y="2646"/>
                    <a:pt x="680" y="6366"/>
                  </a:cubicBezTo>
                  <a:cubicBezTo>
                    <a:pt x="1" y="10502"/>
                    <a:pt x="2809" y="14390"/>
                    <a:pt x="6945" y="15069"/>
                  </a:cubicBezTo>
                  <a:cubicBezTo>
                    <a:pt x="7363" y="15138"/>
                    <a:pt x="7779" y="15171"/>
                    <a:pt x="8189" y="15171"/>
                  </a:cubicBezTo>
                  <a:cubicBezTo>
                    <a:pt x="11860" y="15171"/>
                    <a:pt x="15068" y="12524"/>
                    <a:pt x="15678" y="8804"/>
                  </a:cubicBezTo>
                  <a:cubicBezTo>
                    <a:pt x="16357" y="4669"/>
                    <a:pt x="13549" y="780"/>
                    <a:pt x="9413" y="101"/>
                  </a:cubicBezTo>
                  <a:cubicBezTo>
                    <a:pt x="8998" y="33"/>
                    <a:pt x="8585" y="0"/>
                    <a:pt x="81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284174" y="237948"/>
              <a:ext cx="131490" cy="115823"/>
            </a:xfrm>
            <a:custGeom>
              <a:avLst/>
              <a:gdLst/>
              <a:ahLst/>
              <a:cxnLst/>
              <a:rect l="l" t="t" r="r" b="b"/>
              <a:pathLst>
                <a:path w="8611" h="7585" extrusionOk="0">
                  <a:moveTo>
                    <a:pt x="4303" y="1"/>
                  </a:moveTo>
                  <a:cubicBezTo>
                    <a:pt x="3824" y="1"/>
                    <a:pt x="3338" y="93"/>
                    <a:pt x="2870" y="290"/>
                  </a:cubicBezTo>
                  <a:cubicBezTo>
                    <a:pt x="926" y="1061"/>
                    <a:pt x="0" y="3283"/>
                    <a:pt x="803" y="5228"/>
                  </a:cubicBezTo>
                  <a:cubicBezTo>
                    <a:pt x="1386" y="6697"/>
                    <a:pt x="2797" y="7584"/>
                    <a:pt x="4290" y="7584"/>
                  </a:cubicBezTo>
                  <a:cubicBezTo>
                    <a:pt x="4773" y="7584"/>
                    <a:pt x="5265" y="7491"/>
                    <a:pt x="5740" y="7295"/>
                  </a:cubicBezTo>
                  <a:cubicBezTo>
                    <a:pt x="7685" y="6493"/>
                    <a:pt x="8611" y="4271"/>
                    <a:pt x="7808" y="2357"/>
                  </a:cubicBezTo>
                  <a:cubicBezTo>
                    <a:pt x="7202" y="888"/>
                    <a:pt x="5785" y="1"/>
                    <a:pt x="4303" y="1"/>
                  </a:cubicBezTo>
                  <a:close/>
                </a:path>
              </a:pathLst>
            </a:custGeom>
            <a:solidFill>
              <a:srgbClr val="684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76788" y="144807"/>
              <a:ext cx="546208" cy="302086"/>
            </a:xfrm>
            <a:custGeom>
              <a:avLst/>
              <a:gdLst/>
              <a:ahLst/>
              <a:cxnLst/>
              <a:rect l="l" t="t" r="r" b="b"/>
              <a:pathLst>
                <a:path w="35770" h="19783" fill="none" extrusionOk="0">
                  <a:moveTo>
                    <a:pt x="1" y="9907"/>
                  </a:moveTo>
                  <a:lnTo>
                    <a:pt x="1" y="9907"/>
                  </a:lnTo>
                  <a:cubicBezTo>
                    <a:pt x="9877" y="0"/>
                    <a:pt x="25894" y="0"/>
                    <a:pt x="35770" y="9907"/>
                  </a:cubicBezTo>
                  <a:lnTo>
                    <a:pt x="35770" y="9907"/>
                  </a:lnTo>
                  <a:cubicBezTo>
                    <a:pt x="25894" y="19783"/>
                    <a:pt x="9877" y="19783"/>
                    <a:pt x="1" y="9907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2855" y="358302"/>
              <a:ext cx="34419" cy="34419"/>
            </a:xfrm>
            <a:custGeom>
              <a:avLst/>
              <a:gdLst/>
              <a:ahLst/>
              <a:cxnLst/>
              <a:rect l="l" t="t" r="r" b="b"/>
              <a:pathLst>
                <a:path w="2254" h="2254" extrusionOk="0">
                  <a:moveTo>
                    <a:pt x="1112" y="1"/>
                  </a:moveTo>
                  <a:cubicBezTo>
                    <a:pt x="495" y="1"/>
                    <a:pt x="1" y="494"/>
                    <a:pt x="1" y="1112"/>
                  </a:cubicBezTo>
                  <a:cubicBezTo>
                    <a:pt x="1" y="1729"/>
                    <a:pt x="495" y="2254"/>
                    <a:pt x="1112" y="2254"/>
                  </a:cubicBezTo>
                  <a:cubicBezTo>
                    <a:pt x="1729" y="2254"/>
                    <a:pt x="2254" y="1729"/>
                    <a:pt x="2254" y="1112"/>
                  </a:cubicBezTo>
                  <a:cubicBezTo>
                    <a:pt x="2254" y="494"/>
                    <a:pt x="1729" y="1"/>
                    <a:pt x="1112" y="1"/>
                  </a:cubicBezTo>
                  <a:close/>
                </a:path>
              </a:pathLst>
            </a:custGeom>
            <a:solidFill>
              <a:srgbClr val="FE81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113562" y="405430"/>
              <a:ext cx="34419" cy="34419"/>
            </a:xfrm>
            <a:custGeom>
              <a:avLst/>
              <a:gdLst/>
              <a:ahLst/>
              <a:cxnLst/>
              <a:rect l="l" t="t" r="r" b="b"/>
              <a:pathLst>
                <a:path w="2254" h="2254" extrusionOk="0">
                  <a:moveTo>
                    <a:pt x="1142" y="1"/>
                  </a:moveTo>
                  <a:cubicBezTo>
                    <a:pt x="494" y="1"/>
                    <a:pt x="0" y="495"/>
                    <a:pt x="0" y="1112"/>
                  </a:cubicBezTo>
                  <a:cubicBezTo>
                    <a:pt x="0" y="1760"/>
                    <a:pt x="494" y="2254"/>
                    <a:pt x="1142" y="2254"/>
                  </a:cubicBezTo>
                  <a:cubicBezTo>
                    <a:pt x="1759" y="2254"/>
                    <a:pt x="2253" y="1760"/>
                    <a:pt x="2253" y="1112"/>
                  </a:cubicBezTo>
                  <a:cubicBezTo>
                    <a:pt x="2253" y="495"/>
                    <a:pt x="1759" y="1"/>
                    <a:pt x="1142" y="1"/>
                  </a:cubicBezTo>
                  <a:close/>
                </a:path>
              </a:pathLst>
            </a:custGeom>
            <a:solidFill>
              <a:srgbClr val="FE81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197448" y="437484"/>
              <a:ext cx="34419" cy="34419"/>
            </a:xfrm>
            <a:custGeom>
              <a:avLst/>
              <a:gdLst/>
              <a:ahLst/>
              <a:cxnLst/>
              <a:rect l="l" t="t" r="r" b="b"/>
              <a:pathLst>
                <a:path w="2254" h="2254" extrusionOk="0">
                  <a:moveTo>
                    <a:pt x="1112" y="0"/>
                  </a:moveTo>
                  <a:cubicBezTo>
                    <a:pt x="494" y="0"/>
                    <a:pt x="1" y="525"/>
                    <a:pt x="1" y="1142"/>
                  </a:cubicBezTo>
                  <a:cubicBezTo>
                    <a:pt x="1" y="1760"/>
                    <a:pt x="494" y="2253"/>
                    <a:pt x="1112" y="2253"/>
                  </a:cubicBezTo>
                  <a:cubicBezTo>
                    <a:pt x="1760" y="2253"/>
                    <a:pt x="2254" y="1760"/>
                    <a:pt x="2254" y="1142"/>
                  </a:cubicBezTo>
                  <a:cubicBezTo>
                    <a:pt x="2254" y="525"/>
                    <a:pt x="1760" y="0"/>
                    <a:pt x="1112" y="0"/>
                  </a:cubicBezTo>
                  <a:close/>
                </a:path>
              </a:pathLst>
            </a:custGeom>
            <a:solidFill>
              <a:srgbClr val="FE81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294070" y="456803"/>
              <a:ext cx="34419" cy="34419"/>
            </a:xfrm>
            <a:custGeom>
              <a:avLst/>
              <a:gdLst/>
              <a:ahLst/>
              <a:cxnLst/>
              <a:rect l="l" t="t" r="r" b="b"/>
              <a:pathLst>
                <a:path w="2254" h="2254" extrusionOk="0">
                  <a:moveTo>
                    <a:pt x="1111" y="1"/>
                  </a:moveTo>
                  <a:cubicBezTo>
                    <a:pt x="494" y="1"/>
                    <a:pt x="0" y="525"/>
                    <a:pt x="0" y="1143"/>
                  </a:cubicBezTo>
                  <a:cubicBezTo>
                    <a:pt x="0" y="1760"/>
                    <a:pt x="494" y="2254"/>
                    <a:pt x="1111" y="2254"/>
                  </a:cubicBezTo>
                  <a:cubicBezTo>
                    <a:pt x="1759" y="2254"/>
                    <a:pt x="2253" y="1760"/>
                    <a:pt x="2253" y="1143"/>
                  </a:cubicBezTo>
                  <a:cubicBezTo>
                    <a:pt x="2253" y="525"/>
                    <a:pt x="1759" y="1"/>
                    <a:pt x="1111" y="1"/>
                  </a:cubicBezTo>
                  <a:close/>
                </a:path>
              </a:pathLst>
            </a:custGeom>
            <a:solidFill>
              <a:srgbClr val="FE81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394922" y="452557"/>
              <a:ext cx="34419" cy="34419"/>
            </a:xfrm>
            <a:custGeom>
              <a:avLst/>
              <a:gdLst/>
              <a:ahLst/>
              <a:cxnLst/>
              <a:rect l="l" t="t" r="r" b="b"/>
              <a:pathLst>
                <a:path w="2254" h="2254" extrusionOk="0">
                  <a:moveTo>
                    <a:pt x="1143" y="1"/>
                  </a:moveTo>
                  <a:cubicBezTo>
                    <a:pt x="495" y="1"/>
                    <a:pt x="1" y="495"/>
                    <a:pt x="1" y="1143"/>
                  </a:cubicBezTo>
                  <a:cubicBezTo>
                    <a:pt x="1" y="1760"/>
                    <a:pt x="495" y="2254"/>
                    <a:pt x="1143" y="2254"/>
                  </a:cubicBezTo>
                  <a:cubicBezTo>
                    <a:pt x="1760" y="2254"/>
                    <a:pt x="2254" y="1760"/>
                    <a:pt x="2254" y="1143"/>
                  </a:cubicBezTo>
                  <a:cubicBezTo>
                    <a:pt x="2254" y="495"/>
                    <a:pt x="1760" y="1"/>
                    <a:pt x="1143" y="1"/>
                  </a:cubicBezTo>
                  <a:close/>
                </a:path>
              </a:pathLst>
            </a:custGeom>
            <a:solidFill>
              <a:srgbClr val="FE81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487299" y="428994"/>
              <a:ext cx="34419" cy="34419"/>
            </a:xfrm>
            <a:custGeom>
              <a:avLst/>
              <a:gdLst/>
              <a:ahLst/>
              <a:cxnLst/>
              <a:rect l="l" t="t" r="r" b="b"/>
              <a:pathLst>
                <a:path w="2254" h="2254" extrusionOk="0">
                  <a:moveTo>
                    <a:pt x="1112" y="1"/>
                  </a:moveTo>
                  <a:cubicBezTo>
                    <a:pt x="494" y="1"/>
                    <a:pt x="1" y="495"/>
                    <a:pt x="1" y="1143"/>
                  </a:cubicBezTo>
                  <a:cubicBezTo>
                    <a:pt x="1" y="1760"/>
                    <a:pt x="494" y="2254"/>
                    <a:pt x="1112" y="2254"/>
                  </a:cubicBezTo>
                  <a:cubicBezTo>
                    <a:pt x="1760" y="2254"/>
                    <a:pt x="2254" y="1760"/>
                    <a:pt x="2254" y="1143"/>
                  </a:cubicBezTo>
                  <a:cubicBezTo>
                    <a:pt x="2254" y="495"/>
                    <a:pt x="1760" y="1"/>
                    <a:pt x="1112" y="1"/>
                  </a:cubicBezTo>
                  <a:close/>
                </a:path>
              </a:pathLst>
            </a:custGeom>
            <a:solidFill>
              <a:srgbClr val="FE81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564587" y="383759"/>
              <a:ext cx="34419" cy="34419"/>
            </a:xfrm>
            <a:custGeom>
              <a:avLst/>
              <a:gdLst/>
              <a:ahLst/>
              <a:cxnLst/>
              <a:rect l="l" t="t" r="r" b="b"/>
              <a:pathLst>
                <a:path w="2254" h="2254" extrusionOk="0">
                  <a:moveTo>
                    <a:pt x="1143" y="0"/>
                  </a:moveTo>
                  <a:cubicBezTo>
                    <a:pt x="495" y="0"/>
                    <a:pt x="1" y="525"/>
                    <a:pt x="1" y="1142"/>
                  </a:cubicBezTo>
                  <a:cubicBezTo>
                    <a:pt x="1" y="1759"/>
                    <a:pt x="495" y="2253"/>
                    <a:pt x="1143" y="2253"/>
                  </a:cubicBezTo>
                  <a:cubicBezTo>
                    <a:pt x="1760" y="2253"/>
                    <a:pt x="2254" y="1759"/>
                    <a:pt x="2254" y="1142"/>
                  </a:cubicBezTo>
                  <a:cubicBezTo>
                    <a:pt x="2254" y="525"/>
                    <a:pt x="1760" y="0"/>
                    <a:pt x="1143" y="0"/>
                  </a:cubicBezTo>
                  <a:close/>
                </a:path>
              </a:pathLst>
            </a:custGeom>
            <a:solidFill>
              <a:srgbClr val="FE81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633400" y="332463"/>
              <a:ext cx="40084" cy="34342"/>
            </a:xfrm>
            <a:custGeom>
              <a:avLst/>
              <a:gdLst/>
              <a:ahLst/>
              <a:cxnLst/>
              <a:rect l="l" t="t" r="r" b="b"/>
              <a:pathLst>
                <a:path w="2625" h="2249" extrusionOk="0">
                  <a:moveTo>
                    <a:pt x="1125" y="1"/>
                  </a:moveTo>
                  <a:cubicBezTo>
                    <a:pt x="550" y="1"/>
                    <a:pt x="1" y="449"/>
                    <a:pt x="1" y="1137"/>
                  </a:cubicBezTo>
                  <a:cubicBezTo>
                    <a:pt x="1" y="1754"/>
                    <a:pt x="495" y="2248"/>
                    <a:pt x="1112" y="2248"/>
                  </a:cubicBezTo>
                  <a:cubicBezTo>
                    <a:pt x="2130" y="2248"/>
                    <a:pt x="2624" y="1014"/>
                    <a:pt x="1914" y="335"/>
                  </a:cubicBezTo>
                  <a:cubicBezTo>
                    <a:pt x="1684" y="104"/>
                    <a:pt x="1401" y="1"/>
                    <a:pt x="1125" y="1"/>
                  </a:cubicBezTo>
                  <a:close/>
                </a:path>
              </a:pathLst>
            </a:custGeom>
            <a:solidFill>
              <a:srgbClr val="FE81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32028" y="209848"/>
              <a:ext cx="62210" cy="68807"/>
            </a:xfrm>
            <a:custGeom>
              <a:avLst/>
              <a:gdLst/>
              <a:ahLst/>
              <a:cxnLst/>
              <a:rect l="l" t="t" r="r" b="b"/>
              <a:pathLst>
                <a:path w="4074" h="4506" fill="none" extrusionOk="0">
                  <a:moveTo>
                    <a:pt x="4074" y="4506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103666" y="153283"/>
              <a:ext cx="48070" cy="79190"/>
            </a:xfrm>
            <a:custGeom>
              <a:avLst/>
              <a:gdLst/>
              <a:ahLst/>
              <a:cxnLst/>
              <a:rect l="l" t="t" r="r" b="b"/>
              <a:pathLst>
                <a:path w="3148" h="5186" fill="none" extrusionOk="0">
                  <a:moveTo>
                    <a:pt x="3148" y="5186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186605" y="116998"/>
              <a:ext cx="41015" cy="82962"/>
            </a:xfrm>
            <a:custGeom>
              <a:avLst/>
              <a:gdLst/>
              <a:ahLst/>
              <a:cxnLst/>
              <a:rect l="l" t="t" r="r" b="b"/>
              <a:pathLst>
                <a:path w="2686" h="5433" fill="none" extrusionOk="0">
                  <a:moveTo>
                    <a:pt x="2686" y="5432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279455" y="93434"/>
              <a:ext cx="14155" cy="91437"/>
            </a:xfrm>
            <a:custGeom>
              <a:avLst/>
              <a:gdLst/>
              <a:ahLst/>
              <a:cxnLst/>
              <a:rect l="l" t="t" r="r" b="b"/>
              <a:pathLst>
                <a:path w="927" h="5988" fill="none" extrusionOk="0">
                  <a:moveTo>
                    <a:pt x="926" y="5987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363341" y="90609"/>
              <a:ext cx="5207" cy="92842"/>
            </a:xfrm>
            <a:custGeom>
              <a:avLst/>
              <a:gdLst/>
              <a:ahLst/>
              <a:cxnLst/>
              <a:rect l="l" t="t" r="r" b="b"/>
              <a:pathLst>
                <a:path w="341" h="6080" fill="none" extrusionOk="0">
                  <a:moveTo>
                    <a:pt x="1" y="6080"/>
                  </a:moveTo>
                  <a:lnTo>
                    <a:pt x="340" y="0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431222" y="98137"/>
              <a:ext cx="19805" cy="90505"/>
            </a:xfrm>
            <a:custGeom>
              <a:avLst/>
              <a:gdLst/>
              <a:ahLst/>
              <a:cxnLst/>
              <a:rect l="l" t="t" r="r" b="b"/>
              <a:pathLst>
                <a:path w="1297" h="5927" fill="none" extrusionOk="0">
                  <a:moveTo>
                    <a:pt x="0" y="5926"/>
                  </a:moveTo>
                  <a:lnTo>
                    <a:pt x="1296" y="1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494843" y="121701"/>
              <a:ext cx="42893" cy="82015"/>
            </a:xfrm>
            <a:custGeom>
              <a:avLst/>
              <a:gdLst/>
              <a:ahLst/>
              <a:cxnLst/>
              <a:rect l="l" t="t" r="r" b="b"/>
              <a:pathLst>
                <a:path w="2809" h="5371" fill="none" extrusionOk="0">
                  <a:moveTo>
                    <a:pt x="0" y="5371"/>
                  </a:moveTo>
                  <a:lnTo>
                    <a:pt x="2809" y="1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559410" y="162247"/>
              <a:ext cx="42435" cy="82473"/>
            </a:xfrm>
            <a:custGeom>
              <a:avLst/>
              <a:gdLst/>
              <a:ahLst/>
              <a:cxnLst/>
              <a:rect l="l" t="t" r="r" b="b"/>
              <a:pathLst>
                <a:path w="2779" h="5401" fill="none" extrusionOk="0">
                  <a:moveTo>
                    <a:pt x="1" y="5401"/>
                  </a:moveTo>
                  <a:lnTo>
                    <a:pt x="2778" y="0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606538" y="215499"/>
              <a:ext cx="68822" cy="62225"/>
            </a:xfrm>
            <a:custGeom>
              <a:avLst/>
              <a:gdLst/>
              <a:ahLst/>
              <a:cxnLst/>
              <a:rect l="l" t="t" r="r" b="b"/>
              <a:pathLst>
                <a:path w="4507" h="4075" fill="none" extrusionOk="0">
                  <a:moveTo>
                    <a:pt x="1" y="4074"/>
                  </a:moveTo>
                  <a:lnTo>
                    <a:pt x="4507" y="0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316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7">
  <p:cSld name="TITLE_AND_BODY_3"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35"/>
          <p:cNvGrpSpPr/>
          <p:nvPr/>
        </p:nvGrpSpPr>
        <p:grpSpPr>
          <a:xfrm>
            <a:off x="250837" y="228596"/>
            <a:ext cx="404365" cy="452905"/>
            <a:chOff x="284649" y="818975"/>
            <a:chExt cx="404365" cy="452905"/>
          </a:xfrm>
        </p:grpSpPr>
        <p:sp>
          <p:nvSpPr>
            <p:cNvPr id="1063" name="Google Shape;1063;p35"/>
            <p:cNvSpPr/>
            <p:nvPr/>
          </p:nvSpPr>
          <p:spPr>
            <a:xfrm>
              <a:off x="284649" y="818975"/>
              <a:ext cx="404365" cy="354875"/>
            </a:xfrm>
            <a:custGeom>
              <a:avLst/>
              <a:gdLst/>
              <a:ahLst/>
              <a:cxnLst/>
              <a:rect l="l" t="t" r="r" b="b"/>
              <a:pathLst>
                <a:path w="26481" h="23240" fill="none" extrusionOk="0">
                  <a:moveTo>
                    <a:pt x="13240" y="1"/>
                  </a:moveTo>
                  <a:lnTo>
                    <a:pt x="1" y="23240"/>
                  </a:lnTo>
                  <a:lnTo>
                    <a:pt x="26480" y="23240"/>
                  </a:lnTo>
                  <a:close/>
                </a:path>
              </a:pathLst>
            </a:custGeom>
            <a:noFill/>
            <a:ln w="19050" cap="flat" cmpd="sng">
              <a:solidFill>
                <a:srgbClr val="E8DFD7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298317" y="944354"/>
              <a:ext cx="377032" cy="327526"/>
            </a:xfrm>
            <a:custGeom>
              <a:avLst/>
              <a:gdLst/>
              <a:ahLst/>
              <a:cxnLst/>
              <a:rect l="l" t="t" r="r" b="b"/>
              <a:pathLst>
                <a:path w="24691" h="21449" fill="none" extrusionOk="0">
                  <a:moveTo>
                    <a:pt x="24690" y="21449"/>
                  </a:moveTo>
                  <a:lnTo>
                    <a:pt x="12531" y="0"/>
                  </a:lnTo>
                  <a:lnTo>
                    <a:pt x="1" y="21449"/>
                  </a:lnTo>
                </a:path>
              </a:pathLst>
            </a:custGeom>
            <a:noFill/>
            <a:ln w="19050" cap="flat" cmpd="sng">
              <a:solidFill>
                <a:srgbClr val="E8DFD7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5" name="Google Shape;1065;p35"/>
          <p:cNvGrpSpPr/>
          <p:nvPr/>
        </p:nvGrpSpPr>
        <p:grpSpPr>
          <a:xfrm flipH="1">
            <a:off x="8488804" y="4460640"/>
            <a:ext cx="404365" cy="452905"/>
            <a:chOff x="284649" y="818975"/>
            <a:chExt cx="404365" cy="452905"/>
          </a:xfrm>
        </p:grpSpPr>
        <p:sp>
          <p:nvSpPr>
            <p:cNvPr id="1066" name="Google Shape;1066;p35"/>
            <p:cNvSpPr/>
            <p:nvPr/>
          </p:nvSpPr>
          <p:spPr>
            <a:xfrm>
              <a:off x="284649" y="818975"/>
              <a:ext cx="404365" cy="354875"/>
            </a:xfrm>
            <a:custGeom>
              <a:avLst/>
              <a:gdLst/>
              <a:ahLst/>
              <a:cxnLst/>
              <a:rect l="l" t="t" r="r" b="b"/>
              <a:pathLst>
                <a:path w="26481" h="23240" fill="none" extrusionOk="0">
                  <a:moveTo>
                    <a:pt x="13240" y="1"/>
                  </a:moveTo>
                  <a:lnTo>
                    <a:pt x="1" y="23240"/>
                  </a:lnTo>
                  <a:lnTo>
                    <a:pt x="26480" y="23240"/>
                  </a:lnTo>
                  <a:close/>
                </a:path>
              </a:pathLst>
            </a:custGeom>
            <a:noFill/>
            <a:ln w="19050" cap="flat" cmpd="sng">
              <a:solidFill>
                <a:srgbClr val="E8DFD7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5"/>
            <p:cNvSpPr/>
            <p:nvPr/>
          </p:nvSpPr>
          <p:spPr>
            <a:xfrm>
              <a:off x="298317" y="944354"/>
              <a:ext cx="377032" cy="327526"/>
            </a:xfrm>
            <a:custGeom>
              <a:avLst/>
              <a:gdLst/>
              <a:ahLst/>
              <a:cxnLst/>
              <a:rect l="l" t="t" r="r" b="b"/>
              <a:pathLst>
                <a:path w="24691" h="21449" fill="none" extrusionOk="0">
                  <a:moveTo>
                    <a:pt x="24690" y="21449"/>
                  </a:moveTo>
                  <a:lnTo>
                    <a:pt x="12531" y="0"/>
                  </a:lnTo>
                  <a:lnTo>
                    <a:pt x="1" y="21449"/>
                  </a:lnTo>
                </a:path>
              </a:pathLst>
            </a:custGeom>
            <a:noFill/>
            <a:ln w="19050" cap="flat" cmpd="sng">
              <a:solidFill>
                <a:srgbClr val="E8DFD7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 txBox="1">
            <a:spLocks noGrp="1"/>
          </p:cNvSpPr>
          <p:nvPr>
            <p:ph type="title"/>
          </p:nvPr>
        </p:nvSpPr>
        <p:spPr>
          <a:xfrm>
            <a:off x="711475" y="449975"/>
            <a:ext cx="772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1"/>
          <p:cNvSpPr/>
          <p:nvPr/>
        </p:nvSpPr>
        <p:spPr>
          <a:xfrm>
            <a:off x="708600" y="539500"/>
            <a:ext cx="7726800" cy="40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E8DFD7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1"/>
          <p:cNvSpPr txBox="1">
            <a:spLocks noGrp="1"/>
          </p:cNvSpPr>
          <p:nvPr>
            <p:ph type="title" hasCustomPrompt="1"/>
          </p:nvPr>
        </p:nvSpPr>
        <p:spPr>
          <a:xfrm>
            <a:off x="667750" y="1453225"/>
            <a:ext cx="7726800" cy="17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0" name="Google Shape;380;p11"/>
          <p:cNvSpPr txBox="1">
            <a:spLocks noGrp="1"/>
          </p:cNvSpPr>
          <p:nvPr>
            <p:ph type="subTitle" idx="1"/>
          </p:nvPr>
        </p:nvSpPr>
        <p:spPr>
          <a:xfrm>
            <a:off x="2524800" y="3234175"/>
            <a:ext cx="4094400" cy="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81" name="Google Shape;381;p11"/>
          <p:cNvGrpSpPr/>
          <p:nvPr/>
        </p:nvGrpSpPr>
        <p:grpSpPr>
          <a:xfrm flipH="1">
            <a:off x="8485632" y="4461983"/>
            <a:ext cx="404365" cy="452905"/>
            <a:chOff x="284649" y="818975"/>
            <a:chExt cx="404365" cy="452905"/>
          </a:xfrm>
        </p:grpSpPr>
        <p:sp>
          <p:nvSpPr>
            <p:cNvPr id="382" name="Google Shape;382;p11"/>
            <p:cNvSpPr/>
            <p:nvPr/>
          </p:nvSpPr>
          <p:spPr>
            <a:xfrm>
              <a:off x="284649" y="818975"/>
              <a:ext cx="404365" cy="354875"/>
            </a:xfrm>
            <a:custGeom>
              <a:avLst/>
              <a:gdLst/>
              <a:ahLst/>
              <a:cxnLst/>
              <a:rect l="l" t="t" r="r" b="b"/>
              <a:pathLst>
                <a:path w="26481" h="23240" fill="none" extrusionOk="0">
                  <a:moveTo>
                    <a:pt x="13240" y="1"/>
                  </a:moveTo>
                  <a:lnTo>
                    <a:pt x="1" y="23240"/>
                  </a:lnTo>
                  <a:lnTo>
                    <a:pt x="26480" y="23240"/>
                  </a:lnTo>
                  <a:close/>
                </a:path>
              </a:pathLst>
            </a:custGeom>
            <a:noFill/>
            <a:ln w="19050" cap="flat" cmpd="sng">
              <a:solidFill>
                <a:srgbClr val="E8DFD7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298317" y="944354"/>
              <a:ext cx="377032" cy="327526"/>
            </a:xfrm>
            <a:custGeom>
              <a:avLst/>
              <a:gdLst/>
              <a:ahLst/>
              <a:cxnLst/>
              <a:rect l="l" t="t" r="r" b="b"/>
              <a:pathLst>
                <a:path w="24691" h="21449" fill="none" extrusionOk="0">
                  <a:moveTo>
                    <a:pt x="24690" y="21449"/>
                  </a:moveTo>
                  <a:lnTo>
                    <a:pt x="12531" y="0"/>
                  </a:lnTo>
                  <a:lnTo>
                    <a:pt x="1" y="21449"/>
                  </a:lnTo>
                </a:path>
              </a:pathLst>
            </a:custGeom>
            <a:noFill/>
            <a:ln w="19050" cap="flat" cmpd="sng">
              <a:solidFill>
                <a:srgbClr val="E8DFD7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11"/>
          <p:cNvGrpSpPr/>
          <p:nvPr/>
        </p:nvGrpSpPr>
        <p:grpSpPr>
          <a:xfrm>
            <a:off x="228611" y="220739"/>
            <a:ext cx="404365" cy="452905"/>
            <a:chOff x="284649" y="818975"/>
            <a:chExt cx="404365" cy="452905"/>
          </a:xfrm>
        </p:grpSpPr>
        <p:sp>
          <p:nvSpPr>
            <p:cNvPr id="385" name="Google Shape;385;p11"/>
            <p:cNvSpPr/>
            <p:nvPr/>
          </p:nvSpPr>
          <p:spPr>
            <a:xfrm>
              <a:off x="284649" y="818975"/>
              <a:ext cx="404365" cy="354875"/>
            </a:xfrm>
            <a:custGeom>
              <a:avLst/>
              <a:gdLst/>
              <a:ahLst/>
              <a:cxnLst/>
              <a:rect l="l" t="t" r="r" b="b"/>
              <a:pathLst>
                <a:path w="26481" h="23240" fill="none" extrusionOk="0">
                  <a:moveTo>
                    <a:pt x="13240" y="1"/>
                  </a:moveTo>
                  <a:lnTo>
                    <a:pt x="1" y="23240"/>
                  </a:lnTo>
                  <a:lnTo>
                    <a:pt x="26480" y="23240"/>
                  </a:lnTo>
                  <a:close/>
                </a:path>
              </a:pathLst>
            </a:custGeom>
            <a:noFill/>
            <a:ln w="19050" cap="flat" cmpd="sng">
              <a:solidFill>
                <a:srgbClr val="E8DFD7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298317" y="944354"/>
              <a:ext cx="377032" cy="327526"/>
            </a:xfrm>
            <a:custGeom>
              <a:avLst/>
              <a:gdLst/>
              <a:ahLst/>
              <a:cxnLst/>
              <a:rect l="l" t="t" r="r" b="b"/>
              <a:pathLst>
                <a:path w="24691" h="21449" fill="none" extrusionOk="0">
                  <a:moveTo>
                    <a:pt x="24690" y="21449"/>
                  </a:moveTo>
                  <a:lnTo>
                    <a:pt x="12531" y="0"/>
                  </a:lnTo>
                  <a:lnTo>
                    <a:pt x="1" y="21449"/>
                  </a:lnTo>
                </a:path>
              </a:pathLst>
            </a:custGeom>
            <a:noFill/>
            <a:ln w="19050" cap="flat" cmpd="sng">
              <a:solidFill>
                <a:srgbClr val="E8DFD7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">
    <p:bg>
      <p:bgPr>
        <a:solidFill>
          <a:schemeClr val="lt2"/>
        </a:soli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3"/>
          <p:cNvSpPr/>
          <p:nvPr/>
        </p:nvSpPr>
        <p:spPr>
          <a:xfrm>
            <a:off x="475050" y="1081025"/>
            <a:ext cx="8193900" cy="3776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accent4">
                <a:alpha val="8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0" name="Google Shape;390;p13"/>
          <p:cNvGrpSpPr/>
          <p:nvPr/>
        </p:nvGrpSpPr>
        <p:grpSpPr>
          <a:xfrm>
            <a:off x="1411224" y="445037"/>
            <a:ext cx="404365" cy="452905"/>
            <a:chOff x="284649" y="818975"/>
            <a:chExt cx="404365" cy="452905"/>
          </a:xfrm>
        </p:grpSpPr>
        <p:sp>
          <p:nvSpPr>
            <p:cNvPr id="391" name="Google Shape;391;p13"/>
            <p:cNvSpPr/>
            <p:nvPr/>
          </p:nvSpPr>
          <p:spPr>
            <a:xfrm>
              <a:off x="284649" y="818975"/>
              <a:ext cx="404365" cy="354875"/>
            </a:xfrm>
            <a:custGeom>
              <a:avLst/>
              <a:gdLst/>
              <a:ahLst/>
              <a:cxnLst/>
              <a:rect l="l" t="t" r="r" b="b"/>
              <a:pathLst>
                <a:path w="26481" h="23240" fill="none" extrusionOk="0">
                  <a:moveTo>
                    <a:pt x="13240" y="1"/>
                  </a:moveTo>
                  <a:lnTo>
                    <a:pt x="1" y="23240"/>
                  </a:lnTo>
                  <a:lnTo>
                    <a:pt x="26480" y="2324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298317" y="944354"/>
              <a:ext cx="377032" cy="327526"/>
            </a:xfrm>
            <a:custGeom>
              <a:avLst/>
              <a:gdLst/>
              <a:ahLst/>
              <a:cxnLst/>
              <a:rect l="l" t="t" r="r" b="b"/>
              <a:pathLst>
                <a:path w="24691" h="21449" fill="none" extrusionOk="0">
                  <a:moveTo>
                    <a:pt x="24690" y="21449"/>
                  </a:moveTo>
                  <a:lnTo>
                    <a:pt x="12531" y="0"/>
                  </a:lnTo>
                  <a:lnTo>
                    <a:pt x="1" y="21449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3"/>
          <p:cNvGrpSpPr/>
          <p:nvPr/>
        </p:nvGrpSpPr>
        <p:grpSpPr>
          <a:xfrm>
            <a:off x="7328749" y="445037"/>
            <a:ext cx="404365" cy="452905"/>
            <a:chOff x="284649" y="818975"/>
            <a:chExt cx="404365" cy="452905"/>
          </a:xfrm>
        </p:grpSpPr>
        <p:sp>
          <p:nvSpPr>
            <p:cNvPr id="394" name="Google Shape;394;p13"/>
            <p:cNvSpPr/>
            <p:nvPr/>
          </p:nvSpPr>
          <p:spPr>
            <a:xfrm>
              <a:off x="284649" y="818975"/>
              <a:ext cx="404365" cy="354875"/>
            </a:xfrm>
            <a:custGeom>
              <a:avLst/>
              <a:gdLst/>
              <a:ahLst/>
              <a:cxnLst/>
              <a:rect l="l" t="t" r="r" b="b"/>
              <a:pathLst>
                <a:path w="26481" h="23240" fill="none" extrusionOk="0">
                  <a:moveTo>
                    <a:pt x="13240" y="1"/>
                  </a:moveTo>
                  <a:lnTo>
                    <a:pt x="1" y="23240"/>
                  </a:lnTo>
                  <a:lnTo>
                    <a:pt x="26480" y="2324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3"/>
            <p:cNvSpPr/>
            <p:nvPr/>
          </p:nvSpPr>
          <p:spPr>
            <a:xfrm>
              <a:off x="298317" y="944354"/>
              <a:ext cx="377032" cy="327526"/>
            </a:xfrm>
            <a:custGeom>
              <a:avLst/>
              <a:gdLst/>
              <a:ahLst/>
              <a:cxnLst/>
              <a:rect l="l" t="t" r="r" b="b"/>
              <a:pathLst>
                <a:path w="24691" h="21449" fill="none" extrusionOk="0">
                  <a:moveTo>
                    <a:pt x="24690" y="21449"/>
                  </a:moveTo>
                  <a:lnTo>
                    <a:pt x="12531" y="0"/>
                  </a:lnTo>
                  <a:lnTo>
                    <a:pt x="1" y="21449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6" name="Google Shape;396;p13"/>
          <p:cNvSpPr txBox="1">
            <a:spLocks noGrp="1"/>
          </p:cNvSpPr>
          <p:nvPr>
            <p:ph type="title"/>
          </p:nvPr>
        </p:nvSpPr>
        <p:spPr>
          <a:xfrm>
            <a:off x="713225" y="449975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13"/>
          <p:cNvSpPr txBox="1">
            <a:spLocks noGrp="1"/>
          </p:cNvSpPr>
          <p:nvPr>
            <p:ph type="subTitle" idx="1"/>
          </p:nvPr>
        </p:nvSpPr>
        <p:spPr>
          <a:xfrm>
            <a:off x="1523100" y="1493057"/>
            <a:ext cx="25392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8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13"/>
          <p:cNvSpPr txBox="1">
            <a:spLocks noGrp="1"/>
          </p:cNvSpPr>
          <p:nvPr>
            <p:ph type="title" idx="2" hasCustomPrompt="1"/>
          </p:nvPr>
        </p:nvSpPr>
        <p:spPr>
          <a:xfrm>
            <a:off x="1122525" y="1493050"/>
            <a:ext cx="5028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99" name="Google Shape;399;p13"/>
          <p:cNvSpPr txBox="1">
            <a:spLocks noGrp="1"/>
          </p:cNvSpPr>
          <p:nvPr>
            <p:ph type="subTitle" idx="3"/>
          </p:nvPr>
        </p:nvSpPr>
        <p:spPr>
          <a:xfrm>
            <a:off x="1122531" y="1816689"/>
            <a:ext cx="30636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13"/>
          <p:cNvSpPr txBox="1">
            <a:spLocks noGrp="1"/>
          </p:cNvSpPr>
          <p:nvPr>
            <p:ph type="subTitle" idx="4"/>
          </p:nvPr>
        </p:nvSpPr>
        <p:spPr>
          <a:xfrm>
            <a:off x="1523100" y="2495436"/>
            <a:ext cx="25392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8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13"/>
          <p:cNvSpPr txBox="1">
            <a:spLocks noGrp="1"/>
          </p:cNvSpPr>
          <p:nvPr>
            <p:ph type="title" idx="5" hasCustomPrompt="1"/>
          </p:nvPr>
        </p:nvSpPr>
        <p:spPr>
          <a:xfrm>
            <a:off x="1122525" y="2495431"/>
            <a:ext cx="5028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02" name="Google Shape;402;p13"/>
          <p:cNvSpPr txBox="1">
            <a:spLocks noGrp="1"/>
          </p:cNvSpPr>
          <p:nvPr>
            <p:ph type="subTitle" idx="6"/>
          </p:nvPr>
        </p:nvSpPr>
        <p:spPr>
          <a:xfrm>
            <a:off x="1122531" y="2819068"/>
            <a:ext cx="30636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13"/>
          <p:cNvSpPr txBox="1">
            <a:spLocks noGrp="1"/>
          </p:cNvSpPr>
          <p:nvPr>
            <p:ph type="subTitle" idx="7"/>
          </p:nvPr>
        </p:nvSpPr>
        <p:spPr>
          <a:xfrm>
            <a:off x="1523100" y="3503226"/>
            <a:ext cx="25392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8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13"/>
          <p:cNvSpPr txBox="1">
            <a:spLocks noGrp="1"/>
          </p:cNvSpPr>
          <p:nvPr>
            <p:ph type="title" idx="8" hasCustomPrompt="1"/>
          </p:nvPr>
        </p:nvSpPr>
        <p:spPr>
          <a:xfrm>
            <a:off x="1122525" y="3503224"/>
            <a:ext cx="5028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05" name="Google Shape;405;p13"/>
          <p:cNvSpPr txBox="1">
            <a:spLocks noGrp="1"/>
          </p:cNvSpPr>
          <p:nvPr>
            <p:ph type="subTitle" idx="9"/>
          </p:nvPr>
        </p:nvSpPr>
        <p:spPr>
          <a:xfrm>
            <a:off x="1122531" y="3826858"/>
            <a:ext cx="30636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13"/>
          <p:cNvSpPr txBox="1">
            <a:spLocks noGrp="1"/>
          </p:cNvSpPr>
          <p:nvPr>
            <p:ph type="subTitle" idx="13"/>
          </p:nvPr>
        </p:nvSpPr>
        <p:spPr>
          <a:xfrm>
            <a:off x="5381850" y="1493057"/>
            <a:ext cx="25392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8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13"/>
          <p:cNvSpPr txBox="1">
            <a:spLocks noGrp="1"/>
          </p:cNvSpPr>
          <p:nvPr>
            <p:ph type="title" idx="14" hasCustomPrompt="1"/>
          </p:nvPr>
        </p:nvSpPr>
        <p:spPr>
          <a:xfrm>
            <a:off x="4981275" y="1493057"/>
            <a:ext cx="5028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08" name="Google Shape;408;p13"/>
          <p:cNvSpPr txBox="1">
            <a:spLocks noGrp="1"/>
          </p:cNvSpPr>
          <p:nvPr>
            <p:ph type="subTitle" idx="15"/>
          </p:nvPr>
        </p:nvSpPr>
        <p:spPr>
          <a:xfrm>
            <a:off x="4981281" y="1816689"/>
            <a:ext cx="30636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13"/>
          <p:cNvSpPr txBox="1">
            <a:spLocks noGrp="1"/>
          </p:cNvSpPr>
          <p:nvPr>
            <p:ph type="subTitle" idx="16"/>
          </p:nvPr>
        </p:nvSpPr>
        <p:spPr>
          <a:xfrm>
            <a:off x="5381850" y="2495436"/>
            <a:ext cx="25392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8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13"/>
          <p:cNvSpPr txBox="1">
            <a:spLocks noGrp="1"/>
          </p:cNvSpPr>
          <p:nvPr>
            <p:ph type="title" idx="17" hasCustomPrompt="1"/>
          </p:nvPr>
        </p:nvSpPr>
        <p:spPr>
          <a:xfrm>
            <a:off x="4981275" y="2495436"/>
            <a:ext cx="5028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11" name="Google Shape;411;p13"/>
          <p:cNvSpPr txBox="1">
            <a:spLocks noGrp="1"/>
          </p:cNvSpPr>
          <p:nvPr>
            <p:ph type="subTitle" idx="18"/>
          </p:nvPr>
        </p:nvSpPr>
        <p:spPr>
          <a:xfrm>
            <a:off x="4981281" y="2819068"/>
            <a:ext cx="30636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13"/>
          <p:cNvSpPr txBox="1">
            <a:spLocks noGrp="1"/>
          </p:cNvSpPr>
          <p:nvPr>
            <p:ph type="subTitle" idx="19"/>
          </p:nvPr>
        </p:nvSpPr>
        <p:spPr>
          <a:xfrm>
            <a:off x="5381850" y="3503226"/>
            <a:ext cx="25392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8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13"/>
          <p:cNvSpPr txBox="1">
            <a:spLocks noGrp="1"/>
          </p:cNvSpPr>
          <p:nvPr>
            <p:ph type="title" idx="20" hasCustomPrompt="1"/>
          </p:nvPr>
        </p:nvSpPr>
        <p:spPr>
          <a:xfrm>
            <a:off x="4981275" y="3503226"/>
            <a:ext cx="5028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14" name="Google Shape;414;p13"/>
          <p:cNvSpPr txBox="1">
            <a:spLocks noGrp="1"/>
          </p:cNvSpPr>
          <p:nvPr>
            <p:ph type="subTitle" idx="21"/>
          </p:nvPr>
        </p:nvSpPr>
        <p:spPr>
          <a:xfrm>
            <a:off x="4981281" y="3826858"/>
            <a:ext cx="30636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bg>
      <p:bgPr>
        <a:solidFill>
          <a:schemeClr val="lt2"/>
        </a:solidFill>
        <a:effectLst/>
      </p:bgPr>
    </p:bg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">
    <p:bg>
      <p:bgPr>
        <a:solidFill>
          <a:schemeClr val="lt2"/>
        </a:solidFill>
        <a:effectLst/>
      </p:bgPr>
    </p:bg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9" name="Google Shape;879;p29"/>
          <p:cNvGrpSpPr/>
          <p:nvPr/>
        </p:nvGrpSpPr>
        <p:grpSpPr>
          <a:xfrm>
            <a:off x="246888" y="228600"/>
            <a:ext cx="404365" cy="452905"/>
            <a:chOff x="284649" y="818975"/>
            <a:chExt cx="404365" cy="452905"/>
          </a:xfrm>
        </p:grpSpPr>
        <p:sp>
          <p:nvSpPr>
            <p:cNvPr id="880" name="Google Shape;880;p29"/>
            <p:cNvSpPr/>
            <p:nvPr/>
          </p:nvSpPr>
          <p:spPr>
            <a:xfrm>
              <a:off x="284649" y="818975"/>
              <a:ext cx="404365" cy="354875"/>
            </a:xfrm>
            <a:custGeom>
              <a:avLst/>
              <a:gdLst/>
              <a:ahLst/>
              <a:cxnLst/>
              <a:rect l="l" t="t" r="r" b="b"/>
              <a:pathLst>
                <a:path w="26481" h="23240" fill="none" extrusionOk="0">
                  <a:moveTo>
                    <a:pt x="13240" y="1"/>
                  </a:moveTo>
                  <a:lnTo>
                    <a:pt x="1" y="23240"/>
                  </a:lnTo>
                  <a:lnTo>
                    <a:pt x="26480" y="23240"/>
                  </a:lnTo>
                  <a:close/>
                </a:path>
              </a:pathLst>
            </a:custGeom>
            <a:noFill/>
            <a:ln w="19050" cap="flat" cmpd="sng">
              <a:solidFill>
                <a:srgbClr val="E8A429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298317" y="944354"/>
              <a:ext cx="377032" cy="327526"/>
            </a:xfrm>
            <a:custGeom>
              <a:avLst/>
              <a:gdLst/>
              <a:ahLst/>
              <a:cxnLst/>
              <a:rect l="l" t="t" r="r" b="b"/>
              <a:pathLst>
                <a:path w="24691" h="21449" fill="none" extrusionOk="0">
                  <a:moveTo>
                    <a:pt x="24690" y="21449"/>
                  </a:moveTo>
                  <a:lnTo>
                    <a:pt x="12531" y="0"/>
                  </a:lnTo>
                  <a:lnTo>
                    <a:pt x="1" y="21449"/>
                  </a:lnTo>
                </a:path>
              </a:pathLst>
            </a:custGeom>
            <a:noFill/>
            <a:ln w="19050" cap="flat" cmpd="sng">
              <a:solidFill>
                <a:srgbClr val="E8A429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29"/>
          <p:cNvGrpSpPr/>
          <p:nvPr/>
        </p:nvGrpSpPr>
        <p:grpSpPr>
          <a:xfrm flipH="1">
            <a:off x="8266176" y="4517136"/>
            <a:ext cx="643332" cy="400613"/>
            <a:chOff x="32028" y="90609"/>
            <a:chExt cx="643332" cy="400613"/>
          </a:xfrm>
        </p:grpSpPr>
        <p:sp>
          <p:nvSpPr>
            <p:cNvPr id="883" name="Google Shape;883;p29"/>
            <p:cNvSpPr/>
            <p:nvPr/>
          </p:nvSpPr>
          <p:spPr>
            <a:xfrm>
              <a:off x="224784" y="180023"/>
              <a:ext cx="249787" cy="231661"/>
            </a:xfrm>
            <a:custGeom>
              <a:avLst/>
              <a:gdLst/>
              <a:ahLst/>
              <a:cxnLst/>
              <a:rect l="l" t="t" r="r" b="b"/>
              <a:pathLst>
                <a:path w="16358" h="15171" extrusionOk="0">
                  <a:moveTo>
                    <a:pt x="8177" y="0"/>
                  </a:moveTo>
                  <a:cubicBezTo>
                    <a:pt x="4523" y="0"/>
                    <a:pt x="1290" y="2646"/>
                    <a:pt x="680" y="6366"/>
                  </a:cubicBezTo>
                  <a:cubicBezTo>
                    <a:pt x="1" y="10502"/>
                    <a:pt x="2809" y="14390"/>
                    <a:pt x="6945" y="15069"/>
                  </a:cubicBezTo>
                  <a:cubicBezTo>
                    <a:pt x="7363" y="15138"/>
                    <a:pt x="7779" y="15171"/>
                    <a:pt x="8189" y="15171"/>
                  </a:cubicBezTo>
                  <a:cubicBezTo>
                    <a:pt x="11860" y="15171"/>
                    <a:pt x="15068" y="12524"/>
                    <a:pt x="15678" y="8804"/>
                  </a:cubicBezTo>
                  <a:cubicBezTo>
                    <a:pt x="16357" y="4669"/>
                    <a:pt x="13549" y="780"/>
                    <a:pt x="9413" y="101"/>
                  </a:cubicBezTo>
                  <a:cubicBezTo>
                    <a:pt x="8998" y="33"/>
                    <a:pt x="8585" y="0"/>
                    <a:pt x="8177" y="0"/>
                  </a:cubicBezTo>
                  <a:close/>
                </a:path>
              </a:pathLst>
            </a:custGeom>
            <a:solidFill>
              <a:srgbClr val="90C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284174" y="237948"/>
              <a:ext cx="131490" cy="115823"/>
            </a:xfrm>
            <a:custGeom>
              <a:avLst/>
              <a:gdLst/>
              <a:ahLst/>
              <a:cxnLst/>
              <a:rect l="l" t="t" r="r" b="b"/>
              <a:pathLst>
                <a:path w="8611" h="7585" extrusionOk="0">
                  <a:moveTo>
                    <a:pt x="4303" y="1"/>
                  </a:moveTo>
                  <a:cubicBezTo>
                    <a:pt x="3824" y="1"/>
                    <a:pt x="3338" y="93"/>
                    <a:pt x="2870" y="290"/>
                  </a:cubicBezTo>
                  <a:cubicBezTo>
                    <a:pt x="926" y="1061"/>
                    <a:pt x="0" y="3283"/>
                    <a:pt x="803" y="5228"/>
                  </a:cubicBezTo>
                  <a:cubicBezTo>
                    <a:pt x="1386" y="6697"/>
                    <a:pt x="2797" y="7584"/>
                    <a:pt x="4290" y="7584"/>
                  </a:cubicBezTo>
                  <a:cubicBezTo>
                    <a:pt x="4773" y="7584"/>
                    <a:pt x="5265" y="7491"/>
                    <a:pt x="5740" y="7295"/>
                  </a:cubicBezTo>
                  <a:cubicBezTo>
                    <a:pt x="7685" y="6493"/>
                    <a:pt x="8611" y="4271"/>
                    <a:pt x="7808" y="2357"/>
                  </a:cubicBezTo>
                  <a:cubicBezTo>
                    <a:pt x="7202" y="888"/>
                    <a:pt x="5785" y="1"/>
                    <a:pt x="4303" y="1"/>
                  </a:cubicBezTo>
                  <a:close/>
                </a:path>
              </a:pathLst>
            </a:custGeom>
            <a:solidFill>
              <a:srgbClr val="684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76788" y="144807"/>
              <a:ext cx="546208" cy="302086"/>
            </a:xfrm>
            <a:custGeom>
              <a:avLst/>
              <a:gdLst/>
              <a:ahLst/>
              <a:cxnLst/>
              <a:rect l="l" t="t" r="r" b="b"/>
              <a:pathLst>
                <a:path w="35770" h="19783" fill="none" extrusionOk="0">
                  <a:moveTo>
                    <a:pt x="1" y="9907"/>
                  </a:moveTo>
                  <a:lnTo>
                    <a:pt x="1" y="9907"/>
                  </a:lnTo>
                  <a:cubicBezTo>
                    <a:pt x="9877" y="0"/>
                    <a:pt x="25894" y="0"/>
                    <a:pt x="35770" y="9907"/>
                  </a:cubicBezTo>
                  <a:lnTo>
                    <a:pt x="35770" y="9907"/>
                  </a:lnTo>
                  <a:cubicBezTo>
                    <a:pt x="25894" y="19783"/>
                    <a:pt x="9877" y="19783"/>
                    <a:pt x="1" y="9907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9"/>
            <p:cNvSpPr/>
            <p:nvPr/>
          </p:nvSpPr>
          <p:spPr>
            <a:xfrm>
              <a:off x="42855" y="358302"/>
              <a:ext cx="34419" cy="34419"/>
            </a:xfrm>
            <a:custGeom>
              <a:avLst/>
              <a:gdLst/>
              <a:ahLst/>
              <a:cxnLst/>
              <a:rect l="l" t="t" r="r" b="b"/>
              <a:pathLst>
                <a:path w="2254" h="2254" extrusionOk="0">
                  <a:moveTo>
                    <a:pt x="1112" y="1"/>
                  </a:moveTo>
                  <a:cubicBezTo>
                    <a:pt x="495" y="1"/>
                    <a:pt x="1" y="494"/>
                    <a:pt x="1" y="1112"/>
                  </a:cubicBezTo>
                  <a:cubicBezTo>
                    <a:pt x="1" y="1729"/>
                    <a:pt x="495" y="2254"/>
                    <a:pt x="1112" y="2254"/>
                  </a:cubicBezTo>
                  <a:cubicBezTo>
                    <a:pt x="1729" y="2254"/>
                    <a:pt x="2254" y="1729"/>
                    <a:pt x="2254" y="1112"/>
                  </a:cubicBezTo>
                  <a:cubicBezTo>
                    <a:pt x="2254" y="494"/>
                    <a:pt x="1729" y="1"/>
                    <a:pt x="1112" y="1"/>
                  </a:cubicBezTo>
                  <a:close/>
                </a:path>
              </a:pathLst>
            </a:custGeom>
            <a:solidFill>
              <a:srgbClr val="FE81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9"/>
            <p:cNvSpPr/>
            <p:nvPr/>
          </p:nvSpPr>
          <p:spPr>
            <a:xfrm>
              <a:off x="113562" y="405430"/>
              <a:ext cx="34419" cy="34419"/>
            </a:xfrm>
            <a:custGeom>
              <a:avLst/>
              <a:gdLst/>
              <a:ahLst/>
              <a:cxnLst/>
              <a:rect l="l" t="t" r="r" b="b"/>
              <a:pathLst>
                <a:path w="2254" h="2254" extrusionOk="0">
                  <a:moveTo>
                    <a:pt x="1142" y="1"/>
                  </a:moveTo>
                  <a:cubicBezTo>
                    <a:pt x="494" y="1"/>
                    <a:pt x="0" y="495"/>
                    <a:pt x="0" y="1112"/>
                  </a:cubicBezTo>
                  <a:cubicBezTo>
                    <a:pt x="0" y="1760"/>
                    <a:pt x="494" y="2254"/>
                    <a:pt x="1142" y="2254"/>
                  </a:cubicBezTo>
                  <a:cubicBezTo>
                    <a:pt x="1759" y="2254"/>
                    <a:pt x="2253" y="1760"/>
                    <a:pt x="2253" y="1112"/>
                  </a:cubicBezTo>
                  <a:cubicBezTo>
                    <a:pt x="2253" y="495"/>
                    <a:pt x="1759" y="1"/>
                    <a:pt x="1142" y="1"/>
                  </a:cubicBezTo>
                  <a:close/>
                </a:path>
              </a:pathLst>
            </a:custGeom>
            <a:solidFill>
              <a:srgbClr val="FE81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9"/>
            <p:cNvSpPr/>
            <p:nvPr/>
          </p:nvSpPr>
          <p:spPr>
            <a:xfrm>
              <a:off x="197448" y="437484"/>
              <a:ext cx="34419" cy="34419"/>
            </a:xfrm>
            <a:custGeom>
              <a:avLst/>
              <a:gdLst/>
              <a:ahLst/>
              <a:cxnLst/>
              <a:rect l="l" t="t" r="r" b="b"/>
              <a:pathLst>
                <a:path w="2254" h="2254" extrusionOk="0">
                  <a:moveTo>
                    <a:pt x="1112" y="0"/>
                  </a:moveTo>
                  <a:cubicBezTo>
                    <a:pt x="494" y="0"/>
                    <a:pt x="1" y="525"/>
                    <a:pt x="1" y="1142"/>
                  </a:cubicBezTo>
                  <a:cubicBezTo>
                    <a:pt x="1" y="1760"/>
                    <a:pt x="494" y="2253"/>
                    <a:pt x="1112" y="2253"/>
                  </a:cubicBezTo>
                  <a:cubicBezTo>
                    <a:pt x="1760" y="2253"/>
                    <a:pt x="2254" y="1760"/>
                    <a:pt x="2254" y="1142"/>
                  </a:cubicBezTo>
                  <a:cubicBezTo>
                    <a:pt x="2254" y="525"/>
                    <a:pt x="1760" y="0"/>
                    <a:pt x="1112" y="0"/>
                  </a:cubicBezTo>
                  <a:close/>
                </a:path>
              </a:pathLst>
            </a:custGeom>
            <a:solidFill>
              <a:srgbClr val="FE81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9"/>
            <p:cNvSpPr/>
            <p:nvPr/>
          </p:nvSpPr>
          <p:spPr>
            <a:xfrm>
              <a:off x="294070" y="456803"/>
              <a:ext cx="34419" cy="34419"/>
            </a:xfrm>
            <a:custGeom>
              <a:avLst/>
              <a:gdLst/>
              <a:ahLst/>
              <a:cxnLst/>
              <a:rect l="l" t="t" r="r" b="b"/>
              <a:pathLst>
                <a:path w="2254" h="2254" extrusionOk="0">
                  <a:moveTo>
                    <a:pt x="1111" y="1"/>
                  </a:moveTo>
                  <a:cubicBezTo>
                    <a:pt x="494" y="1"/>
                    <a:pt x="0" y="525"/>
                    <a:pt x="0" y="1143"/>
                  </a:cubicBezTo>
                  <a:cubicBezTo>
                    <a:pt x="0" y="1760"/>
                    <a:pt x="494" y="2254"/>
                    <a:pt x="1111" y="2254"/>
                  </a:cubicBezTo>
                  <a:cubicBezTo>
                    <a:pt x="1759" y="2254"/>
                    <a:pt x="2253" y="1760"/>
                    <a:pt x="2253" y="1143"/>
                  </a:cubicBezTo>
                  <a:cubicBezTo>
                    <a:pt x="2253" y="525"/>
                    <a:pt x="1759" y="1"/>
                    <a:pt x="1111" y="1"/>
                  </a:cubicBezTo>
                  <a:close/>
                </a:path>
              </a:pathLst>
            </a:custGeom>
            <a:solidFill>
              <a:srgbClr val="FE81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9"/>
            <p:cNvSpPr/>
            <p:nvPr/>
          </p:nvSpPr>
          <p:spPr>
            <a:xfrm>
              <a:off x="394922" y="452557"/>
              <a:ext cx="34419" cy="34419"/>
            </a:xfrm>
            <a:custGeom>
              <a:avLst/>
              <a:gdLst/>
              <a:ahLst/>
              <a:cxnLst/>
              <a:rect l="l" t="t" r="r" b="b"/>
              <a:pathLst>
                <a:path w="2254" h="2254" extrusionOk="0">
                  <a:moveTo>
                    <a:pt x="1143" y="1"/>
                  </a:moveTo>
                  <a:cubicBezTo>
                    <a:pt x="495" y="1"/>
                    <a:pt x="1" y="495"/>
                    <a:pt x="1" y="1143"/>
                  </a:cubicBezTo>
                  <a:cubicBezTo>
                    <a:pt x="1" y="1760"/>
                    <a:pt x="495" y="2254"/>
                    <a:pt x="1143" y="2254"/>
                  </a:cubicBezTo>
                  <a:cubicBezTo>
                    <a:pt x="1760" y="2254"/>
                    <a:pt x="2254" y="1760"/>
                    <a:pt x="2254" y="1143"/>
                  </a:cubicBezTo>
                  <a:cubicBezTo>
                    <a:pt x="2254" y="495"/>
                    <a:pt x="1760" y="1"/>
                    <a:pt x="1143" y="1"/>
                  </a:cubicBezTo>
                  <a:close/>
                </a:path>
              </a:pathLst>
            </a:custGeom>
            <a:solidFill>
              <a:srgbClr val="FE81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9"/>
            <p:cNvSpPr/>
            <p:nvPr/>
          </p:nvSpPr>
          <p:spPr>
            <a:xfrm>
              <a:off x="487299" y="428994"/>
              <a:ext cx="34419" cy="34419"/>
            </a:xfrm>
            <a:custGeom>
              <a:avLst/>
              <a:gdLst/>
              <a:ahLst/>
              <a:cxnLst/>
              <a:rect l="l" t="t" r="r" b="b"/>
              <a:pathLst>
                <a:path w="2254" h="2254" extrusionOk="0">
                  <a:moveTo>
                    <a:pt x="1112" y="1"/>
                  </a:moveTo>
                  <a:cubicBezTo>
                    <a:pt x="494" y="1"/>
                    <a:pt x="1" y="495"/>
                    <a:pt x="1" y="1143"/>
                  </a:cubicBezTo>
                  <a:cubicBezTo>
                    <a:pt x="1" y="1760"/>
                    <a:pt x="494" y="2254"/>
                    <a:pt x="1112" y="2254"/>
                  </a:cubicBezTo>
                  <a:cubicBezTo>
                    <a:pt x="1760" y="2254"/>
                    <a:pt x="2254" y="1760"/>
                    <a:pt x="2254" y="1143"/>
                  </a:cubicBezTo>
                  <a:cubicBezTo>
                    <a:pt x="2254" y="495"/>
                    <a:pt x="1760" y="1"/>
                    <a:pt x="1112" y="1"/>
                  </a:cubicBezTo>
                  <a:close/>
                </a:path>
              </a:pathLst>
            </a:custGeom>
            <a:solidFill>
              <a:srgbClr val="FE81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9"/>
            <p:cNvSpPr/>
            <p:nvPr/>
          </p:nvSpPr>
          <p:spPr>
            <a:xfrm>
              <a:off x="564587" y="383759"/>
              <a:ext cx="34419" cy="34419"/>
            </a:xfrm>
            <a:custGeom>
              <a:avLst/>
              <a:gdLst/>
              <a:ahLst/>
              <a:cxnLst/>
              <a:rect l="l" t="t" r="r" b="b"/>
              <a:pathLst>
                <a:path w="2254" h="2254" extrusionOk="0">
                  <a:moveTo>
                    <a:pt x="1143" y="0"/>
                  </a:moveTo>
                  <a:cubicBezTo>
                    <a:pt x="495" y="0"/>
                    <a:pt x="1" y="525"/>
                    <a:pt x="1" y="1142"/>
                  </a:cubicBezTo>
                  <a:cubicBezTo>
                    <a:pt x="1" y="1759"/>
                    <a:pt x="495" y="2253"/>
                    <a:pt x="1143" y="2253"/>
                  </a:cubicBezTo>
                  <a:cubicBezTo>
                    <a:pt x="1760" y="2253"/>
                    <a:pt x="2254" y="1759"/>
                    <a:pt x="2254" y="1142"/>
                  </a:cubicBezTo>
                  <a:cubicBezTo>
                    <a:pt x="2254" y="525"/>
                    <a:pt x="1760" y="0"/>
                    <a:pt x="1143" y="0"/>
                  </a:cubicBezTo>
                  <a:close/>
                </a:path>
              </a:pathLst>
            </a:custGeom>
            <a:solidFill>
              <a:srgbClr val="FE81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9"/>
            <p:cNvSpPr/>
            <p:nvPr/>
          </p:nvSpPr>
          <p:spPr>
            <a:xfrm>
              <a:off x="633400" y="332463"/>
              <a:ext cx="40084" cy="34342"/>
            </a:xfrm>
            <a:custGeom>
              <a:avLst/>
              <a:gdLst/>
              <a:ahLst/>
              <a:cxnLst/>
              <a:rect l="l" t="t" r="r" b="b"/>
              <a:pathLst>
                <a:path w="2625" h="2249" extrusionOk="0">
                  <a:moveTo>
                    <a:pt x="1125" y="1"/>
                  </a:moveTo>
                  <a:cubicBezTo>
                    <a:pt x="550" y="1"/>
                    <a:pt x="1" y="449"/>
                    <a:pt x="1" y="1137"/>
                  </a:cubicBezTo>
                  <a:cubicBezTo>
                    <a:pt x="1" y="1754"/>
                    <a:pt x="495" y="2248"/>
                    <a:pt x="1112" y="2248"/>
                  </a:cubicBezTo>
                  <a:cubicBezTo>
                    <a:pt x="2130" y="2248"/>
                    <a:pt x="2624" y="1014"/>
                    <a:pt x="1914" y="335"/>
                  </a:cubicBezTo>
                  <a:cubicBezTo>
                    <a:pt x="1684" y="104"/>
                    <a:pt x="1401" y="1"/>
                    <a:pt x="1125" y="1"/>
                  </a:cubicBezTo>
                  <a:close/>
                </a:path>
              </a:pathLst>
            </a:custGeom>
            <a:solidFill>
              <a:srgbClr val="FE81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9"/>
            <p:cNvSpPr/>
            <p:nvPr/>
          </p:nvSpPr>
          <p:spPr>
            <a:xfrm>
              <a:off x="32028" y="209848"/>
              <a:ext cx="62210" cy="68807"/>
            </a:xfrm>
            <a:custGeom>
              <a:avLst/>
              <a:gdLst/>
              <a:ahLst/>
              <a:cxnLst/>
              <a:rect l="l" t="t" r="r" b="b"/>
              <a:pathLst>
                <a:path w="4074" h="4506" fill="none" extrusionOk="0">
                  <a:moveTo>
                    <a:pt x="4074" y="4506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9"/>
            <p:cNvSpPr/>
            <p:nvPr/>
          </p:nvSpPr>
          <p:spPr>
            <a:xfrm>
              <a:off x="103666" y="153283"/>
              <a:ext cx="48070" cy="79190"/>
            </a:xfrm>
            <a:custGeom>
              <a:avLst/>
              <a:gdLst/>
              <a:ahLst/>
              <a:cxnLst/>
              <a:rect l="l" t="t" r="r" b="b"/>
              <a:pathLst>
                <a:path w="3148" h="5186" fill="none" extrusionOk="0">
                  <a:moveTo>
                    <a:pt x="3148" y="5186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9"/>
            <p:cNvSpPr/>
            <p:nvPr/>
          </p:nvSpPr>
          <p:spPr>
            <a:xfrm>
              <a:off x="186605" y="116998"/>
              <a:ext cx="41015" cy="82962"/>
            </a:xfrm>
            <a:custGeom>
              <a:avLst/>
              <a:gdLst/>
              <a:ahLst/>
              <a:cxnLst/>
              <a:rect l="l" t="t" r="r" b="b"/>
              <a:pathLst>
                <a:path w="2686" h="5433" fill="none" extrusionOk="0">
                  <a:moveTo>
                    <a:pt x="2686" y="5432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9"/>
            <p:cNvSpPr/>
            <p:nvPr/>
          </p:nvSpPr>
          <p:spPr>
            <a:xfrm>
              <a:off x="279455" y="93434"/>
              <a:ext cx="14155" cy="91437"/>
            </a:xfrm>
            <a:custGeom>
              <a:avLst/>
              <a:gdLst/>
              <a:ahLst/>
              <a:cxnLst/>
              <a:rect l="l" t="t" r="r" b="b"/>
              <a:pathLst>
                <a:path w="927" h="5988" fill="none" extrusionOk="0">
                  <a:moveTo>
                    <a:pt x="926" y="5987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9"/>
            <p:cNvSpPr/>
            <p:nvPr/>
          </p:nvSpPr>
          <p:spPr>
            <a:xfrm>
              <a:off x="363341" y="90609"/>
              <a:ext cx="5207" cy="92842"/>
            </a:xfrm>
            <a:custGeom>
              <a:avLst/>
              <a:gdLst/>
              <a:ahLst/>
              <a:cxnLst/>
              <a:rect l="l" t="t" r="r" b="b"/>
              <a:pathLst>
                <a:path w="341" h="6080" fill="none" extrusionOk="0">
                  <a:moveTo>
                    <a:pt x="1" y="6080"/>
                  </a:moveTo>
                  <a:lnTo>
                    <a:pt x="340" y="0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9"/>
            <p:cNvSpPr/>
            <p:nvPr/>
          </p:nvSpPr>
          <p:spPr>
            <a:xfrm>
              <a:off x="431222" y="98137"/>
              <a:ext cx="19805" cy="90505"/>
            </a:xfrm>
            <a:custGeom>
              <a:avLst/>
              <a:gdLst/>
              <a:ahLst/>
              <a:cxnLst/>
              <a:rect l="l" t="t" r="r" b="b"/>
              <a:pathLst>
                <a:path w="1297" h="5927" fill="none" extrusionOk="0">
                  <a:moveTo>
                    <a:pt x="0" y="5926"/>
                  </a:moveTo>
                  <a:lnTo>
                    <a:pt x="1296" y="1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9"/>
            <p:cNvSpPr/>
            <p:nvPr/>
          </p:nvSpPr>
          <p:spPr>
            <a:xfrm>
              <a:off x="494843" y="121701"/>
              <a:ext cx="42893" cy="82015"/>
            </a:xfrm>
            <a:custGeom>
              <a:avLst/>
              <a:gdLst/>
              <a:ahLst/>
              <a:cxnLst/>
              <a:rect l="l" t="t" r="r" b="b"/>
              <a:pathLst>
                <a:path w="2809" h="5371" fill="none" extrusionOk="0">
                  <a:moveTo>
                    <a:pt x="0" y="5371"/>
                  </a:moveTo>
                  <a:lnTo>
                    <a:pt x="2809" y="1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9"/>
            <p:cNvSpPr/>
            <p:nvPr/>
          </p:nvSpPr>
          <p:spPr>
            <a:xfrm>
              <a:off x="559410" y="162247"/>
              <a:ext cx="42435" cy="82473"/>
            </a:xfrm>
            <a:custGeom>
              <a:avLst/>
              <a:gdLst/>
              <a:ahLst/>
              <a:cxnLst/>
              <a:rect l="l" t="t" r="r" b="b"/>
              <a:pathLst>
                <a:path w="2779" h="5401" fill="none" extrusionOk="0">
                  <a:moveTo>
                    <a:pt x="1" y="5401"/>
                  </a:moveTo>
                  <a:lnTo>
                    <a:pt x="2778" y="0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9"/>
            <p:cNvSpPr/>
            <p:nvPr/>
          </p:nvSpPr>
          <p:spPr>
            <a:xfrm>
              <a:off x="606538" y="215499"/>
              <a:ext cx="68822" cy="62225"/>
            </a:xfrm>
            <a:custGeom>
              <a:avLst/>
              <a:gdLst/>
              <a:ahLst/>
              <a:cxnLst/>
              <a:rect l="l" t="t" r="r" b="b"/>
              <a:pathLst>
                <a:path w="4507" h="4075" fill="none" extrusionOk="0">
                  <a:moveTo>
                    <a:pt x="1" y="4074"/>
                  </a:moveTo>
                  <a:lnTo>
                    <a:pt x="4507" y="0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1">
    <p:bg>
      <p:bgPr>
        <a:solidFill>
          <a:schemeClr val="lt1"/>
        </a:solidFill>
        <a:effectLst/>
      </p:bgPr>
    </p:bg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4" name="Google Shape;904;p30"/>
          <p:cNvGrpSpPr/>
          <p:nvPr/>
        </p:nvGrpSpPr>
        <p:grpSpPr>
          <a:xfrm>
            <a:off x="246888" y="228600"/>
            <a:ext cx="643332" cy="400613"/>
            <a:chOff x="32028" y="90609"/>
            <a:chExt cx="643332" cy="400613"/>
          </a:xfrm>
        </p:grpSpPr>
        <p:sp>
          <p:nvSpPr>
            <p:cNvPr id="905" name="Google Shape;905;p30"/>
            <p:cNvSpPr/>
            <p:nvPr/>
          </p:nvSpPr>
          <p:spPr>
            <a:xfrm>
              <a:off x="224784" y="180023"/>
              <a:ext cx="249787" cy="231661"/>
            </a:xfrm>
            <a:custGeom>
              <a:avLst/>
              <a:gdLst/>
              <a:ahLst/>
              <a:cxnLst/>
              <a:rect l="l" t="t" r="r" b="b"/>
              <a:pathLst>
                <a:path w="16358" h="15171" extrusionOk="0">
                  <a:moveTo>
                    <a:pt x="8177" y="0"/>
                  </a:moveTo>
                  <a:cubicBezTo>
                    <a:pt x="4523" y="0"/>
                    <a:pt x="1290" y="2646"/>
                    <a:pt x="680" y="6366"/>
                  </a:cubicBezTo>
                  <a:cubicBezTo>
                    <a:pt x="1" y="10502"/>
                    <a:pt x="2809" y="14390"/>
                    <a:pt x="6945" y="15069"/>
                  </a:cubicBezTo>
                  <a:cubicBezTo>
                    <a:pt x="7363" y="15138"/>
                    <a:pt x="7779" y="15171"/>
                    <a:pt x="8189" y="15171"/>
                  </a:cubicBezTo>
                  <a:cubicBezTo>
                    <a:pt x="11860" y="15171"/>
                    <a:pt x="15068" y="12524"/>
                    <a:pt x="15678" y="8804"/>
                  </a:cubicBezTo>
                  <a:cubicBezTo>
                    <a:pt x="16357" y="4669"/>
                    <a:pt x="13549" y="780"/>
                    <a:pt x="9413" y="101"/>
                  </a:cubicBezTo>
                  <a:cubicBezTo>
                    <a:pt x="8998" y="33"/>
                    <a:pt x="8585" y="0"/>
                    <a:pt x="8177" y="0"/>
                  </a:cubicBezTo>
                  <a:close/>
                </a:path>
              </a:pathLst>
            </a:custGeom>
            <a:solidFill>
              <a:srgbClr val="90C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0"/>
            <p:cNvSpPr/>
            <p:nvPr/>
          </p:nvSpPr>
          <p:spPr>
            <a:xfrm>
              <a:off x="284174" y="237948"/>
              <a:ext cx="131490" cy="115823"/>
            </a:xfrm>
            <a:custGeom>
              <a:avLst/>
              <a:gdLst/>
              <a:ahLst/>
              <a:cxnLst/>
              <a:rect l="l" t="t" r="r" b="b"/>
              <a:pathLst>
                <a:path w="8611" h="7585" extrusionOk="0">
                  <a:moveTo>
                    <a:pt x="4303" y="1"/>
                  </a:moveTo>
                  <a:cubicBezTo>
                    <a:pt x="3824" y="1"/>
                    <a:pt x="3338" y="93"/>
                    <a:pt x="2870" y="290"/>
                  </a:cubicBezTo>
                  <a:cubicBezTo>
                    <a:pt x="926" y="1061"/>
                    <a:pt x="0" y="3283"/>
                    <a:pt x="803" y="5228"/>
                  </a:cubicBezTo>
                  <a:cubicBezTo>
                    <a:pt x="1386" y="6697"/>
                    <a:pt x="2797" y="7584"/>
                    <a:pt x="4290" y="7584"/>
                  </a:cubicBezTo>
                  <a:cubicBezTo>
                    <a:pt x="4773" y="7584"/>
                    <a:pt x="5265" y="7491"/>
                    <a:pt x="5740" y="7295"/>
                  </a:cubicBezTo>
                  <a:cubicBezTo>
                    <a:pt x="7685" y="6493"/>
                    <a:pt x="8611" y="4271"/>
                    <a:pt x="7808" y="2357"/>
                  </a:cubicBezTo>
                  <a:cubicBezTo>
                    <a:pt x="7202" y="888"/>
                    <a:pt x="5785" y="1"/>
                    <a:pt x="4303" y="1"/>
                  </a:cubicBezTo>
                  <a:close/>
                </a:path>
              </a:pathLst>
            </a:custGeom>
            <a:solidFill>
              <a:srgbClr val="684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0"/>
            <p:cNvSpPr/>
            <p:nvPr/>
          </p:nvSpPr>
          <p:spPr>
            <a:xfrm>
              <a:off x="76788" y="144807"/>
              <a:ext cx="546208" cy="302086"/>
            </a:xfrm>
            <a:custGeom>
              <a:avLst/>
              <a:gdLst/>
              <a:ahLst/>
              <a:cxnLst/>
              <a:rect l="l" t="t" r="r" b="b"/>
              <a:pathLst>
                <a:path w="35770" h="19783" fill="none" extrusionOk="0">
                  <a:moveTo>
                    <a:pt x="1" y="9907"/>
                  </a:moveTo>
                  <a:lnTo>
                    <a:pt x="1" y="9907"/>
                  </a:lnTo>
                  <a:cubicBezTo>
                    <a:pt x="9877" y="0"/>
                    <a:pt x="25894" y="0"/>
                    <a:pt x="35770" y="9907"/>
                  </a:cubicBezTo>
                  <a:lnTo>
                    <a:pt x="35770" y="9907"/>
                  </a:lnTo>
                  <a:cubicBezTo>
                    <a:pt x="25894" y="19783"/>
                    <a:pt x="9877" y="19783"/>
                    <a:pt x="1" y="9907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0"/>
            <p:cNvSpPr/>
            <p:nvPr/>
          </p:nvSpPr>
          <p:spPr>
            <a:xfrm>
              <a:off x="42855" y="358302"/>
              <a:ext cx="34419" cy="34419"/>
            </a:xfrm>
            <a:custGeom>
              <a:avLst/>
              <a:gdLst/>
              <a:ahLst/>
              <a:cxnLst/>
              <a:rect l="l" t="t" r="r" b="b"/>
              <a:pathLst>
                <a:path w="2254" h="2254" extrusionOk="0">
                  <a:moveTo>
                    <a:pt x="1112" y="1"/>
                  </a:moveTo>
                  <a:cubicBezTo>
                    <a:pt x="495" y="1"/>
                    <a:pt x="1" y="494"/>
                    <a:pt x="1" y="1112"/>
                  </a:cubicBezTo>
                  <a:cubicBezTo>
                    <a:pt x="1" y="1729"/>
                    <a:pt x="495" y="2254"/>
                    <a:pt x="1112" y="2254"/>
                  </a:cubicBezTo>
                  <a:cubicBezTo>
                    <a:pt x="1729" y="2254"/>
                    <a:pt x="2254" y="1729"/>
                    <a:pt x="2254" y="1112"/>
                  </a:cubicBezTo>
                  <a:cubicBezTo>
                    <a:pt x="2254" y="494"/>
                    <a:pt x="1729" y="1"/>
                    <a:pt x="1112" y="1"/>
                  </a:cubicBezTo>
                  <a:close/>
                </a:path>
              </a:pathLst>
            </a:custGeom>
            <a:solidFill>
              <a:srgbClr val="FE81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0"/>
            <p:cNvSpPr/>
            <p:nvPr/>
          </p:nvSpPr>
          <p:spPr>
            <a:xfrm>
              <a:off x="113562" y="405430"/>
              <a:ext cx="34419" cy="34419"/>
            </a:xfrm>
            <a:custGeom>
              <a:avLst/>
              <a:gdLst/>
              <a:ahLst/>
              <a:cxnLst/>
              <a:rect l="l" t="t" r="r" b="b"/>
              <a:pathLst>
                <a:path w="2254" h="2254" extrusionOk="0">
                  <a:moveTo>
                    <a:pt x="1142" y="1"/>
                  </a:moveTo>
                  <a:cubicBezTo>
                    <a:pt x="494" y="1"/>
                    <a:pt x="0" y="495"/>
                    <a:pt x="0" y="1112"/>
                  </a:cubicBezTo>
                  <a:cubicBezTo>
                    <a:pt x="0" y="1760"/>
                    <a:pt x="494" y="2254"/>
                    <a:pt x="1142" y="2254"/>
                  </a:cubicBezTo>
                  <a:cubicBezTo>
                    <a:pt x="1759" y="2254"/>
                    <a:pt x="2253" y="1760"/>
                    <a:pt x="2253" y="1112"/>
                  </a:cubicBezTo>
                  <a:cubicBezTo>
                    <a:pt x="2253" y="495"/>
                    <a:pt x="1759" y="1"/>
                    <a:pt x="1142" y="1"/>
                  </a:cubicBezTo>
                  <a:close/>
                </a:path>
              </a:pathLst>
            </a:custGeom>
            <a:solidFill>
              <a:srgbClr val="FE81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197448" y="437484"/>
              <a:ext cx="34419" cy="34419"/>
            </a:xfrm>
            <a:custGeom>
              <a:avLst/>
              <a:gdLst/>
              <a:ahLst/>
              <a:cxnLst/>
              <a:rect l="l" t="t" r="r" b="b"/>
              <a:pathLst>
                <a:path w="2254" h="2254" extrusionOk="0">
                  <a:moveTo>
                    <a:pt x="1112" y="0"/>
                  </a:moveTo>
                  <a:cubicBezTo>
                    <a:pt x="494" y="0"/>
                    <a:pt x="1" y="525"/>
                    <a:pt x="1" y="1142"/>
                  </a:cubicBezTo>
                  <a:cubicBezTo>
                    <a:pt x="1" y="1760"/>
                    <a:pt x="494" y="2253"/>
                    <a:pt x="1112" y="2253"/>
                  </a:cubicBezTo>
                  <a:cubicBezTo>
                    <a:pt x="1760" y="2253"/>
                    <a:pt x="2254" y="1760"/>
                    <a:pt x="2254" y="1142"/>
                  </a:cubicBezTo>
                  <a:cubicBezTo>
                    <a:pt x="2254" y="525"/>
                    <a:pt x="1760" y="0"/>
                    <a:pt x="1112" y="0"/>
                  </a:cubicBezTo>
                  <a:close/>
                </a:path>
              </a:pathLst>
            </a:custGeom>
            <a:solidFill>
              <a:srgbClr val="FE81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294070" y="456803"/>
              <a:ext cx="34419" cy="34419"/>
            </a:xfrm>
            <a:custGeom>
              <a:avLst/>
              <a:gdLst/>
              <a:ahLst/>
              <a:cxnLst/>
              <a:rect l="l" t="t" r="r" b="b"/>
              <a:pathLst>
                <a:path w="2254" h="2254" extrusionOk="0">
                  <a:moveTo>
                    <a:pt x="1111" y="1"/>
                  </a:moveTo>
                  <a:cubicBezTo>
                    <a:pt x="494" y="1"/>
                    <a:pt x="0" y="525"/>
                    <a:pt x="0" y="1143"/>
                  </a:cubicBezTo>
                  <a:cubicBezTo>
                    <a:pt x="0" y="1760"/>
                    <a:pt x="494" y="2254"/>
                    <a:pt x="1111" y="2254"/>
                  </a:cubicBezTo>
                  <a:cubicBezTo>
                    <a:pt x="1759" y="2254"/>
                    <a:pt x="2253" y="1760"/>
                    <a:pt x="2253" y="1143"/>
                  </a:cubicBezTo>
                  <a:cubicBezTo>
                    <a:pt x="2253" y="525"/>
                    <a:pt x="1759" y="1"/>
                    <a:pt x="1111" y="1"/>
                  </a:cubicBezTo>
                  <a:close/>
                </a:path>
              </a:pathLst>
            </a:custGeom>
            <a:solidFill>
              <a:srgbClr val="FE81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394922" y="452557"/>
              <a:ext cx="34419" cy="34419"/>
            </a:xfrm>
            <a:custGeom>
              <a:avLst/>
              <a:gdLst/>
              <a:ahLst/>
              <a:cxnLst/>
              <a:rect l="l" t="t" r="r" b="b"/>
              <a:pathLst>
                <a:path w="2254" h="2254" extrusionOk="0">
                  <a:moveTo>
                    <a:pt x="1143" y="1"/>
                  </a:moveTo>
                  <a:cubicBezTo>
                    <a:pt x="495" y="1"/>
                    <a:pt x="1" y="495"/>
                    <a:pt x="1" y="1143"/>
                  </a:cubicBezTo>
                  <a:cubicBezTo>
                    <a:pt x="1" y="1760"/>
                    <a:pt x="495" y="2254"/>
                    <a:pt x="1143" y="2254"/>
                  </a:cubicBezTo>
                  <a:cubicBezTo>
                    <a:pt x="1760" y="2254"/>
                    <a:pt x="2254" y="1760"/>
                    <a:pt x="2254" y="1143"/>
                  </a:cubicBezTo>
                  <a:cubicBezTo>
                    <a:pt x="2254" y="495"/>
                    <a:pt x="1760" y="1"/>
                    <a:pt x="1143" y="1"/>
                  </a:cubicBezTo>
                  <a:close/>
                </a:path>
              </a:pathLst>
            </a:custGeom>
            <a:solidFill>
              <a:srgbClr val="FE81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487299" y="428994"/>
              <a:ext cx="34419" cy="34419"/>
            </a:xfrm>
            <a:custGeom>
              <a:avLst/>
              <a:gdLst/>
              <a:ahLst/>
              <a:cxnLst/>
              <a:rect l="l" t="t" r="r" b="b"/>
              <a:pathLst>
                <a:path w="2254" h="2254" extrusionOk="0">
                  <a:moveTo>
                    <a:pt x="1112" y="1"/>
                  </a:moveTo>
                  <a:cubicBezTo>
                    <a:pt x="494" y="1"/>
                    <a:pt x="1" y="495"/>
                    <a:pt x="1" y="1143"/>
                  </a:cubicBezTo>
                  <a:cubicBezTo>
                    <a:pt x="1" y="1760"/>
                    <a:pt x="494" y="2254"/>
                    <a:pt x="1112" y="2254"/>
                  </a:cubicBezTo>
                  <a:cubicBezTo>
                    <a:pt x="1760" y="2254"/>
                    <a:pt x="2254" y="1760"/>
                    <a:pt x="2254" y="1143"/>
                  </a:cubicBezTo>
                  <a:cubicBezTo>
                    <a:pt x="2254" y="495"/>
                    <a:pt x="1760" y="1"/>
                    <a:pt x="1112" y="1"/>
                  </a:cubicBezTo>
                  <a:close/>
                </a:path>
              </a:pathLst>
            </a:custGeom>
            <a:solidFill>
              <a:srgbClr val="FE81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564587" y="383759"/>
              <a:ext cx="34419" cy="34419"/>
            </a:xfrm>
            <a:custGeom>
              <a:avLst/>
              <a:gdLst/>
              <a:ahLst/>
              <a:cxnLst/>
              <a:rect l="l" t="t" r="r" b="b"/>
              <a:pathLst>
                <a:path w="2254" h="2254" extrusionOk="0">
                  <a:moveTo>
                    <a:pt x="1143" y="0"/>
                  </a:moveTo>
                  <a:cubicBezTo>
                    <a:pt x="495" y="0"/>
                    <a:pt x="1" y="525"/>
                    <a:pt x="1" y="1142"/>
                  </a:cubicBezTo>
                  <a:cubicBezTo>
                    <a:pt x="1" y="1759"/>
                    <a:pt x="495" y="2253"/>
                    <a:pt x="1143" y="2253"/>
                  </a:cubicBezTo>
                  <a:cubicBezTo>
                    <a:pt x="1760" y="2253"/>
                    <a:pt x="2254" y="1759"/>
                    <a:pt x="2254" y="1142"/>
                  </a:cubicBezTo>
                  <a:cubicBezTo>
                    <a:pt x="2254" y="525"/>
                    <a:pt x="1760" y="0"/>
                    <a:pt x="1143" y="0"/>
                  </a:cubicBezTo>
                  <a:close/>
                </a:path>
              </a:pathLst>
            </a:custGeom>
            <a:solidFill>
              <a:srgbClr val="FE81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633400" y="332463"/>
              <a:ext cx="40084" cy="34342"/>
            </a:xfrm>
            <a:custGeom>
              <a:avLst/>
              <a:gdLst/>
              <a:ahLst/>
              <a:cxnLst/>
              <a:rect l="l" t="t" r="r" b="b"/>
              <a:pathLst>
                <a:path w="2625" h="2249" extrusionOk="0">
                  <a:moveTo>
                    <a:pt x="1125" y="1"/>
                  </a:moveTo>
                  <a:cubicBezTo>
                    <a:pt x="550" y="1"/>
                    <a:pt x="1" y="449"/>
                    <a:pt x="1" y="1137"/>
                  </a:cubicBezTo>
                  <a:cubicBezTo>
                    <a:pt x="1" y="1754"/>
                    <a:pt x="495" y="2248"/>
                    <a:pt x="1112" y="2248"/>
                  </a:cubicBezTo>
                  <a:cubicBezTo>
                    <a:pt x="2130" y="2248"/>
                    <a:pt x="2624" y="1014"/>
                    <a:pt x="1914" y="335"/>
                  </a:cubicBezTo>
                  <a:cubicBezTo>
                    <a:pt x="1684" y="104"/>
                    <a:pt x="1401" y="1"/>
                    <a:pt x="1125" y="1"/>
                  </a:cubicBezTo>
                  <a:close/>
                </a:path>
              </a:pathLst>
            </a:custGeom>
            <a:solidFill>
              <a:srgbClr val="FE81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32028" y="209848"/>
              <a:ext cx="62210" cy="68807"/>
            </a:xfrm>
            <a:custGeom>
              <a:avLst/>
              <a:gdLst/>
              <a:ahLst/>
              <a:cxnLst/>
              <a:rect l="l" t="t" r="r" b="b"/>
              <a:pathLst>
                <a:path w="4074" h="4506" fill="none" extrusionOk="0">
                  <a:moveTo>
                    <a:pt x="4074" y="4506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103666" y="153283"/>
              <a:ext cx="48070" cy="79190"/>
            </a:xfrm>
            <a:custGeom>
              <a:avLst/>
              <a:gdLst/>
              <a:ahLst/>
              <a:cxnLst/>
              <a:rect l="l" t="t" r="r" b="b"/>
              <a:pathLst>
                <a:path w="3148" h="5186" fill="none" extrusionOk="0">
                  <a:moveTo>
                    <a:pt x="3148" y="5186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186605" y="116998"/>
              <a:ext cx="41015" cy="82962"/>
            </a:xfrm>
            <a:custGeom>
              <a:avLst/>
              <a:gdLst/>
              <a:ahLst/>
              <a:cxnLst/>
              <a:rect l="l" t="t" r="r" b="b"/>
              <a:pathLst>
                <a:path w="2686" h="5433" fill="none" extrusionOk="0">
                  <a:moveTo>
                    <a:pt x="2686" y="5432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279455" y="93434"/>
              <a:ext cx="14155" cy="91437"/>
            </a:xfrm>
            <a:custGeom>
              <a:avLst/>
              <a:gdLst/>
              <a:ahLst/>
              <a:cxnLst/>
              <a:rect l="l" t="t" r="r" b="b"/>
              <a:pathLst>
                <a:path w="927" h="5988" fill="none" extrusionOk="0">
                  <a:moveTo>
                    <a:pt x="926" y="5987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363341" y="90609"/>
              <a:ext cx="5207" cy="92842"/>
            </a:xfrm>
            <a:custGeom>
              <a:avLst/>
              <a:gdLst/>
              <a:ahLst/>
              <a:cxnLst/>
              <a:rect l="l" t="t" r="r" b="b"/>
              <a:pathLst>
                <a:path w="341" h="6080" fill="none" extrusionOk="0">
                  <a:moveTo>
                    <a:pt x="1" y="6080"/>
                  </a:moveTo>
                  <a:lnTo>
                    <a:pt x="340" y="0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431222" y="98137"/>
              <a:ext cx="19805" cy="90505"/>
            </a:xfrm>
            <a:custGeom>
              <a:avLst/>
              <a:gdLst/>
              <a:ahLst/>
              <a:cxnLst/>
              <a:rect l="l" t="t" r="r" b="b"/>
              <a:pathLst>
                <a:path w="1297" h="5927" fill="none" extrusionOk="0">
                  <a:moveTo>
                    <a:pt x="0" y="5926"/>
                  </a:moveTo>
                  <a:lnTo>
                    <a:pt x="1296" y="1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494843" y="121701"/>
              <a:ext cx="42893" cy="82015"/>
            </a:xfrm>
            <a:custGeom>
              <a:avLst/>
              <a:gdLst/>
              <a:ahLst/>
              <a:cxnLst/>
              <a:rect l="l" t="t" r="r" b="b"/>
              <a:pathLst>
                <a:path w="2809" h="5371" fill="none" extrusionOk="0">
                  <a:moveTo>
                    <a:pt x="0" y="5371"/>
                  </a:moveTo>
                  <a:lnTo>
                    <a:pt x="2809" y="1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559410" y="162247"/>
              <a:ext cx="42435" cy="82473"/>
            </a:xfrm>
            <a:custGeom>
              <a:avLst/>
              <a:gdLst/>
              <a:ahLst/>
              <a:cxnLst/>
              <a:rect l="l" t="t" r="r" b="b"/>
              <a:pathLst>
                <a:path w="2779" h="5401" fill="none" extrusionOk="0">
                  <a:moveTo>
                    <a:pt x="1" y="5401"/>
                  </a:moveTo>
                  <a:lnTo>
                    <a:pt x="2778" y="0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606538" y="215499"/>
              <a:ext cx="68822" cy="62225"/>
            </a:xfrm>
            <a:custGeom>
              <a:avLst/>
              <a:gdLst/>
              <a:ahLst/>
              <a:cxnLst/>
              <a:rect l="l" t="t" r="r" b="b"/>
              <a:pathLst>
                <a:path w="4507" h="4075" fill="none" extrusionOk="0">
                  <a:moveTo>
                    <a:pt x="1" y="4074"/>
                  </a:moveTo>
                  <a:lnTo>
                    <a:pt x="4507" y="0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30"/>
          <p:cNvGrpSpPr/>
          <p:nvPr/>
        </p:nvGrpSpPr>
        <p:grpSpPr>
          <a:xfrm>
            <a:off x="366376" y="950976"/>
            <a:ext cx="404365" cy="452905"/>
            <a:chOff x="284649" y="818975"/>
            <a:chExt cx="404365" cy="452905"/>
          </a:xfrm>
        </p:grpSpPr>
        <p:sp>
          <p:nvSpPr>
            <p:cNvPr id="926" name="Google Shape;926;p30"/>
            <p:cNvSpPr/>
            <p:nvPr/>
          </p:nvSpPr>
          <p:spPr>
            <a:xfrm>
              <a:off x="284649" y="818975"/>
              <a:ext cx="404365" cy="354875"/>
            </a:xfrm>
            <a:custGeom>
              <a:avLst/>
              <a:gdLst/>
              <a:ahLst/>
              <a:cxnLst/>
              <a:rect l="l" t="t" r="r" b="b"/>
              <a:pathLst>
                <a:path w="26481" h="23240" fill="none" extrusionOk="0">
                  <a:moveTo>
                    <a:pt x="13240" y="1"/>
                  </a:moveTo>
                  <a:lnTo>
                    <a:pt x="1" y="23240"/>
                  </a:lnTo>
                  <a:lnTo>
                    <a:pt x="26480" y="23240"/>
                  </a:lnTo>
                  <a:close/>
                </a:path>
              </a:pathLst>
            </a:custGeom>
            <a:noFill/>
            <a:ln w="19050" cap="flat" cmpd="sng">
              <a:solidFill>
                <a:srgbClr val="E8DFD7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298317" y="944354"/>
              <a:ext cx="377032" cy="327526"/>
            </a:xfrm>
            <a:custGeom>
              <a:avLst/>
              <a:gdLst/>
              <a:ahLst/>
              <a:cxnLst/>
              <a:rect l="l" t="t" r="r" b="b"/>
              <a:pathLst>
                <a:path w="24691" h="21449" fill="none" extrusionOk="0">
                  <a:moveTo>
                    <a:pt x="24690" y="21449"/>
                  </a:moveTo>
                  <a:lnTo>
                    <a:pt x="12531" y="0"/>
                  </a:lnTo>
                  <a:lnTo>
                    <a:pt x="1" y="21449"/>
                  </a:lnTo>
                </a:path>
              </a:pathLst>
            </a:custGeom>
            <a:noFill/>
            <a:ln w="19050" cap="flat" cmpd="sng">
              <a:solidFill>
                <a:srgbClr val="E8DFD7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30"/>
          <p:cNvGrpSpPr/>
          <p:nvPr/>
        </p:nvGrpSpPr>
        <p:grpSpPr>
          <a:xfrm flipH="1">
            <a:off x="8367380" y="3730752"/>
            <a:ext cx="404365" cy="452905"/>
            <a:chOff x="284649" y="818975"/>
            <a:chExt cx="404365" cy="452905"/>
          </a:xfrm>
        </p:grpSpPr>
        <p:sp>
          <p:nvSpPr>
            <p:cNvPr id="929" name="Google Shape;929;p30"/>
            <p:cNvSpPr/>
            <p:nvPr/>
          </p:nvSpPr>
          <p:spPr>
            <a:xfrm>
              <a:off x="284649" y="818975"/>
              <a:ext cx="404365" cy="354875"/>
            </a:xfrm>
            <a:custGeom>
              <a:avLst/>
              <a:gdLst/>
              <a:ahLst/>
              <a:cxnLst/>
              <a:rect l="l" t="t" r="r" b="b"/>
              <a:pathLst>
                <a:path w="26481" h="23240" fill="none" extrusionOk="0">
                  <a:moveTo>
                    <a:pt x="13240" y="1"/>
                  </a:moveTo>
                  <a:lnTo>
                    <a:pt x="1" y="23240"/>
                  </a:lnTo>
                  <a:lnTo>
                    <a:pt x="26480" y="23240"/>
                  </a:lnTo>
                  <a:close/>
                </a:path>
              </a:pathLst>
            </a:custGeom>
            <a:noFill/>
            <a:ln w="19050" cap="flat" cmpd="sng">
              <a:solidFill>
                <a:srgbClr val="E8DFD7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298317" y="944354"/>
              <a:ext cx="377032" cy="327526"/>
            </a:xfrm>
            <a:custGeom>
              <a:avLst/>
              <a:gdLst/>
              <a:ahLst/>
              <a:cxnLst/>
              <a:rect l="l" t="t" r="r" b="b"/>
              <a:pathLst>
                <a:path w="24691" h="21449" fill="none" extrusionOk="0">
                  <a:moveTo>
                    <a:pt x="24690" y="21449"/>
                  </a:moveTo>
                  <a:lnTo>
                    <a:pt x="12531" y="0"/>
                  </a:lnTo>
                  <a:lnTo>
                    <a:pt x="1" y="21449"/>
                  </a:lnTo>
                </a:path>
              </a:pathLst>
            </a:custGeom>
            <a:noFill/>
            <a:ln w="19050" cap="flat" cmpd="sng">
              <a:solidFill>
                <a:srgbClr val="E8DFD7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30"/>
          <p:cNvGrpSpPr/>
          <p:nvPr/>
        </p:nvGrpSpPr>
        <p:grpSpPr>
          <a:xfrm flipH="1">
            <a:off x="8266176" y="4517136"/>
            <a:ext cx="643332" cy="400613"/>
            <a:chOff x="32028" y="90609"/>
            <a:chExt cx="643332" cy="400613"/>
          </a:xfrm>
        </p:grpSpPr>
        <p:sp>
          <p:nvSpPr>
            <p:cNvPr id="932" name="Google Shape;932;p30"/>
            <p:cNvSpPr/>
            <p:nvPr/>
          </p:nvSpPr>
          <p:spPr>
            <a:xfrm>
              <a:off x="224784" y="180023"/>
              <a:ext cx="249787" cy="231661"/>
            </a:xfrm>
            <a:custGeom>
              <a:avLst/>
              <a:gdLst/>
              <a:ahLst/>
              <a:cxnLst/>
              <a:rect l="l" t="t" r="r" b="b"/>
              <a:pathLst>
                <a:path w="16358" h="15171" extrusionOk="0">
                  <a:moveTo>
                    <a:pt x="8177" y="0"/>
                  </a:moveTo>
                  <a:cubicBezTo>
                    <a:pt x="4523" y="0"/>
                    <a:pt x="1290" y="2646"/>
                    <a:pt x="680" y="6366"/>
                  </a:cubicBezTo>
                  <a:cubicBezTo>
                    <a:pt x="1" y="10502"/>
                    <a:pt x="2809" y="14390"/>
                    <a:pt x="6945" y="15069"/>
                  </a:cubicBezTo>
                  <a:cubicBezTo>
                    <a:pt x="7363" y="15138"/>
                    <a:pt x="7779" y="15171"/>
                    <a:pt x="8189" y="15171"/>
                  </a:cubicBezTo>
                  <a:cubicBezTo>
                    <a:pt x="11860" y="15171"/>
                    <a:pt x="15068" y="12524"/>
                    <a:pt x="15678" y="8804"/>
                  </a:cubicBezTo>
                  <a:cubicBezTo>
                    <a:pt x="16357" y="4669"/>
                    <a:pt x="13549" y="780"/>
                    <a:pt x="9413" y="101"/>
                  </a:cubicBezTo>
                  <a:cubicBezTo>
                    <a:pt x="8998" y="33"/>
                    <a:pt x="8585" y="0"/>
                    <a:pt x="8177" y="0"/>
                  </a:cubicBezTo>
                  <a:close/>
                </a:path>
              </a:pathLst>
            </a:custGeom>
            <a:solidFill>
              <a:srgbClr val="90C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284174" y="237948"/>
              <a:ext cx="131490" cy="115823"/>
            </a:xfrm>
            <a:custGeom>
              <a:avLst/>
              <a:gdLst/>
              <a:ahLst/>
              <a:cxnLst/>
              <a:rect l="l" t="t" r="r" b="b"/>
              <a:pathLst>
                <a:path w="8611" h="7585" extrusionOk="0">
                  <a:moveTo>
                    <a:pt x="4303" y="1"/>
                  </a:moveTo>
                  <a:cubicBezTo>
                    <a:pt x="3824" y="1"/>
                    <a:pt x="3338" y="93"/>
                    <a:pt x="2870" y="290"/>
                  </a:cubicBezTo>
                  <a:cubicBezTo>
                    <a:pt x="926" y="1061"/>
                    <a:pt x="0" y="3283"/>
                    <a:pt x="803" y="5228"/>
                  </a:cubicBezTo>
                  <a:cubicBezTo>
                    <a:pt x="1386" y="6697"/>
                    <a:pt x="2797" y="7584"/>
                    <a:pt x="4290" y="7584"/>
                  </a:cubicBezTo>
                  <a:cubicBezTo>
                    <a:pt x="4773" y="7584"/>
                    <a:pt x="5265" y="7491"/>
                    <a:pt x="5740" y="7295"/>
                  </a:cubicBezTo>
                  <a:cubicBezTo>
                    <a:pt x="7685" y="6493"/>
                    <a:pt x="8611" y="4271"/>
                    <a:pt x="7808" y="2357"/>
                  </a:cubicBezTo>
                  <a:cubicBezTo>
                    <a:pt x="7202" y="888"/>
                    <a:pt x="5785" y="1"/>
                    <a:pt x="4303" y="1"/>
                  </a:cubicBezTo>
                  <a:close/>
                </a:path>
              </a:pathLst>
            </a:custGeom>
            <a:solidFill>
              <a:srgbClr val="684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76788" y="144807"/>
              <a:ext cx="546208" cy="302086"/>
            </a:xfrm>
            <a:custGeom>
              <a:avLst/>
              <a:gdLst/>
              <a:ahLst/>
              <a:cxnLst/>
              <a:rect l="l" t="t" r="r" b="b"/>
              <a:pathLst>
                <a:path w="35770" h="19783" fill="none" extrusionOk="0">
                  <a:moveTo>
                    <a:pt x="1" y="9907"/>
                  </a:moveTo>
                  <a:lnTo>
                    <a:pt x="1" y="9907"/>
                  </a:lnTo>
                  <a:cubicBezTo>
                    <a:pt x="9877" y="0"/>
                    <a:pt x="25894" y="0"/>
                    <a:pt x="35770" y="9907"/>
                  </a:cubicBezTo>
                  <a:lnTo>
                    <a:pt x="35770" y="9907"/>
                  </a:lnTo>
                  <a:cubicBezTo>
                    <a:pt x="25894" y="19783"/>
                    <a:pt x="9877" y="19783"/>
                    <a:pt x="1" y="9907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42855" y="358302"/>
              <a:ext cx="34419" cy="34419"/>
            </a:xfrm>
            <a:custGeom>
              <a:avLst/>
              <a:gdLst/>
              <a:ahLst/>
              <a:cxnLst/>
              <a:rect l="l" t="t" r="r" b="b"/>
              <a:pathLst>
                <a:path w="2254" h="2254" extrusionOk="0">
                  <a:moveTo>
                    <a:pt x="1112" y="1"/>
                  </a:moveTo>
                  <a:cubicBezTo>
                    <a:pt x="495" y="1"/>
                    <a:pt x="1" y="494"/>
                    <a:pt x="1" y="1112"/>
                  </a:cubicBezTo>
                  <a:cubicBezTo>
                    <a:pt x="1" y="1729"/>
                    <a:pt x="495" y="2254"/>
                    <a:pt x="1112" y="2254"/>
                  </a:cubicBezTo>
                  <a:cubicBezTo>
                    <a:pt x="1729" y="2254"/>
                    <a:pt x="2254" y="1729"/>
                    <a:pt x="2254" y="1112"/>
                  </a:cubicBezTo>
                  <a:cubicBezTo>
                    <a:pt x="2254" y="494"/>
                    <a:pt x="1729" y="1"/>
                    <a:pt x="1112" y="1"/>
                  </a:cubicBezTo>
                  <a:close/>
                </a:path>
              </a:pathLst>
            </a:custGeom>
            <a:solidFill>
              <a:srgbClr val="FE81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113562" y="405430"/>
              <a:ext cx="34419" cy="34419"/>
            </a:xfrm>
            <a:custGeom>
              <a:avLst/>
              <a:gdLst/>
              <a:ahLst/>
              <a:cxnLst/>
              <a:rect l="l" t="t" r="r" b="b"/>
              <a:pathLst>
                <a:path w="2254" h="2254" extrusionOk="0">
                  <a:moveTo>
                    <a:pt x="1142" y="1"/>
                  </a:moveTo>
                  <a:cubicBezTo>
                    <a:pt x="494" y="1"/>
                    <a:pt x="0" y="495"/>
                    <a:pt x="0" y="1112"/>
                  </a:cubicBezTo>
                  <a:cubicBezTo>
                    <a:pt x="0" y="1760"/>
                    <a:pt x="494" y="2254"/>
                    <a:pt x="1142" y="2254"/>
                  </a:cubicBezTo>
                  <a:cubicBezTo>
                    <a:pt x="1759" y="2254"/>
                    <a:pt x="2253" y="1760"/>
                    <a:pt x="2253" y="1112"/>
                  </a:cubicBezTo>
                  <a:cubicBezTo>
                    <a:pt x="2253" y="495"/>
                    <a:pt x="1759" y="1"/>
                    <a:pt x="1142" y="1"/>
                  </a:cubicBezTo>
                  <a:close/>
                </a:path>
              </a:pathLst>
            </a:custGeom>
            <a:solidFill>
              <a:srgbClr val="FE81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197448" y="437484"/>
              <a:ext cx="34419" cy="34419"/>
            </a:xfrm>
            <a:custGeom>
              <a:avLst/>
              <a:gdLst/>
              <a:ahLst/>
              <a:cxnLst/>
              <a:rect l="l" t="t" r="r" b="b"/>
              <a:pathLst>
                <a:path w="2254" h="2254" extrusionOk="0">
                  <a:moveTo>
                    <a:pt x="1112" y="0"/>
                  </a:moveTo>
                  <a:cubicBezTo>
                    <a:pt x="494" y="0"/>
                    <a:pt x="1" y="525"/>
                    <a:pt x="1" y="1142"/>
                  </a:cubicBezTo>
                  <a:cubicBezTo>
                    <a:pt x="1" y="1760"/>
                    <a:pt x="494" y="2253"/>
                    <a:pt x="1112" y="2253"/>
                  </a:cubicBezTo>
                  <a:cubicBezTo>
                    <a:pt x="1760" y="2253"/>
                    <a:pt x="2254" y="1760"/>
                    <a:pt x="2254" y="1142"/>
                  </a:cubicBezTo>
                  <a:cubicBezTo>
                    <a:pt x="2254" y="525"/>
                    <a:pt x="1760" y="0"/>
                    <a:pt x="1112" y="0"/>
                  </a:cubicBezTo>
                  <a:close/>
                </a:path>
              </a:pathLst>
            </a:custGeom>
            <a:solidFill>
              <a:srgbClr val="FE81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294070" y="456803"/>
              <a:ext cx="34419" cy="34419"/>
            </a:xfrm>
            <a:custGeom>
              <a:avLst/>
              <a:gdLst/>
              <a:ahLst/>
              <a:cxnLst/>
              <a:rect l="l" t="t" r="r" b="b"/>
              <a:pathLst>
                <a:path w="2254" h="2254" extrusionOk="0">
                  <a:moveTo>
                    <a:pt x="1111" y="1"/>
                  </a:moveTo>
                  <a:cubicBezTo>
                    <a:pt x="494" y="1"/>
                    <a:pt x="0" y="525"/>
                    <a:pt x="0" y="1143"/>
                  </a:cubicBezTo>
                  <a:cubicBezTo>
                    <a:pt x="0" y="1760"/>
                    <a:pt x="494" y="2254"/>
                    <a:pt x="1111" y="2254"/>
                  </a:cubicBezTo>
                  <a:cubicBezTo>
                    <a:pt x="1759" y="2254"/>
                    <a:pt x="2253" y="1760"/>
                    <a:pt x="2253" y="1143"/>
                  </a:cubicBezTo>
                  <a:cubicBezTo>
                    <a:pt x="2253" y="525"/>
                    <a:pt x="1759" y="1"/>
                    <a:pt x="1111" y="1"/>
                  </a:cubicBezTo>
                  <a:close/>
                </a:path>
              </a:pathLst>
            </a:custGeom>
            <a:solidFill>
              <a:srgbClr val="FE81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394922" y="452557"/>
              <a:ext cx="34419" cy="34419"/>
            </a:xfrm>
            <a:custGeom>
              <a:avLst/>
              <a:gdLst/>
              <a:ahLst/>
              <a:cxnLst/>
              <a:rect l="l" t="t" r="r" b="b"/>
              <a:pathLst>
                <a:path w="2254" h="2254" extrusionOk="0">
                  <a:moveTo>
                    <a:pt x="1143" y="1"/>
                  </a:moveTo>
                  <a:cubicBezTo>
                    <a:pt x="495" y="1"/>
                    <a:pt x="1" y="495"/>
                    <a:pt x="1" y="1143"/>
                  </a:cubicBezTo>
                  <a:cubicBezTo>
                    <a:pt x="1" y="1760"/>
                    <a:pt x="495" y="2254"/>
                    <a:pt x="1143" y="2254"/>
                  </a:cubicBezTo>
                  <a:cubicBezTo>
                    <a:pt x="1760" y="2254"/>
                    <a:pt x="2254" y="1760"/>
                    <a:pt x="2254" y="1143"/>
                  </a:cubicBezTo>
                  <a:cubicBezTo>
                    <a:pt x="2254" y="495"/>
                    <a:pt x="1760" y="1"/>
                    <a:pt x="1143" y="1"/>
                  </a:cubicBezTo>
                  <a:close/>
                </a:path>
              </a:pathLst>
            </a:custGeom>
            <a:solidFill>
              <a:srgbClr val="FE81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487299" y="428994"/>
              <a:ext cx="34419" cy="34419"/>
            </a:xfrm>
            <a:custGeom>
              <a:avLst/>
              <a:gdLst/>
              <a:ahLst/>
              <a:cxnLst/>
              <a:rect l="l" t="t" r="r" b="b"/>
              <a:pathLst>
                <a:path w="2254" h="2254" extrusionOk="0">
                  <a:moveTo>
                    <a:pt x="1112" y="1"/>
                  </a:moveTo>
                  <a:cubicBezTo>
                    <a:pt x="494" y="1"/>
                    <a:pt x="1" y="495"/>
                    <a:pt x="1" y="1143"/>
                  </a:cubicBezTo>
                  <a:cubicBezTo>
                    <a:pt x="1" y="1760"/>
                    <a:pt x="494" y="2254"/>
                    <a:pt x="1112" y="2254"/>
                  </a:cubicBezTo>
                  <a:cubicBezTo>
                    <a:pt x="1760" y="2254"/>
                    <a:pt x="2254" y="1760"/>
                    <a:pt x="2254" y="1143"/>
                  </a:cubicBezTo>
                  <a:cubicBezTo>
                    <a:pt x="2254" y="495"/>
                    <a:pt x="1760" y="1"/>
                    <a:pt x="1112" y="1"/>
                  </a:cubicBezTo>
                  <a:close/>
                </a:path>
              </a:pathLst>
            </a:custGeom>
            <a:solidFill>
              <a:srgbClr val="FE81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564587" y="383759"/>
              <a:ext cx="34419" cy="34419"/>
            </a:xfrm>
            <a:custGeom>
              <a:avLst/>
              <a:gdLst/>
              <a:ahLst/>
              <a:cxnLst/>
              <a:rect l="l" t="t" r="r" b="b"/>
              <a:pathLst>
                <a:path w="2254" h="2254" extrusionOk="0">
                  <a:moveTo>
                    <a:pt x="1143" y="0"/>
                  </a:moveTo>
                  <a:cubicBezTo>
                    <a:pt x="495" y="0"/>
                    <a:pt x="1" y="525"/>
                    <a:pt x="1" y="1142"/>
                  </a:cubicBezTo>
                  <a:cubicBezTo>
                    <a:pt x="1" y="1759"/>
                    <a:pt x="495" y="2253"/>
                    <a:pt x="1143" y="2253"/>
                  </a:cubicBezTo>
                  <a:cubicBezTo>
                    <a:pt x="1760" y="2253"/>
                    <a:pt x="2254" y="1759"/>
                    <a:pt x="2254" y="1142"/>
                  </a:cubicBezTo>
                  <a:cubicBezTo>
                    <a:pt x="2254" y="525"/>
                    <a:pt x="1760" y="0"/>
                    <a:pt x="1143" y="0"/>
                  </a:cubicBezTo>
                  <a:close/>
                </a:path>
              </a:pathLst>
            </a:custGeom>
            <a:solidFill>
              <a:srgbClr val="FE81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633400" y="332463"/>
              <a:ext cx="40084" cy="34342"/>
            </a:xfrm>
            <a:custGeom>
              <a:avLst/>
              <a:gdLst/>
              <a:ahLst/>
              <a:cxnLst/>
              <a:rect l="l" t="t" r="r" b="b"/>
              <a:pathLst>
                <a:path w="2625" h="2249" extrusionOk="0">
                  <a:moveTo>
                    <a:pt x="1125" y="1"/>
                  </a:moveTo>
                  <a:cubicBezTo>
                    <a:pt x="550" y="1"/>
                    <a:pt x="1" y="449"/>
                    <a:pt x="1" y="1137"/>
                  </a:cubicBezTo>
                  <a:cubicBezTo>
                    <a:pt x="1" y="1754"/>
                    <a:pt x="495" y="2248"/>
                    <a:pt x="1112" y="2248"/>
                  </a:cubicBezTo>
                  <a:cubicBezTo>
                    <a:pt x="2130" y="2248"/>
                    <a:pt x="2624" y="1014"/>
                    <a:pt x="1914" y="335"/>
                  </a:cubicBezTo>
                  <a:cubicBezTo>
                    <a:pt x="1684" y="104"/>
                    <a:pt x="1401" y="1"/>
                    <a:pt x="1125" y="1"/>
                  </a:cubicBezTo>
                  <a:close/>
                </a:path>
              </a:pathLst>
            </a:custGeom>
            <a:solidFill>
              <a:srgbClr val="FE81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32028" y="209848"/>
              <a:ext cx="62210" cy="68807"/>
            </a:xfrm>
            <a:custGeom>
              <a:avLst/>
              <a:gdLst/>
              <a:ahLst/>
              <a:cxnLst/>
              <a:rect l="l" t="t" r="r" b="b"/>
              <a:pathLst>
                <a:path w="4074" h="4506" fill="none" extrusionOk="0">
                  <a:moveTo>
                    <a:pt x="4074" y="4506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103666" y="153283"/>
              <a:ext cx="48070" cy="79190"/>
            </a:xfrm>
            <a:custGeom>
              <a:avLst/>
              <a:gdLst/>
              <a:ahLst/>
              <a:cxnLst/>
              <a:rect l="l" t="t" r="r" b="b"/>
              <a:pathLst>
                <a:path w="3148" h="5186" fill="none" extrusionOk="0">
                  <a:moveTo>
                    <a:pt x="3148" y="5186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186605" y="116998"/>
              <a:ext cx="41015" cy="82962"/>
            </a:xfrm>
            <a:custGeom>
              <a:avLst/>
              <a:gdLst/>
              <a:ahLst/>
              <a:cxnLst/>
              <a:rect l="l" t="t" r="r" b="b"/>
              <a:pathLst>
                <a:path w="2686" h="5433" fill="none" extrusionOk="0">
                  <a:moveTo>
                    <a:pt x="2686" y="5432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279455" y="93434"/>
              <a:ext cx="14155" cy="91437"/>
            </a:xfrm>
            <a:custGeom>
              <a:avLst/>
              <a:gdLst/>
              <a:ahLst/>
              <a:cxnLst/>
              <a:rect l="l" t="t" r="r" b="b"/>
              <a:pathLst>
                <a:path w="927" h="5988" fill="none" extrusionOk="0">
                  <a:moveTo>
                    <a:pt x="926" y="5987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363341" y="90609"/>
              <a:ext cx="5207" cy="92842"/>
            </a:xfrm>
            <a:custGeom>
              <a:avLst/>
              <a:gdLst/>
              <a:ahLst/>
              <a:cxnLst/>
              <a:rect l="l" t="t" r="r" b="b"/>
              <a:pathLst>
                <a:path w="341" h="6080" fill="none" extrusionOk="0">
                  <a:moveTo>
                    <a:pt x="1" y="6080"/>
                  </a:moveTo>
                  <a:lnTo>
                    <a:pt x="340" y="0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431222" y="98137"/>
              <a:ext cx="19805" cy="90505"/>
            </a:xfrm>
            <a:custGeom>
              <a:avLst/>
              <a:gdLst/>
              <a:ahLst/>
              <a:cxnLst/>
              <a:rect l="l" t="t" r="r" b="b"/>
              <a:pathLst>
                <a:path w="1297" h="5927" fill="none" extrusionOk="0">
                  <a:moveTo>
                    <a:pt x="0" y="5926"/>
                  </a:moveTo>
                  <a:lnTo>
                    <a:pt x="1296" y="1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494843" y="121701"/>
              <a:ext cx="42893" cy="82015"/>
            </a:xfrm>
            <a:custGeom>
              <a:avLst/>
              <a:gdLst/>
              <a:ahLst/>
              <a:cxnLst/>
              <a:rect l="l" t="t" r="r" b="b"/>
              <a:pathLst>
                <a:path w="2809" h="5371" fill="none" extrusionOk="0">
                  <a:moveTo>
                    <a:pt x="0" y="5371"/>
                  </a:moveTo>
                  <a:lnTo>
                    <a:pt x="2809" y="1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559410" y="162247"/>
              <a:ext cx="42435" cy="82473"/>
            </a:xfrm>
            <a:custGeom>
              <a:avLst/>
              <a:gdLst/>
              <a:ahLst/>
              <a:cxnLst/>
              <a:rect l="l" t="t" r="r" b="b"/>
              <a:pathLst>
                <a:path w="2779" h="5401" fill="none" extrusionOk="0">
                  <a:moveTo>
                    <a:pt x="1" y="5401"/>
                  </a:moveTo>
                  <a:lnTo>
                    <a:pt x="2778" y="0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606538" y="215499"/>
              <a:ext cx="68822" cy="62225"/>
            </a:xfrm>
            <a:custGeom>
              <a:avLst/>
              <a:gdLst/>
              <a:ahLst/>
              <a:cxnLst/>
              <a:rect l="l" t="t" r="r" b="b"/>
              <a:pathLst>
                <a:path w="4507" h="4075" fill="none" extrusionOk="0">
                  <a:moveTo>
                    <a:pt x="1" y="4074"/>
                  </a:moveTo>
                  <a:lnTo>
                    <a:pt x="4507" y="0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_3">
    <p:bg>
      <p:bgPr>
        <a:solidFill>
          <a:schemeClr val="lt2"/>
        </a:solidFill>
        <a:effectLst/>
      </p:bgPr>
    </p:bg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3" name="Google Shape;953;p31"/>
          <p:cNvGrpSpPr/>
          <p:nvPr/>
        </p:nvGrpSpPr>
        <p:grpSpPr>
          <a:xfrm>
            <a:off x="246888" y="228600"/>
            <a:ext cx="643332" cy="400613"/>
            <a:chOff x="32028" y="90609"/>
            <a:chExt cx="643332" cy="400613"/>
          </a:xfrm>
        </p:grpSpPr>
        <p:sp>
          <p:nvSpPr>
            <p:cNvPr id="954" name="Google Shape;954;p31"/>
            <p:cNvSpPr/>
            <p:nvPr/>
          </p:nvSpPr>
          <p:spPr>
            <a:xfrm>
              <a:off x="224784" y="180023"/>
              <a:ext cx="249787" cy="231661"/>
            </a:xfrm>
            <a:custGeom>
              <a:avLst/>
              <a:gdLst/>
              <a:ahLst/>
              <a:cxnLst/>
              <a:rect l="l" t="t" r="r" b="b"/>
              <a:pathLst>
                <a:path w="16358" h="15171" extrusionOk="0">
                  <a:moveTo>
                    <a:pt x="8177" y="0"/>
                  </a:moveTo>
                  <a:cubicBezTo>
                    <a:pt x="4523" y="0"/>
                    <a:pt x="1290" y="2646"/>
                    <a:pt x="680" y="6366"/>
                  </a:cubicBezTo>
                  <a:cubicBezTo>
                    <a:pt x="1" y="10502"/>
                    <a:pt x="2809" y="14390"/>
                    <a:pt x="6945" y="15069"/>
                  </a:cubicBezTo>
                  <a:cubicBezTo>
                    <a:pt x="7363" y="15138"/>
                    <a:pt x="7779" y="15171"/>
                    <a:pt x="8189" y="15171"/>
                  </a:cubicBezTo>
                  <a:cubicBezTo>
                    <a:pt x="11860" y="15171"/>
                    <a:pt x="15068" y="12524"/>
                    <a:pt x="15678" y="8804"/>
                  </a:cubicBezTo>
                  <a:cubicBezTo>
                    <a:pt x="16357" y="4669"/>
                    <a:pt x="13549" y="780"/>
                    <a:pt x="9413" y="101"/>
                  </a:cubicBezTo>
                  <a:cubicBezTo>
                    <a:pt x="8998" y="33"/>
                    <a:pt x="8585" y="0"/>
                    <a:pt x="8177" y="0"/>
                  </a:cubicBezTo>
                  <a:close/>
                </a:path>
              </a:pathLst>
            </a:custGeom>
            <a:solidFill>
              <a:srgbClr val="90C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1"/>
            <p:cNvSpPr/>
            <p:nvPr/>
          </p:nvSpPr>
          <p:spPr>
            <a:xfrm>
              <a:off x="284174" y="237948"/>
              <a:ext cx="131490" cy="115823"/>
            </a:xfrm>
            <a:custGeom>
              <a:avLst/>
              <a:gdLst/>
              <a:ahLst/>
              <a:cxnLst/>
              <a:rect l="l" t="t" r="r" b="b"/>
              <a:pathLst>
                <a:path w="8611" h="7585" extrusionOk="0">
                  <a:moveTo>
                    <a:pt x="4303" y="1"/>
                  </a:moveTo>
                  <a:cubicBezTo>
                    <a:pt x="3824" y="1"/>
                    <a:pt x="3338" y="93"/>
                    <a:pt x="2870" y="290"/>
                  </a:cubicBezTo>
                  <a:cubicBezTo>
                    <a:pt x="926" y="1061"/>
                    <a:pt x="0" y="3283"/>
                    <a:pt x="803" y="5228"/>
                  </a:cubicBezTo>
                  <a:cubicBezTo>
                    <a:pt x="1386" y="6697"/>
                    <a:pt x="2797" y="7584"/>
                    <a:pt x="4290" y="7584"/>
                  </a:cubicBezTo>
                  <a:cubicBezTo>
                    <a:pt x="4773" y="7584"/>
                    <a:pt x="5265" y="7491"/>
                    <a:pt x="5740" y="7295"/>
                  </a:cubicBezTo>
                  <a:cubicBezTo>
                    <a:pt x="7685" y="6493"/>
                    <a:pt x="8611" y="4271"/>
                    <a:pt x="7808" y="2357"/>
                  </a:cubicBezTo>
                  <a:cubicBezTo>
                    <a:pt x="7202" y="888"/>
                    <a:pt x="5785" y="1"/>
                    <a:pt x="4303" y="1"/>
                  </a:cubicBezTo>
                  <a:close/>
                </a:path>
              </a:pathLst>
            </a:custGeom>
            <a:solidFill>
              <a:srgbClr val="684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1"/>
            <p:cNvSpPr/>
            <p:nvPr/>
          </p:nvSpPr>
          <p:spPr>
            <a:xfrm>
              <a:off x="76788" y="144807"/>
              <a:ext cx="546208" cy="302086"/>
            </a:xfrm>
            <a:custGeom>
              <a:avLst/>
              <a:gdLst/>
              <a:ahLst/>
              <a:cxnLst/>
              <a:rect l="l" t="t" r="r" b="b"/>
              <a:pathLst>
                <a:path w="35770" h="19783" fill="none" extrusionOk="0">
                  <a:moveTo>
                    <a:pt x="1" y="9907"/>
                  </a:moveTo>
                  <a:lnTo>
                    <a:pt x="1" y="9907"/>
                  </a:lnTo>
                  <a:cubicBezTo>
                    <a:pt x="9877" y="0"/>
                    <a:pt x="25894" y="0"/>
                    <a:pt x="35770" y="9907"/>
                  </a:cubicBezTo>
                  <a:lnTo>
                    <a:pt x="35770" y="9907"/>
                  </a:lnTo>
                  <a:cubicBezTo>
                    <a:pt x="25894" y="19783"/>
                    <a:pt x="9877" y="19783"/>
                    <a:pt x="1" y="9907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1"/>
            <p:cNvSpPr/>
            <p:nvPr/>
          </p:nvSpPr>
          <p:spPr>
            <a:xfrm>
              <a:off x="42855" y="358302"/>
              <a:ext cx="34419" cy="34419"/>
            </a:xfrm>
            <a:custGeom>
              <a:avLst/>
              <a:gdLst/>
              <a:ahLst/>
              <a:cxnLst/>
              <a:rect l="l" t="t" r="r" b="b"/>
              <a:pathLst>
                <a:path w="2254" h="2254" extrusionOk="0">
                  <a:moveTo>
                    <a:pt x="1112" y="1"/>
                  </a:moveTo>
                  <a:cubicBezTo>
                    <a:pt x="495" y="1"/>
                    <a:pt x="1" y="494"/>
                    <a:pt x="1" y="1112"/>
                  </a:cubicBezTo>
                  <a:cubicBezTo>
                    <a:pt x="1" y="1729"/>
                    <a:pt x="495" y="2254"/>
                    <a:pt x="1112" y="2254"/>
                  </a:cubicBezTo>
                  <a:cubicBezTo>
                    <a:pt x="1729" y="2254"/>
                    <a:pt x="2254" y="1729"/>
                    <a:pt x="2254" y="1112"/>
                  </a:cubicBezTo>
                  <a:cubicBezTo>
                    <a:pt x="2254" y="494"/>
                    <a:pt x="1729" y="1"/>
                    <a:pt x="1112" y="1"/>
                  </a:cubicBezTo>
                  <a:close/>
                </a:path>
              </a:pathLst>
            </a:custGeom>
            <a:solidFill>
              <a:srgbClr val="FE81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113562" y="405430"/>
              <a:ext cx="34419" cy="34419"/>
            </a:xfrm>
            <a:custGeom>
              <a:avLst/>
              <a:gdLst/>
              <a:ahLst/>
              <a:cxnLst/>
              <a:rect l="l" t="t" r="r" b="b"/>
              <a:pathLst>
                <a:path w="2254" h="2254" extrusionOk="0">
                  <a:moveTo>
                    <a:pt x="1142" y="1"/>
                  </a:moveTo>
                  <a:cubicBezTo>
                    <a:pt x="494" y="1"/>
                    <a:pt x="0" y="495"/>
                    <a:pt x="0" y="1112"/>
                  </a:cubicBezTo>
                  <a:cubicBezTo>
                    <a:pt x="0" y="1760"/>
                    <a:pt x="494" y="2254"/>
                    <a:pt x="1142" y="2254"/>
                  </a:cubicBezTo>
                  <a:cubicBezTo>
                    <a:pt x="1759" y="2254"/>
                    <a:pt x="2253" y="1760"/>
                    <a:pt x="2253" y="1112"/>
                  </a:cubicBezTo>
                  <a:cubicBezTo>
                    <a:pt x="2253" y="495"/>
                    <a:pt x="1759" y="1"/>
                    <a:pt x="1142" y="1"/>
                  </a:cubicBezTo>
                  <a:close/>
                </a:path>
              </a:pathLst>
            </a:custGeom>
            <a:solidFill>
              <a:srgbClr val="FE81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1"/>
            <p:cNvSpPr/>
            <p:nvPr/>
          </p:nvSpPr>
          <p:spPr>
            <a:xfrm>
              <a:off x="197448" y="437484"/>
              <a:ext cx="34419" cy="34419"/>
            </a:xfrm>
            <a:custGeom>
              <a:avLst/>
              <a:gdLst/>
              <a:ahLst/>
              <a:cxnLst/>
              <a:rect l="l" t="t" r="r" b="b"/>
              <a:pathLst>
                <a:path w="2254" h="2254" extrusionOk="0">
                  <a:moveTo>
                    <a:pt x="1112" y="0"/>
                  </a:moveTo>
                  <a:cubicBezTo>
                    <a:pt x="494" y="0"/>
                    <a:pt x="1" y="525"/>
                    <a:pt x="1" y="1142"/>
                  </a:cubicBezTo>
                  <a:cubicBezTo>
                    <a:pt x="1" y="1760"/>
                    <a:pt x="494" y="2253"/>
                    <a:pt x="1112" y="2253"/>
                  </a:cubicBezTo>
                  <a:cubicBezTo>
                    <a:pt x="1760" y="2253"/>
                    <a:pt x="2254" y="1760"/>
                    <a:pt x="2254" y="1142"/>
                  </a:cubicBezTo>
                  <a:cubicBezTo>
                    <a:pt x="2254" y="525"/>
                    <a:pt x="1760" y="0"/>
                    <a:pt x="1112" y="0"/>
                  </a:cubicBezTo>
                  <a:close/>
                </a:path>
              </a:pathLst>
            </a:custGeom>
            <a:solidFill>
              <a:srgbClr val="FE81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1"/>
            <p:cNvSpPr/>
            <p:nvPr/>
          </p:nvSpPr>
          <p:spPr>
            <a:xfrm>
              <a:off x="294070" y="456803"/>
              <a:ext cx="34419" cy="34419"/>
            </a:xfrm>
            <a:custGeom>
              <a:avLst/>
              <a:gdLst/>
              <a:ahLst/>
              <a:cxnLst/>
              <a:rect l="l" t="t" r="r" b="b"/>
              <a:pathLst>
                <a:path w="2254" h="2254" extrusionOk="0">
                  <a:moveTo>
                    <a:pt x="1111" y="1"/>
                  </a:moveTo>
                  <a:cubicBezTo>
                    <a:pt x="494" y="1"/>
                    <a:pt x="0" y="525"/>
                    <a:pt x="0" y="1143"/>
                  </a:cubicBezTo>
                  <a:cubicBezTo>
                    <a:pt x="0" y="1760"/>
                    <a:pt x="494" y="2254"/>
                    <a:pt x="1111" y="2254"/>
                  </a:cubicBezTo>
                  <a:cubicBezTo>
                    <a:pt x="1759" y="2254"/>
                    <a:pt x="2253" y="1760"/>
                    <a:pt x="2253" y="1143"/>
                  </a:cubicBezTo>
                  <a:cubicBezTo>
                    <a:pt x="2253" y="525"/>
                    <a:pt x="1759" y="1"/>
                    <a:pt x="1111" y="1"/>
                  </a:cubicBezTo>
                  <a:close/>
                </a:path>
              </a:pathLst>
            </a:custGeom>
            <a:solidFill>
              <a:srgbClr val="FE81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1"/>
            <p:cNvSpPr/>
            <p:nvPr/>
          </p:nvSpPr>
          <p:spPr>
            <a:xfrm>
              <a:off x="394922" y="452557"/>
              <a:ext cx="34419" cy="34419"/>
            </a:xfrm>
            <a:custGeom>
              <a:avLst/>
              <a:gdLst/>
              <a:ahLst/>
              <a:cxnLst/>
              <a:rect l="l" t="t" r="r" b="b"/>
              <a:pathLst>
                <a:path w="2254" h="2254" extrusionOk="0">
                  <a:moveTo>
                    <a:pt x="1143" y="1"/>
                  </a:moveTo>
                  <a:cubicBezTo>
                    <a:pt x="495" y="1"/>
                    <a:pt x="1" y="495"/>
                    <a:pt x="1" y="1143"/>
                  </a:cubicBezTo>
                  <a:cubicBezTo>
                    <a:pt x="1" y="1760"/>
                    <a:pt x="495" y="2254"/>
                    <a:pt x="1143" y="2254"/>
                  </a:cubicBezTo>
                  <a:cubicBezTo>
                    <a:pt x="1760" y="2254"/>
                    <a:pt x="2254" y="1760"/>
                    <a:pt x="2254" y="1143"/>
                  </a:cubicBezTo>
                  <a:cubicBezTo>
                    <a:pt x="2254" y="495"/>
                    <a:pt x="1760" y="1"/>
                    <a:pt x="1143" y="1"/>
                  </a:cubicBezTo>
                  <a:close/>
                </a:path>
              </a:pathLst>
            </a:custGeom>
            <a:solidFill>
              <a:srgbClr val="FE81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1"/>
            <p:cNvSpPr/>
            <p:nvPr/>
          </p:nvSpPr>
          <p:spPr>
            <a:xfrm>
              <a:off x="487299" y="428994"/>
              <a:ext cx="34419" cy="34419"/>
            </a:xfrm>
            <a:custGeom>
              <a:avLst/>
              <a:gdLst/>
              <a:ahLst/>
              <a:cxnLst/>
              <a:rect l="l" t="t" r="r" b="b"/>
              <a:pathLst>
                <a:path w="2254" h="2254" extrusionOk="0">
                  <a:moveTo>
                    <a:pt x="1112" y="1"/>
                  </a:moveTo>
                  <a:cubicBezTo>
                    <a:pt x="494" y="1"/>
                    <a:pt x="1" y="495"/>
                    <a:pt x="1" y="1143"/>
                  </a:cubicBezTo>
                  <a:cubicBezTo>
                    <a:pt x="1" y="1760"/>
                    <a:pt x="494" y="2254"/>
                    <a:pt x="1112" y="2254"/>
                  </a:cubicBezTo>
                  <a:cubicBezTo>
                    <a:pt x="1760" y="2254"/>
                    <a:pt x="2254" y="1760"/>
                    <a:pt x="2254" y="1143"/>
                  </a:cubicBezTo>
                  <a:cubicBezTo>
                    <a:pt x="2254" y="495"/>
                    <a:pt x="1760" y="1"/>
                    <a:pt x="1112" y="1"/>
                  </a:cubicBezTo>
                  <a:close/>
                </a:path>
              </a:pathLst>
            </a:custGeom>
            <a:solidFill>
              <a:srgbClr val="FE81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1"/>
            <p:cNvSpPr/>
            <p:nvPr/>
          </p:nvSpPr>
          <p:spPr>
            <a:xfrm>
              <a:off x="564587" y="383759"/>
              <a:ext cx="34419" cy="34419"/>
            </a:xfrm>
            <a:custGeom>
              <a:avLst/>
              <a:gdLst/>
              <a:ahLst/>
              <a:cxnLst/>
              <a:rect l="l" t="t" r="r" b="b"/>
              <a:pathLst>
                <a:path w="2254" h="2254" extrusionOk="0">
                  <a:moveTo>
                    <a:pt x="1143" y="0"/>
                  </a:moveTo>
                  <a:cubicBezTo>
                    <a:pt x="495" y="0"/>
                    <a:pt x="1" y="525"/>
                    <a:pt x="1" y="1142"/>
                  </a:cubicBezTo>
                  <a:cubicBezTo>
                    <a:pt x="1" y="1759"/>
                    <a:pt x="495" y="2253"/>
                    <a:pt x="1143" y="2253"/>
                  </a:cubicBezTo>
                  <a:cubicBezTo>
                    <a:pt x="1760" y="2253"/>
                    <a:pt x="2254" y="1759"/>
                    <a:pt x="2254" y="1142"/>
                  </a:cubicBezTo>
                  <a:cubicBezTo>
                    <a:pt x="2254" y="525"/>
                    <a:pt x="1760" y="0"/>
                    <a:pt x="1143" y="0"/>
                  </a:cubicBezTo>
                  <a:close/>
                </a:path>
              </a:pathLst>
            </a:custGeom>
            <a:solidFill>
              <a:srgbClr val="FE81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1"/>
            <p:cNvSpPr/>
            <p:nvPr/>
          </p:nvSpPr>
          <p:spPr>
            <a:xfrm>
              <a:off x="633400" y="332463"/>
              <a:ext cx="40084" cy="34342"/>
            </a:xfrm>
            <a:custGeom>
              <a:avLst/>
              <a:gdLst/>
              <a:ahLst/>
              <a:cxnLst/>
              <a:rect l="l" t="t" r="r" b="b"/>
              <a:pathLst>
                <a:path w="2625" h="2249" extrusionOk="0">
                  <a:moveTo>
                    <a:pt x="1125" y="1"/>
                  </a:moveTo>
                  <a:cubicBezTo>
                    <a:pt x="550" y="1"/>
                    <a:pt x="1" y="449"/>
                    <a:pt x="1" y="1137"/>
                  </a:cubicBezTo>
                  <a:cubicBezTo>
                    <a:pt x="1" y="1754"/>
                    <a:pt x="495" y="2248"/>
                    <a:pt x="1112" y="2248"/>
                  </a:cubicBezTo>
                  <a:cubicBezTo>
                    <a:pt x="2130" y="2248"/>
                    <a:pt x="2624" y="1014"/>
                    <a:pt x="1914" y="335"/>
                  </a:cubicBezTo>
                  <a:cubicBezTo>
                    <a:pt x="1684" y="104"/>
                    <a:pt x="1401" y="1"/>
                    <a:pt x="1125" y="1"/>
                  </a:cubicBezTo>
                  <a:close/>
                </a:path>
              </a:pathLst>
            </a:custGeom>
            <a:solidFill>
              <a:srgbClr val="FE81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1"/>
            <p:cNvSpPr/>
            <p:nvPr/>
          </p:nvSpPr>
          <p:spPr>
            <a:xfrm>
              <a:off x="32028" y="209848"/>
              <a:ext cx="62210" cy="68807"/>
            </a:xfrm>
            <a:custGeom>
              <a:avLst/>
              <a:gdLst/>
              <a:ahLst/>
              <a:cxnLst/>
              <a:rect l="l" t="t" r="r" b="b"/>
              <a:pathLst>
                <a:path w="4074" h="4506" fill="none" extrusionOk="0">
                  <a:moveTo>
                    <a:pt x="4074" y="4506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1"/>
            <p:cNvSpPr/>
            <p:nvPr/>
          </p:nvSpPr>
          <p:spPr>
            <a:xfrm>
              <a:off x="103666" y="153283"/>
              <a:ext cx="48070" cy="79190"/>
            </a:xfrm>
            <a:custGeom>
              <a:avLst/>
              <a:gdLst/>
              <a:ahLst/>
              <a:cxnLst/>
              <a:rect l="l" t="t" r="r" b="b"/>
              <a:pathLst>
                <a:path w="3148" h="5186" fill="none" extrusionOk="0">
                  <a:moveTo>
                    <a:pt x="3148" y="5186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1"/>
            <p:cNvSpPr/>
            <p:nvPr/>
          </p:nvSpPr>
          <p:spPr>
            <a:xfrm>
              <a:off x="186605" y="116998"/>
              <a:ext cx="41015" cy="82962"/>
            </a:xfrm>
            <a:custGeom>
              <a:avLst/>
              <a:gdLst/>
              <a:ahLst/>
              <a:cxnLst/>
              <a:rect l="l" t="t" r="r" b="b"/>
              <a:pathLst>
                <a:path w="2686" h="5433" fill="none" extrusionOk="0">
                  <a:moveTo>
                    <a:pt x="2686" y="5432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1"/>
            <p:cNvSpPr/>
            <p:nvPr/>
          </p:nvSpPr>
          <p:spPr>
            <a:xfrm>
              <a:off x="279455" y="93434"/>
              <a:ext cx="14155" cy="91437"/>
            </a:xfrm>
            <a:custGeom>
              <a:avLst/>
              <a:gdLst/>
              <a:ahLst/>
              <a:cxnLst/>
              <a:rect l="l" t="t" r="r" b="b"/>
              <a:pathLst>
                <a:path w="927" h="5988" fill="none" extrusionOk="0">
                  <a:moveTo>
                    <a:pt x="926" y="5987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1"/>
            <p:cNvSpPr/>
            <p:nvPr/>
          </p:nvSpPr>
          <p:spPr>
            <a:xfrm>
              <a:off x="363341" y="90609"/>
              <a:ext cx="5207" cy="92842"/>
            </a:xfrm>
            <a:custGeom>
              <a:avLst/>
              <a:gdLst/>
              <a:ahLst/>
              <a:cxnLst/>
              <a:rect l="l" t="t" r="r" b="b"/>
              <a:pathLst>
                <a:path w="341" h="6080" fill="none" extrusionOk="0">
                  <a:moveTo>
                    <a:pt x="1" y="6080"/>
                  </a:moveTo>
                  <a:lnTo>
                    <a:pt x="340" y="0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1"/>
            <p:cNvSpPr/>
            <p:nvPr/>
          </p:nvSpPr>
          <p:spPr>
            <a:xfrm>
              <a:off x="431222" y="98137"/>
              <a:ext cx="19805" cy="90505"/>
            </a:xfrm>
            <a:custGeom>
              <a:avLst/>
              <a:gdLst/>
              <a:ahLst/>
              <a:cxnLst/>
              <a:rect l="l" t="t" r="r" b="b"/>
              <a:pathLst>
                <a:path w="1297" h="5927" fill="none" extrusionOk="0">
                  <a:moveTo>
                    <a:pt x="0" y="5926"/>
                  </a:moveTo>
                  <a:lnTo>
                    <a:pt x="1296" y="1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1"/>
            <p:cNvSpPr/>
            <p:nvPr/>
          </p:nvSpPr>
          <p:spPr>
            <a:xfrm>
              <a:off x="494843" y="121701"/>
              <a:ext cx="42893" cy="82015"/>
            </a:xfrm>
            <a:custGeom>
              <a:avLst/>
              <a:gdLst/>
              <a:ahLst/>
              <a:cxnLst/>
              <a:rect l="l" t="t" r="r" b="b"/>
              <a:pathLst>
                <a:path w="2809" h="5371" fill="none" extrusionOk="0">
                  <a:moveTo>
                    <a:pt x="0" y="5371"/>
                  </a:moveTo>
                  <a:lnTo>
                    <a:pt x="2809" y="1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1"/>
            <p:cNvSpPr/>
            <p:nvPr/>
          </p:nvSpPr>
          <p:spPr>
            <a:xfrm>
              <a:off x="559410" y="162247"/>
              <a:ext cx="42435" cy="82473"/>
            </a:xfrm>
            <a:custGeom>
              <a:avLst/>
              <a:gdLst/>
              <a:ahLst/>
              <a:cxnLst/>
              <a:rect l="l" t="t" r="r" b="b"/>
              <a:pathLst>
                <a:path w="2779" h="5401" fill="none" extrusionOk="0">
                  <a:moveTo>
                    <a:pt x="1" y="5401"/>
                  </a:moveTo>
                  <a:lnTo>
                    <a:pt x="2778" y="0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1"/>
            <p:cNvSpPr/>
            <p:nvPr/>
          </p:nvSpPr>
          <p:spPr>
            <a:xfrm>
              <a:off x="606538" y="215499"/>
              <a:ext cx="68822" cy="62225"/>
            </a:xfrm>
            <a:custGeom>
              <a:avLst/>
              <a:gdLst/>
              <a:ahLst/>
              <a:cxnLst/>
              <a:rect l="l" t="t" r="r" b="b"/>
              <a:pathLst>
                <a:path w="4507" h="4075" fill="none" extrusionOk="0">
                  <a:moveTo>
                    <a:pt x="1" y="4074"/>
                  </a:moveTo>
                  <a:lnTo>
                    <a:pt x="4507" y="0"/>
                  </a:lnTo>
                </a:path>
              </a:pathLst>
            </a:custGeom>
            <a:noFill/>
            <a:ln w="19050" cap="rnd" cmpd="sng">
              <a:solidFill>
                <a:srgbClr val="5F3B3F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31"/>
          <p:cNvGrpSpPr/>
          <p:nvPr/>
        </p:nvGrpSpPr>
        <p:grpSpPr>
          <a:xfrm>
            <a:off x="8485632" y="4462272"/>
            <a:ext cx="404365" cy="452905"/>
            <a:chOff x="284649" y="818975"/>
            <a:chExt cx="404365" cy="452905"/>
          </a:xfrm>
        </p:grpSpPr>
        <p:sp>
          <p:nvSpPr>
            <p:cNvPr id="975" name="Google Shape;975;p31"/>
            <p:cNvSpPr/>
            <p:nvPr/>
          </p:nvSpPr>
          <p:spPr>
            <a:xfrm>
              <a:off x="284649" y="818975"/>
              <a:ext cx="404365" cy="354875"/>
            </a:xfrm>
            <a:custGeom>
              <a:avLst/>
              <a:gdLst/>
              <a:ahLst/>
              <a:cxnLst/>
              <a:rect l="l" t="t" r="r" b="b"/>
              <a:pathLst>
                <a:path w="26481" h="23240" fill="none" extrusionOk="0">
                  <a:moveTo>
                    <a:pt x="13240" y="1"/>
                  </a:moveTo>
                  <a:lnTo>
                    <a:pt x="1" y="23240"/>
                  </a:lnTo>
                  <a:lnTo>
                    <a:pt x="26480" y="23240"/>
                  </a:lnTo>
                  <a:close/>
                </a:path>
              </a:pathLst>
            </a:custGeom>
            <a:noFill/>
            <a:ln w="19050" cap="flat" cmpd="sng">
              <a:solidFill>
                <a:srgbClr val="E8A429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298317" y="944354"/>
              <a:ext cx="377032" cy="327526"/>
            </a:xfrm>
            <a:custGeom>
              <a:avLst/>
              <a:gdLst/>
              <a:ahLst/>
              <a:cxnLst/>
              <a:rect l="l" t="t" r="r" b="b"/>
              <a:pathLst>
                <a:path w="24691" h="21449" fill="none" extrusionOk="0">
                  <a:moveTo>
                    <a:pt x="24690" y="21449"/>
                  </a:moveTo>
                  <a:lnTo>
                    <a:pt x="12531" y="0"/>
                  </a:lnTo>
                  <a:lnTo>
                    <a:pt x="1" y="21449"/>
                  </a:lnTo>
                </a:path>
              </a:pathLst>
            </a:custGeom>
            <a:noFill/>
            <a:ln w="19050" cap="flat" cmpd="sng">
              <a:solidFill>
                <a:srgbClr val="E8A429"/>
              </a:solidFill>
              <a:prstDash val="solid"/>
              <a:miter lim="308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2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Montserrat Medium"/>
              <a:buNone/>
              <a:defRPr sz="2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26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7" r:id="rId3"/>
    <p:sldLayoutId id="2147483658" r:id="rId4"/>
    <p:sldLayoutId id="2147483659" r:id="rId5"/>
    <p:sldLayoutId id="2147483669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kemical/kickstarter-projects/version/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72719-4741-4A61-AA51-B09F0DED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Kickstarter Data Science Analysis</a:t>
            </a:r>
            <a:endParaRPr lang="en-US" sz="4100" dirty="0"/>
          </a:p>
        </p:txBody>
      </p:sp>
      <p:cxnSp>
        <p:nvCxnSpPr>
          <p:cNvPr id="4" name="Google Shape;1078;p38">
            <a:extLst>
              <a:ext uri="{FF2B5EF4-FFF2-40B4-BE49-F238E27FC236}">
                <a16:creationId xmlns:a16="http://schemas.microsoft.com/office/drawing/2014/main" id="{128F6097-3AD8-4E4D-A41C-51D94AE7B79B}"/>
              </a:ext>
            </a:extLst>
          </p:cNvPr>
          <p:cNvCxnSpPr/>
          <p:nvPr/>
        </p:nvCxnSpPr>
        <p:spPr>
          <a:xfrm>
            <a:off x="3140700" y="3164116"/>
            <a:ext cx="2862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077;p38">
            <a:extLst>
              <a:ext uri="{FF2B5EF4-FFF2-40B4-BE49-F238E27FC236}">
                <a16:creationId xmlns:a16="http://schemas.microsoft.com/office/drawing/2014/main" id="{89F62F75-47DB-4216-8564-F3D66E085268}"/>
              </a:ext>
            </a:extLst>
          </p:cNvPr>
          <p:cNvSpPr txBox="1">
            <a:spLocks/>
          </p:cNvSpPr>
          <p:nvPr/>
        </p:nvSpPr>
        <p:spPr>
          <a:xfrm>
            <a:off x="915699" y="3279235"/>
            <a:ext cx="7726800" cy="112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l"/>
            <a:r>
              <a:rPr lang="en-US" sz="1200" b="1" dirty="0"/>
              <a:t>Students:</a:t>
            </a:r>
          </a:p>
          <a:p>
            <a:pPr marL="0" indent="0" algn="l"/>
            <a:endParaRPr lang="en-US" sz="400" dirty="0"/>
          </a:p>
          <a:p>
            <a:pPr marL="0" indent="0" algn="l"/>
            <a:r>
              <a:rPr lang="en-US" sz="1200" dirty="0"/>
              <a:t>Khaled Al Hariri – 1801284 </a:t>
            </a:r>
          </a:p>
          <a:p>
            <a:pPr marL="0" indent="0" algn="l"/>
            <a:r>
              <a:rPr lang="en-US" sz="1200" dirty="0"/>
              <a:t>Yousef Elbayoumi – 1722326</a:t>
            </a:r>
          </a:p>
          <a:p>
            <a:pPr marL="0" indent="0" algn="l"/>
            <a:r>
              <a:rPr lang="en-US" sz="1200" dirty="0"/>
              <a:t>Bora Bilgin – 1729464 </a:t>
            </a:r>
          </a:p>
          <a:p>
            <a:pPr marL="0" indent="0" algn="l"/>
            <a:r>
              <a:rPr lang="en-US" sz="1200" dirty="0"/>
              <a:t>Elnur Seyidov – 1805676</a:t>
            </a:r>
          </a:p>
        </p:txBody>
      </p:sp>
    </p:spTree>
    <p:extLst>
      <p:ext uri="{BB962C8B-B14F-4D97-AF65-F5344CB8AC3E}">
        <p14:creationId xmlns:p14="http://schemas.microsoft.com/office/powerpoint/2010/main" val="3026422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39"/>
          <p:cNvSpPr txBox="1">
            <a:spLocks noGrp="1"/>
          </p:cNvSpPr>
          <p:nvPr>
            <p:ph type="title"/>
          </p:nvPr>
        </p:nvSpPr>
        <p:spPr>
          <a:xfrm>
            <a:off x="709950" y="156061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Modelling</a:t>
            </a:r>
            <a:endParaRPr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CC74C9C-D35F-46C2-B114-2F843AC58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6" y="2905944"/>
            <a:ext cx="4065539" cy="2190601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1A9C1C52-3C2D-40BC-86C7-5F80501F5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0617" y="2905944"/>
            <a:ext cx="4072887" cy="2194560"/>
          </a:xfrm>
          <a:prstGeom prst="rect">
            <a:avLst/>
          </a:prstGeom>
        </p:spPr>
      </p:pic>
      <p:sp>
        <p:nvSpPr>
          <p:cNvPr id="12" name="Google Shape;1084;p39">
            <a:extLst>
              <a:ext uri="{FF2B5EF4-FFF2-40B4-BE49-F238E27FC236}">
                <a16:creationId xmlns:a16="http://schemas.microsoft.com/office/drawing/2014/main" id="{99AF47BB-E92C-44D0-8C8E-A3F37BE38EB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3986" y="592398"/>
            <a:ext cx="7724100" cy="344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Polynomial, Decision Tree and Random Forest models: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700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700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E576C872-F6C1-41B5-9BF9-00B57936A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5261" y="915524"/>
            <a:ext cx="373348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86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39"/>
          <p:cNvSpPr txBox="1">
            <a:spLocks noGrp="1"/>
          </p:cNvSpPr>
          <p:nvPr>
            <p:ph type="title"/>
          </p:nvPr>
        </p:nvSpPr>
        <p:spPr>
          <a:xfrm>
            <a:off x="709950" y="156061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Modelling</a:t>
            </a:r>
            <a:endParaRPr dirty="0"/>
          </a:p>
        </p:txBody>
      </p:sp>
      <p:sp>
        <p:nvSpPr>
          <p:cNvPr id="12" name="Google Shape;1084;p39">
            <a:extLst>
              <a:ext uri="{FF2B5EF4-FFF2-40B4-BE49-F238E27FC236}">
                <a16:creationId xmlns:a16="http://schemas.microsoft.com/office/drawing/2014/main" id="{99AF47BB-E92C-44D0-8C8E-A3F37BE38EB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80112" y="872633"/>
            <a:ext cx="7724100" cy="547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Error rates: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700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700"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391B30F8-8AB6-401E-B7C2-72492A971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" y="1673352"/>
            <a:ext cx="4199552" cy="2286000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1FC6E83-4103-47B7-BC43-ABBDC3D48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880" y="1673352"/>
            <a:ext cx="430880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76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87;p70">
            <a:extLst>
              <a:ext uri="{FF2B5EF4-FFF2-40B4-BE49-F238E27FC236}">
                <a16:creationId xmlns:a16="http://schemas.microsoft.com/office/drawing/2014/main" id="{393A20C0-3921-47E5-BC87-A142E48C63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9150" y="1667375"/>
            <a:ext cx="7727950" cy="1261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/>
              <a:t>THANKS!</a:t>
            </a:r>
            <a:endParaRPr sz="7000" dirty="0"/>
          </a:p>
        </p:txBody>
      </p:sp>
    </p:spTree>
    <p:extLst>
      <p:ext uri="{BB962C8B-B14F-4D97-AF65-F5344CB8AC3E}">
        <p14:creationId xmlns:p14="http://schemas.microsoft.com/office/powerpoint/2010/main" val="396358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F6"/>
        </a:solidFill>
        <a:effectLst/>
      </p:bgPr>
    </p:bg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40"/>
          <p:cNvSpPr txBox="1">
            <a:spLocks noGrp="1"/>
          </p:cNvSpPr>
          <p:nvPr>
            <p:ph type="title"/>
          </p:nvPr>
        </p:nvSpPr>
        <p:spPr>
          <a:xfrm>
            <a:off x="713225" y="449975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090" name="Google Shape;1090;p40"/>
          <p:cNvSpPr txBox="1">
            <a:spLocks noGrp="1"/>
          </p:cNvSpPr>
          <p:nvPr>
            <p:ph type="subTitle" idx="1"/>
          </p:nvPr>
        </p:nvSpPr>
        <p:spPr>
          <a:xfrm>
            <a:off x="1523099" y="1493057"/>
            <a:ext cx="2719063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Dataset Explanation</a:t>
            </a:r>
            <a:endParaRPr dirty="0"/>
          </a:p>
        </p:txBody>
      </p:sp>
      <p:sp>
        <p:nvSpPr>
          <p:cNvPr id="1091" name="Google Shape;1091;p40"/>
          <p:cNvSpPr txBox="1">
            <a:spLocks noGrp="1"/>
          </p:cNvSpPr>
          <p:nvPr>
            <p:ph type="title" idx="2"/>
          </p:nvPr>
        </p:nvSpPr>
        <p:spPr>
          <a:xfrm>
            <a:off x="1122525" y="1493050"/>
            <a:ext cx="5028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92" name="Google Shape;1092;p40"/>
          <p:cNvSpPr txBox="1">
            <a:spLocks noGrp="1"/>
          </p:cNvSpPr>
          <p:nvPr>
            <p:ph type="subTitle" idx="3"/>
          </p:nvPr>
        </p:nvSpPr>
        <p:spPr>
          <a:xfrm>
            <a:off x="1122531" y="1816689"/>
            <a:ext cx="30636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We will explain the data set and its features in a brief manner.</a:t>
            </a:r>
            <a:endParaRPr dirty="0"/>
          </a:p>
        </p:txBody>
      </p:sp>
      <p:sp>
        <p:nvSpPr>
          <p:cNvPr id="1093" name="Google Shape;1093;p40"/>
          <p:cNvSpPr txBox="1">
            <a:spLocks noGrp="1"/>
          </p:cNvSpPr>
          <p:nvPr>
            <p:ph type="subTitle" idx="4"/>
          </p:nvPr>
        </p:nvSpPr>
        <p:spPr>
          <a:xfrm>
            <a:off x="1523100" y="2495436"/>
            <a:ext cx="25392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Data Visualization</a:t>
            </a:r>
            <a:endParaRPr dirty="0"/>
          </a:p>
        </p:txBody>
      </p:sp>
      <p:sp>
        <p:nvSpPr>
          <p:cNvPr id="1094" name="Google Shape;1094;p40"/>
          <p:cNvSpPr txBox="1">
            <a:spLocks noGrp="1"/>
          </p:cNvSpPr>
          <p:nvPr>
            <p:ph type="title" idx="5"/>
          </p:nvPr>
        </p:nvSpPr>
        <p:spPr>
          <a:xfrm>
            <a:off x="1122525" y="2495431"/>
            <a:ext cx="5028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95" name="Google Shape;1095;p40"/>
          <p:cNvSpPr txBox="1">
            <a:spLocks noGrp="1"/>
          </p:cNvSpPr>
          <p:nvPr>
            <p:ph type="subTitle" idx="6"/>
          </p:nvPr>
        </p:nvSpPr>
        <p:spPr>
          <a:xfrm>
            <a:off x="1122531" y="2819068"/>
            <a:ext cx="30636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We will explain the graphs shown in the report.</a:t>
            </a:r>
            <a:endParaRPr dirty="0"/>
          </a:p>
        </p:txBody>
      </p:sp>
      <p:sp>
        <p:nvSpPr>
          <p:cNvPr id="1096" name="Google Shape;1096;p40"/>
          <p:cNvSpPr txBox="1">
            <a:spLocks noGrp="1"/>
          </p:cNvSpPr>
          <p:nvPr>
            <p:ph type="subTitle" idx="7"/>
          </p:nvPr>
        </p:nvSpPr>
        <p:spPr>
          <a:xfrm>
            <a:off x="1523100" y="3503226"/>
            <a:ext cx="25392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Data Preprocessing</a:t>
            </a:r>
            <a:endParaRPr dirty="0"/>
          </a:p>
        </p:txBody>
      </p:sp>
      <p:sp>
        <p:nvSpPr>
          <p:cNvPr id="1097" name="Google Shape;1097;p40"/>
          <p:cNvSpPr txBox="1">
            <a:spLocks noGrp="1"/>
          </p:cNvSpPr>
          <p:nvPr>
            <p:ph type="title" idx="8"/>
          </p:nvPr>
        </p:nvSpPr>
        <p:spPr>
          <a:xfrm>
            <a:off x="1122525" y="3503224"/>
            <a:ext cx="5028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98" name="Google Shape;1098;p40"/>
          <p:cNvSpPr txBox="1">
            <a:spLocks noGrp="1"/>
          </p:cNvSpPr>
          <p:nvPr>
            <p:ph type="subTitle" idx="9"/>
          </p:nvPr>
        </p:nvSpPr>
        <p:spPr>
          <a:xfrm>
            <a:off x="1122531" y="3826858"/>
            <a:ext cx="30636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We will explain how we formatted cleaned and encoded the data.</a:t>
            </a:r>
            <a:endParaRPr dirty="0"/>
          </a:p>
        </p:txBody>
      </p:sp>
      <p:sp>
        <p:nvSpPr>
          <p:cNvPr id="1099" name="Google Shape;1099;p40"/>
          <p:cNvSpPr txBox="1">
            <a:spLocks noGrp="1"/>
          </p:cNvSpPr>
          <p:nvPr>
            <p:ph type="subTitle" idx="13"/>
          </p:nvPr>
        </p:nvSpPr>
        <p:spPr>
          <a:xfrm>
            <a:off x="5381849" y="1493057"/>
            <a:ext cx="2639619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Data Transformation</a:t>
            </a:r>
            <a:endParaRPr dirty="0"/>
          </a:p>
        </p:txBody>
      </p:sp>
      <p:sp>
        <p:nvSpPr>
          <p:cNvPr id="1100" name="Google Shape;1100;p40"/>
          <p:cNvSpPr txBox="1">
            <a:spLocks noGrp="1"/>
          </p:cNvSpPr>
          <p:nvPr>
            <p:ph type="title" idx="14"/>
          </p:nvPr>
        </p:nvSpPr>
        <p:spPr>
          <a:xfrm>
            <a:off x="4981275" y="1493057"/>
            <a:ext cx="5028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101" name="Google Shape;1101;p40"/>
          <p:cNvSpPr txBox="1">
            <a:spLocks noGrp="1"/>
          </p:cNvSpPr>
          <p:nvPr>
            <p:ph type="subTitle" idx="15"/>
          </p:nvPr>
        </p:nvSpPr>
        <p:spPr>
          <a:xfrm>
            <a:off x="4981281" y="1816689"/>
            <a:ext cx="30636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We will explain scaling and aggregation methods.</a:t>
            </a:r>
            <a:endParaRPr dirty="0"/>
          </a:p>
        </p:txBody>
      </p:sp>
      <p:sp>
        <p:nvSpPr>
          <p:cNvPr id="1102" name="Google Shape;1102;p40"/>
          <p:cNvSpPr txBox="1">
            <a:spLocks noGrp="1"/>
          </p:cNvSpPr>
          <p:nvPr>
            <p:ph type="subTitle" idx="16"/>
          </p:nvPr>
        </p:nvSpPr>
        <p:spPr>
          <a:xfrm>
            <a:off x="5381850" y="2495436"/>
            <a:ext cx="25392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Modelling</a:t>
            </a:r>
            <a:endParaRPr dirty="0"/>
          </a:p>
        </p:txBody>
      </p:sp>
      <p:sp>
        <p:nvSpPr>
          <p:cNvPr id="1103" name="Google Shape;1103;p40"/>
          <p:cNvSpPr txBox="1">
            <a:spLocks noGrp="1"/>
          </p:cNvSpPr>
          <p:nvPr>
            <p:ph type="title" idx="17"/>
          </p:nvPr>
        </p:nvSpPr>
        <p:spPr>
          <a:xfrm>
            <a:off x="4981275" y="2495436"/>
            <a:ext cx="5028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104" name="Google Shape;1104;p40"/>
          <p:cNvSpPr txBox="1">
            <a:spLocks noGrp="1"/>
          </p:cNvSpPr>
          <p:nvPr>
            <p:ph type="subTitle" idx="18"/>
          </p:nvPr>
        </p:nvSpPr>
        <p:spPr>
          <a:xfrm>
            <a:off x="4981281" y="2819068"/>
            <a:ext cx="30636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We will explain the different models we trained.</a:t>
            </a:r>
            <a:endParaRPr dirty="0"/>
          </a:p>
        </p:txBody>
      </p:sp>
      <p:sp>
        <p:nvSpPr>
          <p:cNvPr id="1105" name="Google Shape;1105;p40"/>
          <p:cNvSpPr txBox="1">
            <a:spLocks noGrp="1"/>
          </p:cNvSpPr>
          <p:nvPr>
            <p:ph type="subTitle" idx="19"/>
          </p:nvPr>
        </p:nvSpPr>
        <p:spPr>
          <a:xfrm>
            <a:off x="5381850" y="3503226"/>
            <a:ext cx="25392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1106" name="Google Shape;1106;p40"/>
          <p:cNvSpPr txBox="1">
            <a:spLocks noGrp="1"/>
          </p:cNvSpPr>
          <p:nvPr>
            <p:ph type="title" idx="20"/>
          </p:nvPr>
        </p:nvSpPr>
        <p:spPr>
          <a:xfrm>
            <a:off x="4981275" y="3503226"/>
            <a:ext cx="5028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39"/>
          <p:cNvSpPr txBox="1">
            <a:spLocks noGrp="1"/>
          </p:cNvSpPr>
          <p:nvPr>
            <p:ph type="title"/>
          </p:nvPr>
        </p:nvSpPr>
        <p:spPr>
          <a:xfrm>
            <a:off x="713225" y="449975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Explanation</a:t>
            </a:r>
            <a:endParaRPr dirty="0"/>
          </a:p>
        </p:txBody>
      </p:sp>
      <p:sp>
        <p:nvSpPr>
          <p:cNvPr id="1084" name="Google Shape;1084;p39"/>
          <p:cNvSpPr txBox="1">
            <a:spLocks noGrp="1"/>
          </p:cNvSpPr>
          <p:nvPr>
            <p:ph type="subTitle" idx="1"/>
          </p:nvPr>
        </p:nvSpPr>
        <p:spPr>
          <a:xfrm>
            <a:off x="715925" y="1049033"/>
            <a:ext cx="7724100" cy="36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Kickstarter is a website that allows small start-ups and businesses to share their product and get pledged donations from different people in order to start producing it.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700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This dataset contains different attributes related to these projects such as category, pledged amount, project goal and project state.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700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700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Our goal is to present these attributes in a way to visually show how the project is doing and its status.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700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7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700" dirty="0"/>
              <a:t>Dataset Link: </a:t>
            </a:r>
            <a:r>
              <a:rPr lang="en-US" sz="1500" u="sng" dirty="0">
                <a:hlinkClick r:id="rId3"/>
              </a:rPr>
              <a:t>https://www.kaggle.com/kemical/kickstarter-projects/version/3</a:t>
            </a:r>
            <a:endParaRPr lang="en-US" sz="1500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700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39"/>
          <p:cNvSpPr txBox="1">
            <a:spLocks noGrp="1"/>
          </p:cNvSpPr>
          <p:nvPr>
            <p:ph type="title"/>
          </p:nvPr>
        </p:nvSpPr>
        <p:spPr>
          <a:xfrm>
            <a:off x="708600" y="65414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Visualization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BF143-DF4D-409C-A9E9-E584DAC5A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013" y="609425"/>
            <a:ext cx="4473979" cy="2350158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DE8CBD9-F62E-4B65-87FF-EC30030A4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252" y="3024113"/>
            <a:ext cx="4089511" cy="2114815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7C3F33EB-BFA8-439B-810C-DED5F3C39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" y="3026664"/>
            <a:ext cx="4113870" cy="211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36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39"/>
          <p:cNvSpPr txBox="1">
            <a:spLocks noGrp="1"/>
          </p:cNvSpPr>
          <p:nvPr>
            <p:ph type="title"/>
          </p:nvPr>
        </p:nvSpPr>
        <p:spPr>
          <a:xfrm>
            <a:off x="708600" y="65414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Visualization</a:t>
            </a:r>
            <a:endParaRPr dirty="0"/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230BA8AD-6D97-431A-9BA5-8D0F54D63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45" y="1126547"/>
            <a:ext cx="3648072" cy="3840882"/>
          </a:xfrm>
          <a:prstGeom prst="rect">
            <a:avLst/>
          </a:prstGeom>
        </p:spPr>
      </p:pic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C3E1A914-D7AB-43CB-9104-A02CAD068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006" y="1126547"/>
            <a:ext cx="4144849" cy="401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33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39"/>
          <p:cNvSpPr txBox="1">
            <a:spLocks noGrp="1"/>
          </p:cNvSpPr>
          <p:nvPr>
            <p:ph type="title"/>
          </p:nvPr>
        </p:nvSpPr>
        <p:spPr>
          <a:xfrm>
            <a:off x="708600" y="65414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Visualization</a:t>
            </a:r>
            <a:endParaRPr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98D538E3-D414-47B0-9080-22D7C4D57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647" y="1083616"/>
            <a:ext cx="5965815" cy="350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9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39"/>
          <p:cNvSpPr txBox="1">
            <a:spLocks noGrp="1"/>
          </p:cNvSpPr>
          <p:nvPr>
            <p:ph type="title"/>
          </p:nvPr>
        </p:nvSpPr>
        <p:spPr>
          <a:xfrm>
            <a:off x="708600" y="297181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Preprocessing</a:t>
            </a:r>
            <a:endParaRPr dirty="0"/>
          </a:p>
        </p:txBody>
      </p:sp>
      <p:sp>
        <p:nvSpPr>
          <p:cNvPr id="1084" name="Google Shape;1084;p39"/>
          <p:cNvSpPr txBox="1">
            <a:spLocks noGrp="1"/>
          </p:cNvSpPr>
          <p:nvPr>
            <p:ph type="subTitle" idx="1"/>
          </p:nvPr>
        </p:nvSpPr>
        <p:spPr>
          <a:xfrm>
            <a:off x="708600" y="869881"/>
            <a:ext cx="7724100" cy="37972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Formatting: Unneeded features were removed such as launched, currency and deadline. To avoid confusion all pledged and goal columns were removed except for usd_goal_real and usd_pledged_real.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700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Cleaning: All the null values were attributed to a country named N,0” which was an error caused by Kickstarter. Therefore, all rows with that country were removed. Project name null values were changed to “unknown”.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700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Sampling: Samples were taken with repetition and without. The sample with no repetition was later used for modelling along the population data.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700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Encoding: One hot encoding was used to change the state column to successful with binary values. Country feature was changed to continent then divided into 3 columns using one hot encoding.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1519825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39"/>
          <p:cNvSpPr txBox="1">
            <a:spLocks noGrp="1"/>
          </p:cNvSpPr>
          <p:nvPr>
            <p:ph type="title"/>
          </p:nvPr>
        </p:nvSpPr>
        <p:spPr>
          <a:xfrm>
            <a:off x="715925" y="254033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Transformation</a:t>
            </a:r>
            <a:endParaRPr dirty="0"/>
          </a:p>
        </p:txBody>
      </p:sp>
      <p:sp>
        <p:nvSpPr>
          <p:cNvPr id="1084" name="Google Shape;1084;p39"/>
          <p:cNvSpPr txBox="1">
            <a:spLocks noGrp="1"/>
          </p:cNvSpPr>
          <p:nvPr>
            <p:ph type="subTitle" idx="1"/>
          </p:nvPr>
        </p:nvSpPr>
        <p:spPr>
          <a:xfrm>
            <a:off x="709950" y="831810"/>
            <a:ext cx="7724100" cy="16823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Aggregation: We created 2 new columns by doing calculations between the goal and pledge columns. The first is success_amounts and the second is pledge_goal_difference.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700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Scaling: We used standardization to scale the data before using it in the modelling part. 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700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700" dirty="0"/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092F6A2-1185-4562-AA6D-81C488246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710" y="2468459"/>
            <a:ext cx="4110733" cy="262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45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39"/>
          <p:cNvSpPr txBox="1">
            <a:spLocks noGrp="1"/>
          </p:cNvSpPr>
          <p:nvPr>
            <p:ph type="title"/>
          </p:nvPr>
        </p:nvSpPr>
        <p:spPr>
          <a:xfrm>
            <a:off x="709950" y="156061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Modelling</a:t>
            </a:r>
            <a:endParaRPr dirty="0"/>
          </a:p>
        </p:txBody>
      </p:sp>
      <p:sp>
        <p:nvSpPr>
          <p:cNvPr id="1084" name="Google Shape;1084;p39"/>
          <p:cNvSpPr txBox="1">
            <a:spLocks noGrp="1"/>
          </p:cNvSpPr>
          <p:nvPr>
            <p:ph type="subTitle" idx="1"/>
          </p:nvPr>
        </p:nvSpPr>
        <p:spPr>
          <a:xfrm>
            <a:off x="709950" y="670157"/>
            <a:ext cx="7724100" cy="19015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Feature Selection: Low variance method was used to determine which features to remove. However, all we got were encoded categorical columns so none were removed.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700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Cross Validation: The data was split into training and testing sets. The models trained are Linear Regression, Polynomial Regression, Decision Tree and Random Forest.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700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700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929B268-0A22-4373-AC4E-0B9B1A967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0" y="2753374"/>
            <a:ext cx="4423454" cy="2376962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E8F58D4F-9C0E-4811-BEEF-8E043DBE1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318" y="2766060"/>
            <a:ext cx="442434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60289"/>
      </p:ext>
    </p:extLst>
  </p:cSld>
  <p:clrMapOvr>
    <a:masterClrMapping/>
  </p:clrMapOvr>
</p:sld>
</file>

<file path=ppt/theme/theme1.xml><?xml version="1.0" encoding="utf-8"?>
<a:theme xmlns:a="http://schemas.openxmlformats.org/drawingml/2006/main" name="Visual Content Marketing Plan by Slidesgo">
  <a:themeElements>
    <a:clrScheme name="Simple Light">
      <a:dk1>
        <a:srgbClr val="543439"/>
      </a:dk1>
      <a:lt1>
        <a:srgbClr val="FFFFFF"/>
      </a:lt1>
      <a:dk2>
        <a:srgbClr val="543439"/>
      </a:dk2>
      <a:lt2>
        <a:srgbClr val="FDF8F4"/>
      </a:lt2>
      <a:accent1>
        <a:srgbClr val="FEA556"/>
      </a:accent1>
      <a:accent2>
        <a:srgbClr val="E8B961"/>
      </a:accent2>
      <a:accent3>
        <a:srgbClr val="CAE2CC"/>
      </a:accent3>
      <a:accent4>
        <a:srgbClr val="E8DFD7"/>
      </a:accent4>
      <a:accent5>
        <a:srgbClr val="90C9C2"/>
      </a:accent5>
      <a:accent6>
        <a:srgbClr val="543439"/>
      </a:accent6>
      <a:hlink>
        <a:srgbClr val="FEA55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463</Words>
  <Application>Microsoft Office PowerPoint</Application>
  <PresentationFormat>On-screen Show (16:9)</PresentationFormat>
  <Paragraphs>60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Roboto Condensed Light</vt:lpstr>
      <vt:lpstr>Open Sans</vt:lpstr>
      <vt:lpstr>Montserrat Medium</vt:lpstr>
      <vt:lpstr>Livvic</vt:lpstr>
      <vt:lpstr>Arial</vt:lpstr>
      <vt:lpstr>Montserrat SemiBold</vt:lpstr>
      <vt:lpstr>Montserrat</vt:lpstr>
      <vt:lpstr>Visual Content Marketing Plan by Slidesgo</vt:lpstr>
      <vt:lpstr>Kickstarter Data Science Analysis</vt:lpstr>
      <vt:lpstr>TABLE OF CONTENTS</vt:lpstr>
      <vt:lpstr>Dataset Explanation</vt:lpstr>
      <vt:lpstr>Data Visualization</vt:lpstr>
      <vt:lpstr>Data Visualization</vt:lpstr>
      <vt:lpstr>Data Visualization</vt:lpstr>
      <vt:lpstr>Data Preprocessing</vt:lpstr>
      <vt:lpstr>Data Transformation</vt:lpstr>
      <vt:lpstr>Modelling</vt:lpstr>
      <vt:lpstr>Modelling</vt:lpstr>
      <vt:lpstr>Modelling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 Starter Data Science Analysis</dc:title>
  <cp:lastModifiedBy>Yousef</cp:lastModifiedBy>
  <cp:revision>23</cp:revision>
  <dcterms:modified xsi:type="dcterms:W3CDTF">2021-01-04T06:27:42Z</dcterms:modified>
</cp:coreProperties>
</file>