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4" r:id="rId5"/>
  </p:sldMasterIdLst>
  <p:notesMasterIdLst>
    <p:notesMasterId r:id="rId43"/>
  </p:notesMasterIdLst>
  <p:handoutMasterIdLst>
    <p:handoutMasterId r:id="rId44"/>
  </p:handoutMasterIdLst>
  <p:sldIdLst>
    <p:sldId id="288" r:id="rId6"/>
    <p:sldId id="289" r:id="rId7"/>
    <p:sldId id="322" r:id="rId8"/>
    <p:sldId id="311" r:id="rId9"/>
    <p:sldId id="312" r:id="rId10"/>
    <p:sldId id="313" r:id="rId11"/>
    <p:sldId id="323" r:id="rId12"/>
    <p:sldId id="316" r:id="rId13"/>
    <p:sldId id="328" r:id="rId14"/>
    <p:sldId id="290" r:id="rId15"/>
    <p:sldId id="291" r:id="rId16"/>
    <p:sldId id="292" r:id="rId17"/>
    <p:sldId id="293" r:id="rId18"/>
    <p:sldId id="296" r:id="rId19"/>
    <p:sldId id="300" r:id="rId20"/>
    <p:sldId id="310" r:id="rId21"/>
    <p:sldId id="295" r:id="rId22"/>
    <p:sldId id="325" r:id="rId23"/>
    <p:sldId id="317" r:id="rId24"/>
    <p:sldId id="329" r:id="rId25"/>
    <p:sldId id="330" r:id="rId26"/>
    <p:sldId id="332" r:id="rId27"/>
    <p:sldId id="320" r:id="rId28"/>
    <p:sldId id="333" r:id="rId29"/>
    <p:sldId id="318" r:id="rId30"/>
    <p:sldId id="319" r:id="rId31"/>
    <p:sldId id="331" r:id="rId32"/>
    <p:sldId id="304" r:id="rId33"/>
    <p:sldId id="305" r:id="rId34"/>
    <p:sldId id="326" r:id="rId35"/>
    <p:sldId id="314" r:id="rId36"/>
    <p:sldId id="301" r:id="rId37"/>
    <p:sldId id="302" r:id="rId38"/>
    <p:sldId id="307" r:id="rId39"/>
    <p:sldId id="309" r:id="rId40"/>
    <p:sldId id="315" r:id="rId41"/>
    <p:sldId id="327" r:id="rId42"/>
  </p:sldIdLst>
  <p:sldSz cx="12192000" cy="6858000"/>
  <p:notesSz cx="6794500" cy="9931400"/>
  <p:defaultTextStyle>
    <a:defPPr>
      <a:defRPr lang="en-US"/>
    </a:defPPr>
    <a:lvl1pPr algn="ctr" rtl="0" eaLnBrk="0" fontAlgn="base" hangingPunct="0">
      <a:spcBef>
        <a:spcPct val="0"/>
      </a:spcBef>
      <a:spcAft>
        <a:spcPct val="0"/>
      </a:spcAft>
      <a:defRPr sz="2400" kern="1200">
        <a:solidFill>
          <a:schemeClr val="tx1"/>
        </a:solidFill>
        <a:latin typeface="Times" pitchFamily="-1" charset="0"/>
        <a:ea typeface="+mn-ea"/>
        <a:cs typeface="+mn-cs"/>
      </a:defRPr>
    </a:lvl1pPr>
    <a:lvl2pPr marL="457200" algn="ctr" rtl="0" eaLnBrk="0" fontAlgn="base" hangingPunct="0">
      <a:spcBef>
        <a:spcPct val="0"/>
      </a:spcBef>
      <a:spcAft>
        <a:spcPct val="0"/>
      </a:spcAft>
      <a:defRPr sz="2400" kern="1200">
        <a:solidFill>
          <a:schemeClr val="tx1"/>
        </a:solidFill>
        <a:latin typeface="Times" pitchFamily="-1" charset="0"/>
        <a:ea typeface="+mn-ea"/>
        <a:cs typeface="+mn-cs"/>
      </a:defRPr>
    </a:lvl2pPr>
    <a:lvl3pPr marL="914400" algn="ctr" rtl="0" eaLnBrk="0" fontAlgn="base" hangingPunct="0">
      <a:spcBef>
        <a:spcPct val="0"/>
      </a:spcBef>
      <a:spcAft>
        <a:spcPct val="0"/>
      </a:spcAft>
      <a:defRPr sz="2400" kern="1200">
        <a:solidFill>
          <a:schemeClr val="tx1"/>
        </a:solidFill>
        <a:latin typeface="Times" pitchFamily="-1" charset="0"/>
        <a:ea typeface="+mn-ea"/>
        <a:cs typeface="+mn-cs"/>
      </a:defRPr>
    </a:lvl3pPr>
    <a:lvl4pPr marL="1371600" algn="ctr" rtl="0" eaLnBrk="0" fontAlgn="base" hangingPunct="0">
      <a:spcBef>
        <a:spcPct val="0"/>
      </a:spcBef>
      <a:spcAft>
        <a:spcPct val="0"/>
      </a:spcAft>
      <a:defRPr sz="2400" kern="1200">
        <a:solidFill>
          <a:schemeClr val="tx1"/>
        </a:solidFill>
        <a:latin typeface="Times" pitchFamily="-1" charset="0"/>
        <a:ea typeface="+mn-ea"/>
        <a:cs typeface="+mn-cs"/>
      </a:defRPr>
    </a:lvl4pPr>
    <a:lvl5pPr marL="1828800" algn="ctr" rtl="0" eaLnBrk="0" fontAlgn="base" hangingPunct="0">
      <a:spcBef>
        <a:spcPct val="0"/>
      </a:spcBef>
      <a:spcAft>
        <a:spcPct val="0"/>
      </a:spcAft>
      <a:defRPr sz="2400" kern="1200">
        <a:solidFill>
          <a:schemeClr val="tx1"/>
        </a:solidFill>
        <a:latin typeface="Times" pitchFamily="-1" charset="0"/>
        <a:ea typeface="+mn-ea"/>
        <a:cs typeface="+mn-cs"/>
      </a:defRPr>
    </a:lvl5pPr>
    <a:lvl6pPr marL="2286000" algn="l" defTabSz="457200" rtl="0" eaLnBrk="1" latinLnBrk="0" hangingPunct="1">
      <a:defRPr sz="2400" kern="1200">
        <a:solidFill>
          <a:schemeClr val="tx1"/>
        </a:solidFill>
        <a:latin typeface="Times" pitchFamily="-1" charset="0"/>
        <a:ea typeface="+mn-ea"/>
        <a:cs typeface="+mn-cs"/>
      </a:defRPr>
    </a:lvl6pPr>
    <a:lvl7pPr marL="2743200" algn="l" defTabSz="457200" rtl="0" eaLnBrk="1" latinLnBrk="0" hangingPunct="1">
      <a:defRPr sz="2400" kern="1200">
        <a:solidFill>
          <a:schemeClr val="tx1"/>
        </a:solidFill>
        <a:latin typeface="Times" pitchFamily="-1" charset="0"/>
        <a:ea typeface="+mn-ea"/>
        <a:cs typeface="+mn-cs"/>
      </a:defRPr>
    </a:lvl7pPr>
    <a:lvl8pPr marL="3200400" algn="l" defTabSz="457200" rtl="0" eaLnBrk="1" latinLnBrk="0" hangingPunct="1">
      <a:defRPr sz="2400" kern="1200">
        <a:solidFill>
          <a:schemeClr val="tx1"/>
        </a:solidFill>
        <a:latin typeface="Times" pitchFamily="-1" charset="0"/>
        <a:ea typeface="+mn-ea"/>
        <a:cs typeface="+mn-cs"/>
      </a:defRPr>
    </a:lvl8pPr>
    <a:lvl9pPr marL="3657600" algn="l" defTabSz="457200" rtl="0" eaLnBrk="1" latinLnBrk="0" hangingPunct="1">
      <a:defRPr sz="2400" kern="1200">
        <a:solidFill>
          <a:schemeClr val="tx1"/>
        </a:solidFill>
        <a:latin typeface="Times" pitchFamily="-1"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Nelson2" initials="" lastIdx="3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ACCDFD"/>
    <a:srgbClr val="8E0452"/>
    <a:srgbClr val="B01F2E"/>
    <a:srgbClr val="822F5A"/>
    <a:srgbClr val="21677E"/>
    <a:srgbClr val="EFEFEF"/>
    <a:srgbClr val="8A7967"/>
    <a:srgbClr val="766A62"/>
    <a:srgbClr val="6078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26BF80-0865-47C1-8152-8DB0E3B5BC28}" v="1" dt="2022-04-07T16:32:17.3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992" y="40"/>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2709995e-3ea8-4fb0-9b62-eb8034dec529" providerId="ADAL" clId="{D826BF80-0865-47C1-8152-8DB0E3B5BC28}"/>
    <pc:docChg chg="modSld">
      <pc:chgData name="Matthew Suderman" userId="2709995e-3ea8-4fb0-9b62-eb8034dec529" providerId="ADAL" clId="{D826BF80-0865-47C1-8152-8DB0E3B5BC28}" dt="2022-04-07T16:32:17.352" v="0" actId="20577"/>
      <pc:docMkLst>
        <pc:docMk/>
      </pc:docMkLst>
      <pc:sldChg chg="modSp">
        <pc:chgData name="Matthew Suderman" userId="2709995e-3ea8-4fb0-9b62-eb8034dec529" providerId="ADAL" clId="{D826BF80-0865-47C1-8152-8DB0E3B5BC28}" dt="2022-04-07T16:32:17.352" v="0" actId="20577"/>
        <pc:sldMkLst>
          <pc:docMk/>
          <pc:sldMk cId="3396633467" sldId="327"/>
        </pc:sldMkLst>
        <pc:spChg chg="mod">
          <ac:chgData name="Matthew Suderman" userId="2709995e-3ea8-4fb0-9b62-eb8034dec529" providerId="ADAL" clId="{D826BF80-0865-47C1-8152-8DB0E3B5BC28}" dt="2022-04-07T16:32:17.352" v="0" actId="20577"/>
          <ac:spMkLst>
            <pc:docMk/>
            <pc:sldMk cId="3396633467" sldId="327"/>
            <ac:spMk id="3" creationId="{C507272F-F7B9-4829-A043-4905A81EBF22}"/>
          </ac:spMkLst>
        </pc:spChg>
      </pc:sldChg>
    </pc:docChg>
  </pc:docChgLst>
  <pc:docChgLst>
    <pc:chgData name="Matthew Suderman" userId="S::ms13525@bristol.ac.uk::2709995e-3ea8-4fb0-9b62-eb8034dec529" providerId="AD" clId="Web-{E36E45B3-E198-6188-927C-C5368E2754D6}"/>
    <pc:docChg chg="addSld modSld sldOrd">
      <pc:chgData name="Matthew Suderman" userId="S::ms13525@bristol.ac.uk::2709995e-3ea8-4fb0-9b62-eb8034dec529" providerId="AD" clId="Web-{E36E45B3-E198-6188-927C-C5368E2754D6}" dt="2021-06-07T11:01:08.102" v="64"/>
      <pc:docMkLst>
        <pc:docMk/>
      </pc:docMkLst>
      <pc:sldChg chg="addSp delSp modSp">
        <pc:chgData name="Matthew Suderman" userId="S::ms13525@bristol.ac.uk::2709995e-3ea8-4fb0-9b62-eb8034dec529" providerId="AD" clId="Web-{E36E45B3-E198-6188-927C-C5368E2754D6}" dt="2021-06-07T10:58:26.927" v="36" actId="14100"/>
        <pc:sldMkLst>
          <pc:docMk/>
          <pc:sldMk cId="4252548372" sldId="330"/>
        </pc:sldMkLst>
        <pc:spChg chg="mod">
          <ac:chgData name="Matthew Suderman" userId="S::ms13525@bristol.ac.uk::2709995e-3ea8-4fb0-9b62-eb8034dec529" providerId="AD" clId="Web-{E36E45B3-E198-6188-927C-C5368E2754D6}" dt="2021-06-07T10:58:26.927" v="36" actId="14100"/>
          <ac:spMkLst>
            <pc:docMk/>
            <pc:sldMk cId="4252548372" sldId="330"/>
            <ac:spMk id="3" creationId="{A3E9A2EF-5D00-4605-BA90-3C4860EA4C3E}"/>
          </ac:spMkLst>
        </pc:spChg>
        <pc:picChg chg="add del mod">
          <ac:chgData name="Matthew Suderman" userId="S::ms13525@bristol.ac.uk::2709995e-3ea8-4fb0-9b62-eb8034dec529" providerId="AD" clId="Web-{E36E45B3-E198-6188-927C-C5368E2754D6}" dt="2021-06-07T10:57:01.347" v="10"/>
          <ac:picMkLst>
            <pc:docMk/>
            <pc:sldMk cId="4252548372" sldId="330"/>
            <ac:picMk id="4" creationId="{0A71D40A-B524-4E2D-93EF-790D89BD4275}"/>
          </ac:picMkLst>
        </pc:picChg>
      </pc:sldChg>
      <pc:sldChg chg="modSp">
        <pc:chgData name="Matthew Suderman" userId="S::ms13525@bristol.ac.uk::2709995e-3ea8-4fb0-9b62-eb8034dec529" providerId="AD" clId="Web-{E36E45B3-E198-6188-927C-C5368E2754D6}" dt="2021-06-07T10:51:32.324" v="7" actId="20577"/>
        <pc:sldMkLst>
          <pc:docMk/>
          <pc:sldMk cId="3683323943" sldId="332"/>
        </pc:sldMkLst>
        <pc:spChg chg="mod">
          <ac:chgData name="Matthew Suderman" userId="S::ms13525@bristol.ac.uk::2709995e-3ea8-4fb0-9b62-eb8034dec529" providerId="AD" clId="Web-{E36E45B3-E198-6188-927C-C5368E2754D6}" dt="2021-06-07T10:51:32.324" v="7" actId="20577"/>
          <ac:spMkLst>
            <pc:docMk/>
            <pc:sldMk cId="3683323943" sldId="332"/>
            <ac:spMk id="2" creationId="{418A0246-D388-44B0-A880-F5F8B680AA6F}"/>
          </ac:spMkLst>
        </pc:spChg>
      </pc:sldChg>
      <pc:sldChg chg="addSp delSp modSp new ord">
        <pc:chgData name="Matthew Suderman" userId="S::ms13525@bristol.ac.uk::2709995e-3ea8-4fb0-9b62-eb8034dec529" providerId="AD" clId="Web-{E36E45B3-E198-6188-927C-C5368E2754D6}" dt="2021-06-07T11:01:08.102" v="64"/>
        <pc:sldMkLst>
          <pc:docMk/>
          <pc:sldMk cId="1631015651" sldId="333"/>
        </pc:sldMkLst>
        <pc:spChg chg="mod">
          <ac:chgData name="Matthew Suderman" userId="S::ms13525@bristol.ac.uk::2709995e-3ea8-4fb0-9b62-eb8034dec529" providerId="AD" clId="Web-{E36E45B3-E198-6188-927C-C5368E2754D6}" dt="2021-06-07T10:57:06.003" v="16" actId="20577"/>
          <ac:spMkLst>
            <pc:docMk/>
            <pc:sldMk cId="1631015651" sldId="333"/>
            <ac:spMk id="2" creationId="{FCBCF327-34D9-4D45-AE1C-27F3325A2D86}"/>
          </ac:spMkLst>
        </pc:spChg>
        <pc:spChg chg="del">
          <ac:chgData name="Matthew Suderman" userId="S::ms13525@bristol.ac.uk::2709995e-3ea8-4fb0-9b62-eb8034dec529" providerId="AD" clId="Web-{E36E45B3-E198-6188-927C-C5368E2754D6}" dt="2021-06-07T10:57:10.409" v="17"/>
          <ac:spMkLst>
            <pc:docMk/>
            <pc:sldMk cId="1631015651" sldId="333"/>
            <ac:spMk id="3" creationId="{CA2EAA9C-FCD7-44BB-8246-ACA9DECCDD79}"/>
          </ac:spMkLst>
        </pc:spChg>
        <pc:spChg chg="add mod ord">
          <ac:chgData name="Matthew Suderman" userId="S::ms13525@bristol.ac.uk::2709995e-3ea8-4fb0-9b62-eb8034dec529" providerId="AD" clId="Web-{E36E45B3-E198-6188-927C-C5368E2754D6}" dt="2021-06-07T10:58:22.770" v="35" actId="14100"/>
          <ac:spMkLst>
            <pc:docMk/>
            <pc:sldMk cId="1631015651" sldId="333"/>
            <ac:spMk id="6" creationId="{936E5375-F5D5-4388-AB74-94AC4A656D0B}"/>
          </ac:spMkLst>
        </pc:spChg>
        <pc:spChg chg="add del mod">
          <ac:chgData name="Matthew Suderman" userId="S::ms13525@bristol.ac.uk::2709995e-3ea8-4fb0-9b62-eb8034dec529" providerId="AD" clId="Web-{E36E45B3-E198-6188-927C-C5368E2754D6}" dt="2021-06-07T10:58:14.723" v="32"/>
          <ac:spMkLst>
            <pc:docMk/>
            <pc:sldMk cId="1631015651" sldId="333"/>
            <ac:spMk id="8" creationId="{87EDD481-5027-46E8-9810-F234E9F3D9BB}"/>
          </ac:spMkLst>
        </pc:spChg>
        <pc:spChg chg="add mod">
          <ac:chgData name="Matthew Suderman" userId="S::ms13525@bristol.ac.uk::2709995e-3ea8-4fb0-9b62-eb8034dec529" providerId="AD" clId="Web-{E36E45B3-E198-6188-927C-C5368E2754D6}" dt="2021-06-07T11:01:03.102" v="63" actId="14100"/>
          <ac:spMkLst>
            <pc:docMk/>
            <pc:sldMk cId="1631015651" sldId="333"/>
            <ac:spMk id="10" creationId="{4BEEEBB7-8A1A-4B39-8B57-17662F4186C0}"/>
          </ac:spMkLst>
        </pc:spChg>
        <pc:picChg chg="add del mod ord">
          <ac:chgData name="Matthew Suderman" userId="S::ms13525@bristol.ac.uk::2709995e-3ea8-4fb0-9b62-eb8034dec529" providerId="AD" clId="Web-{E36E45B3-E198-6188-927C-C5368E2754D6}" dt="2021-06-07T10:58:04.676" v="31"/>
          <ac:picMkLst>
            <pc:docMk/>
            <pc:sldMk cId="1631015651" sldId="333"/>
            <ac:picMk id="4" creationId="{06A5878E-8C1B-417D-94FC-688663BF5D08}"/>
          </ac:picMkLst>
        </pc:picChg>
        <pc:picChg chg="add mod ord">
          <ac:chgData name="Matthew Suderman" userId="S::ms13525@bristol.ac.uk::2709995e-3ea8-4fb0-9b62-eb8034dec529" providerId="AD" clId="Web-{E36E45B3-E198-6188-927C-C5368E2754D6}" dt="2021-06-07T10:59:44.960" v="48" actId="1076"/>
          <ac:picMkLst>
            <pc:docMk/>
            <pc:sldMk cId="1631015651" sldId="333"/>
            <ac:picMk id="9" creationId="{75F018F0-2107-4E9C-A414-DAA51B8D4737}"/>
          </ac:picMkLst>
        </pc:picChg>
      </pc:sldChg>
    </pc:docChg>
  </pc:docChgLst>
  <pc:docChgLst>
    <pc:chgData name="Matthew Suderman" userId="S::ms13525@bristol.ac.uk::2709995e-3ea8-4fb0-9b62-eb8034dec529" providerId="AD" clId="Web-{2AA795B1-E918-5116-4F66-18D6470E661D}"/>
    <pc:docChg chg="addSld delSld modSld">
      <pc:chgData name="Matthew Suderman" userId="S::ms13525@bristol.ac.uk::2709995e-3ea8-4fb0-9b62-eb8034dec529" providerId="AD" clId="Web-{2AA795B1-E918-5116-4F66-18D6470E661D}" dt="2021-11-14T12:00:38.944" v="448" actId="20577"/>
      <pc:docMkLst>
        <pc:docMk/>
      </pc:docMkLst>
      <pc:sldChg chg="modSp">
        <pc:chgData name="Matthew Suderman" userId="S::ms13525@bristol.ac.uk::2709995e-3ea8-4fb0-9b62-eb8034dec529" providerId="AD" clId="Web-{2AA795B1-E918-5116-4F66-18D6470E661D}" dt="2021-11-14T12:00:38.944" v="448" actId="20577"/>
        <pc:sldMkLst>
          <pc:docMk/>
          <pc:sldMk cId="2204259795" sldId="289"/>
        </pc:sldMkLst>
        <pc:spChg chg="mod">
          <ac:chgData name="Matthew Suderman" userId="S::ms13525@bristol.ac.uk::2709995e-3ea8-4fb0-9b62-eb8034dec529" providerId="AD" clId="Web-{2AA795B1-E918-5116-4F66-18D6470E661D}" dt="2021-11-14T12:00:38.944" v="448" actId="20577"/>
          <ac:spMkLst>
            <pc:docMk/>
            <pc:sldMk cId="2204259795" sldId="289"/>
            <ac:spMk id="3" creationId="{8CE7A5A6-0E5C-43FB-9F20-5880C102E13C}"/>
          </ac:spMkLst>
        </pc:spChg>
      </pc:sldChg>
      <pc:sldChg chg="addSp modSp mod modClrScheme chgLayout">
        <pc:chgData name="Matthew Suderman" userId="S::ms13525@bristol.ac.uk::2709995e-3ea8-4fb0-9b62-eb8034dec529" providerId="AD" clId="Web-{2AA795B1-E918-5116-4F66-18D6470E661D}" dt="2021-11-14T12:00:08.099" v="445" actId="20577"/>
        <pc:sldMkLst>
          <pc:docMk/>
          <pc:sldMk cId="3302495619" sldId="322"/>
        </pc:sldMkLst>
        <pc:spChg chg="add mod ord">
          <ac:chgData name="Matthew Suderman" userId="S::ms13525@bristol.ac.uk::2709995e-3ea8-4fb0-9b62-eb8034dec529" providerId="AD" clId="Web-{2AA795B1-E918-5116-4F66-18D6470E661D}" dt="2021-11-14T12:00:08.099" v="445" actId="20577"/>
          <ac:spMkLst>
            <pc:docMk/>
            <pc:sldMk cId="3302495619" sldId="322"/>
            <ac:spMk id="2" creationId="{208A62BF-2B64-4570-BD1B-333EFF974120}"/>
          </ac:spMkLst>
        </pc:spChg>
        <pc:spChg chg="mod ord">
          <ac:chgData name="Matthew Suderman" userId="S::ms13525@bristol.ac.uk::2709995e-3ea8-4fb0-9b62-eb8034dec529" providerId="AD" clId="Web-{2AA795B1-E918-5116-4F66-18D6470E661D}" dt="2021-11-14T11:59:59.755" v="436"/>
          <ac:spMkLst>
            <pc:docMk/>
            <pc:sldMk cId="3302495619" sldId="322"/>
            <ac:spMk id="4" creationId="{710ED6D7-6355-4DC3-B1A4-4E17C319C8E4}"/>
          </ac:spMkLst>
        </pc:spChg>
      </pc:sldChg>
      <pc:sldChg chg="addSp modSp add del mod modClrScheme chgLayout">
        <pc:chgData name="Matthew Suderman" userId="S::ms13525@bristol.ac.uk::2709995e-3ea8-4fb0-9b62-eb8034dec529" providerId="AD" clId="Web-{2AA795B1-E918-5116-4F66-18D6470E661D}" dt="2021-11-14T11:59:20.723" v="432" actId="20577"/>
        <pc:sldMkLst>
          <pc:docMk/>
          <pc:sldMk cId="1686616601" sldId="326"/>
        </pc:sldMkLst>
        <pc:spChg chg="add mod ord">
          <ac:chgData name="Matthew Suderman" userId="S::ms13525@bristol.ac.uk::2709995e-3ea8-4fb0-9b62-eb8034dec529" providerId="AD" clId="Web-{2AA795B1-E918-5116-4F66-18D6470E661D}" dt="2021-11-14T11:59:20.723" v="432" actId="20577"/>
          <ac:spMkLst>
            <pc:docMk/>
            <pc:sldMk cId="1686616601" sldId="326"/>
            <ac:spMk id="2" creationId="{93ED7A3C-D603-4922-B39D-24191734F0E7}"/>
          </ac:spMkLst>
        </pc:spChg>
        <pc:spChg chg="mod ord">
          <ac:chgData name="Matthew Suderman" userId="S::ms13525@bristol.ac.uk::2709995e-3ea8-4fb0-9b62-eb8034dec529" providerId="AD" clId="Web-{2AA795B1-E918-5116-4F66-18D6470E661D}" dt="2021-11-14T11:59:11.192" v="419"/>
          <ac:spMkLst>
            <pc:docMk/>
            <pc:sldMk cId="1686616601" sldId="326"/>
            <ac:spMk id="4" creationId="{710ED6D7-6355-4DC3-B1A4-4E17C319C8E4}"/>
          </ac:spMkLst>
        </pc:spChg>
      </pc:sldChg>
      <pc:sldChg chg="modSp new">
        <pc:chgData name="Matthew Suderman" userId="S::ms13525@bristol.ac.uk::2709995e-3ea8-4fb0-9b62-eb8034dec529" providerId="AD" clId="Web-{2AA795B1-E918-5116-4F66-18D6470E661D}" dt="2021-11-12T22:07:25.581" v="410" actId="20577"/>
        <pc:sldMkLst>
          <pc:docMk/>
          <pc:sldMk cId="3396633467" sldId="327"/>
        </pc:sldMkLst>
        <pc:spChg chg="mod">
          <ac:chgData name="Matthew Suderman" userId="S::ms13525@bristol.ac.uk::2709995e-3ea8-4fb0-9b62-eb8034dec529" providerId="AD" clId="Web-{2AA795B1-E918-5116-4F66-18D6470E661D}" dt="2021-11-12T22:07:25.581" v="410" actId="20577"/>
          <ac:spMkLst>
            <pc:docMk/>
            <pc:sldMk cId="3396633467" sldId="327"/>
            <ac:spMk id="2" creationId="{02EED17E-51AA-4BC0-9976-5D282F4408A4}"/>
          </ac:spMkLst>
        </pc:spChg>
        <pc:spChg chg="mod">
          <ac:chgData name="Matthew Suderman" userId="S::ms13525@bristol.ac.uk::2709995e-3ea8-4fb0-9b62-eb8034dec529" providerId="AD" clId="Web-{2AA795B1-E918-5116-4F66-18D6470E661D}" dt="2021-11-12T22:07:22.972" v="408" actId="20577"/>
          <ac:spMkLst>
            <pc:docMk/>
            <pc:sldMk cId="3396633467" sldId="327"/>
            <ac:spMk id="3" creationId="{C507272F-F7B9-4829-A043-4905A81EBF22}"/>
          </ac:spMkLst>
        </pc:spChg>
      </pc:sldChg>
    </pc:docChg>
  </pc:docChgLst>
  <pc:docChgLst>
    <pc:chgData name="Matthew Suderman" userId="2709995e-3ea8-4fb0-9b62-eb8034dec529" providerId="ADAL" clId="{494F1318-6255-4D87-B28E-76222DCA4808}"/>
    <pc:docChg chg="undo custSel addSld delSld modSld">
      <pc:chgData name="Matthew Suderman" userId="2709995e-3ea8-4fb0-9b62-eb8034dec529" providerId="ADAL" clId="{494F1318-6255-4D87-B28E-76222DCA4808}" dt="2021-09-05T23:14:36.583" v="3053" actId="403"/>
      <pc:docMkLst>
        <pc:docMk/>
      </pc:docMkLst>
      <pc:sldChg chg="modSp add del mod">
        <pc:chgData name="Matthew Suderman" userId="2709995e-3ea8-4fb0-9b62-eb8034dec529" providerId="ADAL" clId="{494F1318-6255-4D87-B28E-76222DCA4808}" dt="2021-09-05T21:42:13.244" v="41" actId="20577"/>
        <pc:sldMkLst>
          <pc:docMk/>
          <pc:sldMk cId="0" sldId="288"/>
        </pc:sldMkLst>
        <pc:spChg chg="mod">
          <ac:chgData name="Matthew Suderman" userId="2709995e-3ea8-4fb0-9b62-eb8034dec529" providerId="ADAL" clId="{494F1318-6255-4D87-B28E-76222DCA4808}" dt="2021-09-05T21:42:13.244" v="41" actId="20577"/>
          <ac:spMkLst>
            <pc:docMk/>
            <pc:sldMk cId="0" sldId="288"/>
            <ac:spMk id="3" creationId="{00000000-0000-0000-0000-000000000000}"/>
          </ac:spMkLst>
        </pc:spChg>
      </pc:sldChg>
      <pc:sldChg chg="addSp delSp modSp new del mod">
        <pc:chgData name="Matthew Suderman" userId="2709995e-3ea8-4fb0-9b62-eb8034dec529" providerId="ADAL" clId="{494F1318-6255-4D87-B28E-76222DCA4808}" dt="2021-09-05T21:47:51.175" v="77" actId="2696"/>
        <pc:sldMkLst>
          <pc:docMk/>
          <pc:sldMk cId="3546153058" sldId="289"/>
        </pc:sldMkLst>
        <pc:picChg chg="add del mod modCrop">
          <ac:chgData name="Matthew Suderman" userId="2709995e-3ea8-4fb0-9b62-eb8034dec529" providerId="ADAL" clId="{494F1318-6255-4D87-B28E-76222DCA4808}" dt="2021-09-05T21:45:35.212" v="54" actId="22"/>
          <ac:picMkLst>
            <pc:docMk/>
            <pc:sldMk cId="3546153058" sldId="289"/>
            <ac:picMk id="3" creationId="{7424B09E-9E3B-4C77-ADC6-C6EEFF2852F2}"/>
          </ac:picMkLst>
        </pc:picChg>
        <pc:picChg chg="add del mod">
          <ac:chgData name="Matthew Suderman" userId="2709995e-3ea8-4fb0-9b62-eb8034dec529" providerId="ADAL" clId="{494F1318-6255-4D87-B28E-76222DCA4808}" dt="2021-09-05T21:47:12.122" v="60" actId="21"/>
          <ac:picMkLst>
            <pc:docMk/>
            <pc:sldMk cId="3546153058" sldId="289"/>
            <ac:picMk id="5" creationId="{10DB1010-000C-4EB1-AD84-ED4242C40687}"/>
          </ac:picMkLst>
        </pc:picChg>
      </pc:sldChg>
      <pc:sldChg chg="addSp delSp modSp new mod modClrScheme chgLayout">
        <pc:chgData name="Matthew Suderman" userId="2709995e-3ea8-4fb0-9b62-eb8034dec529" providerId="ADAL" clId="{494F1318-6255-4D87-B28E-76222DCA4808}" dt="2021-09-05T21:47:47.159" v="76" actId="1035"/>
        <pc:sldMkLst>
          <pc:docMk/>
          <pc:sldMk cId="3597726512" sldId="290"/>
        </pc:sldMkLst>
        <pc:spChg chg="add del mod">
          <ac:chgData name="Matthew Suderman" userId="2709995e-3ea8-4fb0-9b62-eb8034dec529" providerId="ADAL" clId="{494F1318-6255-4D87-B28E-76222DCA4808}" dt="2021-09-05T21:47:28.177" v="62" actId="700"/>
          <ac:spMkLst>
            <pc:docMk/>
            <pc:sldMk cId="3597726512" sldId="290"/>
            <ac:spMk id="2" creationId="{4E94AD3C-42B1-420A-B285-A06016A0F455}"/>
          </ac:spMkLst>
        </pc:spChg>
        <pc:spChg chg="add del mod">
          <ac:chgData name="Matthew Suderman" userId="2709995e-3ea8-4fb0-9b62-eb8034dec529" providerId="ADAL" clId="{494F1318-6255-4D87-B28E-76222DCA4808}" dt="2021-09-05T21:47:28.177" v="62" actId="700"/>
          <ac:spMkLst>
            <pc:docMk/>
            <pc:sldMk cId="3597726512" sldId="290"/>
            <ac:spMk id="3" creationId="{BC871BE3-27E4-47F8-AEA4-E26F7BE58773}"/>
          </ac:spMkLst>
        </pc:spChg>
        <pc:picChg chg="add mod">
          <ac:chgData name="Matthew Suderman" userId="2709995e-3ea8-4fb0-9b62-eb8034dec529" providerId="ADAL" clId="{494F1318-6255-4D87-B28E-76222DCA4808}" dt="2021-09-05T21:47:47.159" v="76" actId="1035"/>
          <ac:picMkLst>
            <pc:docMk/>
            <pc:sldMk cId="3597726512" sldId="290"/>
            <ac:picMk id="4" creationId="{9BF9E80F-A3FC-4076-93BC-67DD55E3A091}"/>
          </ac:picMkLst>
        </pc:picChg>
      </pc:sldChg>
      <pc:sldChg chg="addSp modSp new mod modClrScheme modAnim chgLayout">
        <pc:chgData name="Matthew Suderman" userId="2709995e-3ea8-4fb0-9b62-eb8034dec529" providerId="ADAL" clId="{494F1318-6255-4D87-B28E-76222DCA4808}" dt="2021-09-05T23:14:26.513" v="3052" actId="403"/>
        <pc:sldMkLst>
          <pc:docMk/>
          <pc:sldMk cId="1899749454" sldId="291"/>
        </pc:sldMkLst>
        <pc:spChg chg="add mod">
          <ac:chgData name="Matthew Suderman" userId="2709995e-3ea8-4fb0-9b62-eb8034dec529" providerId="ADAL" clId="{494F1318-6255-4D87-B28E-76222DCA4808}" dt="2021-09-05T21:49:55.053" v="114" actId="20577"/>
          <ac:spMkLst>
            <pc:docMk/>
            <pc:sldMk cId="1899749454" sldId="291"/>
            <ac:spMk id="2" creationId="{BAA40F40-90C0-4F73-A66A-6D022DE2D9D7}"/>
          </ac:spMkLst>
        </pc:spChg>
        <pc:spChg chg="add mod">
          <ac:chgData name="Matthew Suderman" userId="2709995e-3ea8-4fb0-9b62-eb8034dec529" providerId="ADAL" clId="{494F1318-6255-4D87-B28E-76222DCA4808}" dt="2021-09-05T23:14:26.513" v="3052" actId="403"/>
          <ac:spMkLst>
            <pc:docMk/>
            <pc:sldMk cId="1899749454" sldId="291"/>
            <ac:spMk id="3" creationId="{6E8C9CC3-1473-49B6-A972-2844EB676983}"/>
          </ac:spMkLst>
        </pc:spChg>
      </pc:sldChg>
      <pc:sldChg chg="addSp modSp new mod modAnim">
        <pc:chgData name="Matthew Suderman" userId="2709995e-3ea8-4fb0-9b62-eb8034dec529" providerId="ADAL" clId="{494F1318-6255-4D87-B28E-76222DCA4808}" dt="2021-09-05T23:14:36.583" v="3053" actId="403"/>
        <pc:sldMkLst>
          <pc:docMk/>
          <pc:sldMk cId="220029430" sldId="292"/>
        </pc:sldMkLst>
        <pc:spChg chg="mod">
          <ac:chgData name="Matthew Suderman" userId="2709995e-3ea8-4fb0-9b62-eb8034dec529" providerId="ADAL" clId="{494F1318-6255-4D87-B28E-76222DCA4808}" dt="2021-09-05T22:24:36.986" v="316" actId="20577"/>
          <ac:spMkLst>
            <pc:docMk/>
            <pc:sldMk cId="220029430" sldId="292"/>
            <ac:spMk id="2" creationId="{1CA5DFFC-5264-4D58-B848-9EF1D51EC34A}"/>
          </ac:spMkLst>
        </pc:spChg>
        <pc:spChg chg="mod">
          <ac:chgData name="Matthew Suderman" userId="2709995e-3ea8-4fb0-9b62-eb8034dec529" providerId="ADAL" clId="{494F1318-6255-4D87-B28E-76222DCA4808}" dt="2021-09-05T23:14:36.583" v="3053" actId="403"/>
          <ac:spMkLst>
            <pc:docMk/>
            <pc:sldMk cId="220029430" sldId="292"/>
            <ac:spMk id="3" creationId="{59790457-ECE7-4BC5-8513-414ED4776E73}"/>
          </ac:spMkLst>
        </pc:spChg>
        <pc:spChg chg="add mod">
          <ac:chgData name="Matthew Suderman" userId="2709995e-3ea8-4fb0-9b62-eb8034dec529" providerId="ADAL" clId="{494F1318-6255-4D87-B28E-76222DCA4808}" dt="2021-09-05T22:36:35.743" v="1177" actId="404"/>
          <ac:spMkLst>
            <pc:docMk/>
            <pc:sldMk cId="220029430" sldId="292"/>
            <ac:spMk id="4" creationId="{87B22A1E-2AD6-4D8C-8AC2-6CAB5A671B8A}"/>
          </ac:spMkLst>
        </pc:spChg>
        <pc:spChg chg="add mod">
          <ac:chgData name="Matthew Suderman" userId="2709995e-3ea8-4fb0-9b62-eb8034dec529" providerId="ADAL" clId="{494F1318-6255-4D87-B28E-76222DCA4808}" dt="2021-09-05T22:36:25.149" v="1174" actId="120"/>
          <ac:spMkLst>
            <pc:docMk/>
            <pc:sldMk cId="220029430" sldId="292"/>
            <ac:spMk id="8" creationId="{C3BA1D8E-CB0F-4CF0-B261-BE0B8A9FA592}"/>
          </ac:spMkLst>
        </pc:spChg>
        <pc:picChg chg="add mod">
          <ac:chgData name="Matthew Suderman" userId="2709995e-3ea8-4fb0-9b62-eb8034dec529" providerId="ADAL" clId="{494F1318-6255-4D87-B28E-76222DCA4808}" dt="2021-09-05T22:38:01.997" v="1195" actId="732"/>
          <ac:picMkLst>
            <pc:docMk/>
            <pc:sldMk cId="220029430" sldId="292"/>
            <ac:picMk id="6" creationId="{787335C7-C02D-42EA-ABFB-D100A0EDFF14}"/>
          </ac:picMkLst>
        </pc:picChg>
        <pc:picChg chg="add mod">
          <ac:chgData name="Matthew Suderman" userId="2709995e-3ea8-4fb0-9b62-eb8034dec529" providerId="ADAL" clId="{494F1318-6255-4D87-B28E-76222DCA4808}" dt="2021-09-05T22:26:33.584" v="341" actId="1076"/>
          <ac:picMkLst>
            <pc:docMk/>
            <pc:sldMk cId="220029430" sldId="292"/>
            <ac:picMk id="1026" creationId="{53214BAD-5E38-47A5-9429-DF519E09006E}"/>
          </ac:picMkLst>
        </pc:picChg>
      </pc:sldChg>
      <pc:sldChg chg="modSp new mod modAnim">
        <pc:chgData name="Matthew Suderman" userId="2709995e-3ea8-4fb0-9b62-eb8034dec529" providerId="ADAL" clId="{494F1318-6255-4D87-B28E-76222DCA4808}" dt="2021-09-05T22:50:34.996" v="1703" actId="21"/>
        <pc:sldMkLst>
          <pc:docMk/>
          <pc:sldMk cId="981884099" sldId="293"/>
        </pc:sldMkLst>
        <pc:spChg chg="mod">
          <ac:chgData name="Matthew Suderman" userId="2709995e-3ea8-4fb0-9b62-eb8034dec529" providerId="ADAL" clId="{494F1318-6255-4D87-B28E-76222DCA4808}" dt="2021-09-05T22:40:10.328" v="1203"/>
          <ac:spMkLst>
            <pc:docMk/>
            <pc:sldMk cId="981884099" sldId="293"/>
            <ac:spMk id="2" creationId="{978ED433-1509-42A1-B207-EF7AA8D45D7B}"/>
          </ac:spMkLst>
        </pc:spChg>
        <pc:spChg chg="mod">
          <ac:chgData name="Matthew Suderman" userId="2709995e-3ea8-4fb0-9b62-eb8034dec529" providerId="ADAL" clId="{494F1318-6255-4D87-B28E-76222DCA4808}" dt="2021-09-05T22:50:34.996" v="1703" actId="21"/>
          <ac:spMkLst>
            <pc:docMk/>
            <pc:sldMk cId="981884099" sldId="293"/>
            <ac:spMk id="3" creationId="{16D25A17-E3CF-4042-982C-B48E59172EF3}"/>
          </ac:spMkLst>
        </pc:spChg>
      </pc:sldChg>
      <pc:sldChg chg="modSp new mod modAnim">
        <pc:chgData name="Matthew Suderman" userId="2709995e-3ea8-4fb0-9b62-eb8034dec529" providerId="ADAL" clId="{494F1318-6255-4D87-B28E-76222DCA4808}" dt="2021-09-05T23:00:21.074" v="2110" actId="20577"/>
        <pc:sldMkLst>
          <pc:docMk/>
          <pc:sldMk cId="1918481118" sldId="294"/>
        </pc:sldMkLst>
        <pc:spChg chg="mod">
          <ac:chgData name="Matthew Suderman" userId="2709995e-3ea8-4fb0-9b62-eb8034dec529" providerId="ADAL" clId="{494F1318-6255-4D87-B28E-76222DCA4808}" dt="2021-09-05T22:50:41.633" v="1714" actId="20577"/>
          <ac:spMkLst>
            <pc:docMk/>
            <pc:sldMk cId="1918481118" sldId="294"/>
            <ac:spMk id="2" creationId="{E10F0DD5-F7E5-4D52-B3A3-4031EFDF0B5C}"/>
          </ac:spMkLst>
        </pc:spChg>
        <pc:spChg chg="mod">
          <ac:chgData name="Matthew Suderman" userId="2709995e-3ea8-4fb0-9b62-eb8034dec529" providerId="ADAL" clId="{494F1318-6255-4D87-B28E-76222DCA4808}" dt="2021-09-05T23:00:21.074" v="2110" actId="20577"/>
          <ac:spMkLst>
            <pc:docMk/>
            <pc:sldMk cId="1918481118" sldId="294"/>
            <ac:spMk id="3" creationId="{A6426083-478E-4A48-844F-7B02BFD1383F}"/>
          </ac:spMkLst>
        </pc:spChg>
      </pc:sldChg>
      <pc:sldChg chg="addSp delSp modSp new mod modAnim">
        <pc:chgData name="Matthew Suderman" userId="2709995e-3ea8-4fb0-9b62-eb8034dec529" providerId="ADAL" clId="{494F1318-6255-4D87-B28E-76222DCA4808}" dt="2021-09-05T23:13:22.331" v="3051"/>
        <pc:sldMkLst>
          <pc:docMk/>
          <pc:sldMk cId="561624156" sldId="295"/>
        </pc:sldMkLst>
        <pc:spChg chg="mod">
          <ac:chgData name="Matthew Suderman" userId="2709995e-3ea8-4fb0-9b62-eb8034dec529" providerId="ADAL" clId="{494F1318-6255-4D87-B28E-76222DCA4808}" dt="2021-09-05T23:10:58.917" v="3020" actId="20577"/>
          <ac:spMkLst>
            <pc:docMk/>
            <pc:sldMk cId="561624156" sldId="295"/>
            <ac:spMk id="2" creationId="{3534AA92-DDD4-4407-A1CF-92CD510F5992}"/>
          </ac:spMkLst>
        </pc:spChg>
        <pc:spChg chg="mod">
          <ac:chgData name="Matthew Suderman" userId="2709995e-3ea8-4fb0-9b62-eb8034dec529" providerId="ADAL" clId="{494F1318-6255-4D87-B28E-76222DCA4808}" dt="2021-09-05T23:12:25.585" v="3039" actId="14100"/>
          <ac:spMkLst>
            <pc:docMk/>
            <pc:sldMk cId="561624156" sldId="295"/>
            <ac:spMk id="3" creationId="{D7EA2041-4B05-4309-A09F-E23553FEB7C8}"/>
          </ac:spMkLst>
        </pc:spChg>
        <pc:spChg chg="add mod">
          <ac:chgData name="Matthew Suderman" userId="2709995e-3ea8-4fb0-9b62-eb8034dec529" providerId="ADAL" clId="{494F1318-6255-4D87-B28E-76222DCA4808}" dt="2021-09-05T23:12:29.403" v="3046" actId="1038"/>
          <ac:spMkLst>
            <pc:docMk/>
            <pc:sldMk cId="561624156" sldId="295"/>
            <ac:spMk id="9" creationId="{1AB7EA57-76D1-41E9-BDCD-BABBDDBF5B5E}"/>
          </ac:spMkLst>
        </pc:spChg>
        <pc:picChg chg="add del mod">
          <ac:chgData name="Matthew Suderman" userId="2709995e-3ea8-4fb0-9b62-eb8034dec529" providerId="ADAL" clId="{494F1318-6255-4D87-B28E-76222DCA4808}" dt="2021-09-05T23:09:30.479" v="3008" actId="478"/>
          <ac:picMkLst>
            <pc:docMk/>
            <pc:sldMk cId="561624156" sldId="295"/>
            <ac:picMk id="2050" creationId="{FE856E3E-F8B6-4F76-A8E3-55188189C0E1}"/>
          </ac:picMkLst>
        </pc:picChg>
        <pc:picChg chg="add del">
          <ac:chgData name="Matthew Suderman" userId="2709995e-3ea8-4fb0-9b62-eb8034dec529" providerId="ADAL" clId="{494F1318-6255-4D87-B28E-76222DCA4808}" dt="2021-09-05T23:09:33.581" v="3010"/>
          <ac:picMkLst>
            <pc:docMk/>
            <pc:sldMk cId="561624156" sldId="295"/>
            <ac:picMk id="2052" creationId="{D8E34E4C-CD2D-4670-B193-96295A5BA52E}"/>
          </ac:picMkLst>
        </pc:picChg>
        <pc:picChg chg="add del mod">
          <ac:chgData name="Matthew Suderman" userId="2709995e-3ea8-4fb0-9b62-eb8034dec529" providerId="ADAL" clId="{494F1318-6255-4D87-B28E-76222DCA4808}" dt="2021-09-05T23:12:29.403" v="3046" actId="1038"/>
          <ac:picMkLst>
            <pc:docMk/>
            <pc:sldMk cId="561624156" sldId="295"/>
            <ac:picMk id="2054" creationId="{6919DB1C-7214-4791-BBE4-59DE1B04CCD3}"/>
          </ac:picMkLst>
        </pc:picChg>
        <pc:picChg chg="add del">
          <ac:chgData name="Matthew Suderman" userId="2709995e-3ea8-4fb0-9b62-eb8034dec529" providerId="ADAL" clId="{494F1318-6255-4D87-B28E-76222DCA4808}" dt="2021-09-05T23:10:23.850" v="3016" actId="478"/>
          <ac:picMkLst>
            <pc:docMk/>
            <pc:sldMk cId="561624156" sldId="295"/>
            <ac:picMk id="2056" creationId="{C23B6AB1-EE87-4331-984D-F404F65C99A5}"/>
          </ac:picMkLst>
        </pc:picChg>
      </pc:sldChg>
      <pc:sldChg chg="del">
        <pc:chgData name="Matthew Suderman" userId="2709995e-3ea8-4fb0-9b62-eb8034dec529" providerId="ADAL" clId="{494F1318-6255-4D87-B28E-76222DCA4808}" dt="2021-09-05T21:41:55.154" v="0" actId="47"/>
        <pc:sldMkLst>
          <pc:docMk/>
          <pc:sldMk cId="3263505699" sldId="318"/>
        </pc:sldMkLst>
      </pc:sldChg>
      <pc:sldChg chg="del">
        <pc:chgData name="Matthew Suderman" userId="2709995e-3ea8-4fb0-9b62-eb8034dec529" providerId="ADAL" clId="{494F1318-6255-4D87-B28E-76222DCA4808}" dt="2021-09-05T21:41:55.742" v="1" actId="47"/>
        <pc:sldMkLst>
          <pc:docMk/>
          <pc:sldMk cId="123698861" sldId="319"/>
        </pc:sldMkLst>
      </pc:sldChg>
      <pc:sldChg chg="del">
        <pc:chgData name="Matthew Suderman" userId="2709995e-3ea8-4fb0-9b62-eb8034dec529" providerId="ADAL" clId="{494F1318-6255-4D87-B28E-76222DCA4808}" dt="2021-09-05T21:41:56.131" v="2" actId="47"/>
        <pc:sldMkLst>
          <pc:docMk/>
          <pc:sldMk cId="3755787548" sldId="320"/>
        </pc:sldMkLst>
      </pc:sldChg>
      <pc:sldChg chg="del">
        <pc:chgData name="Matthew Suderman" userId="2709995e-3ea8-4fb0-9b62-eb8034dec529" providerId="ADAL" clId="{494F1318-6255-4D87-B28E-76222DCA4808}" dt="2021-09-05T21:41:56.953" v="6" actId="47"/>
        <pc:sldMkLst>
          <pc:docMk/>
          <pc:sldMk cId="676957949" sldId="321"/>
        </pc:sldMkLst>
      </pc:sldChg>
      <pc:sldChg chg="del">
        <pc:chgData name="Matthew Suderman" userId="2709995e-3ea8-4fb0-9b62-eb8034dec529" providerId="ADAL" clId="{494F1318-6255-4D87-B28E-76222DCA4808}" dt="2021-09-05T21:41:56.377" v="3" actId="47"/>
        <pc:sldMkLst>
          <pc:docMk/>
          <pc:sldMk cId="3650141433" sldId="322"/>
        </pc:sldMkLst>
      </pc:sldChg>
      <pc:sldChg chg="del">
        <pc:chgData name="Matthew Suderman" userId="2709995e-3ea8-4fb0-9b62-eb8034dec529" providerId="ADAL" clId="{494F1318-6255-4D87-B28E-76222DCA4808}" dt="2021-09-05T21:41:56.584" v="4" actId="47"/>
        <pc:sldMkLst>
          <pc:docMk/>
          <pc:sldMk cId="3927452386" sldId="323"/>
        </pc:sldMkLst>
      </pc:sldChg>
      <pc:sldChg chg="del">
        <pc:chgData name="Matthew Suderman" userId="2709995e-3ea8-4fb0-9b62-eb8034dec529" providerId="ADAL" clId="{494F1318-6255-4D87-B28E-76222DCA4808}" dt="2021-09-05T21:41:56.774" v="5" actId="47"/>
        <pc:sldMkLst>
          <pc:docMk/>
          <pc:sldMk cId="936950022" sldId="324"/>
        </pc:sldMkLst>
      </pc:sldChg>
      <pc:sldChg chg="del">
        <pc:chgData name="Matthew Suderman" userId="2709995e-3ea8-4fb0-9b62-eb8034dec529" providerId="ADAL" clId="{494F1318-6255-4D87-B28E-76222DCA4808}" dt="2021-09-05T21:41:57.511" v="9" actId="47"/>
        <pc:sldMkLst>
          <pc:docMk/>
          <pc:sldMk cId="1034794282" sldId="325"/>
        </pc:sldMkLst>
      </pc:sldChg>
      <pc:sldChg chg="del">
        <pc:chgData name="Matthew Suderman" userId="2709995e-3ea8-4fb0-9b62-eb8034dec529" providerId="ADAL" clId="{494F1318-6255-4D87-B28E-76222DCA4808}" dt="2021-09-05T21:41:57.164" v="7" actId="47"/>
        <pc:sldMkLst>
          <pc:docMk/>
          <pc:sldMk cId="1069533982" sldId="326"/>
        </pc:sldMkLst>
      </pc:sldChg>
      <pc:sldChg chg="del">
        <pc:chgData name="Matthew Suderman" userId="2709995e-3ea8-4fb0-9b62-eb8034dec529" providerId="ADAL" clId="{494F1318-6255-4D87-B28E-76222DCA4808}" dt="2021-09-05T21:41:57.324" v="8" actId="47"/>
        <pc:sldMkLst>
          <pc:docMk/>
          <pc:sldMk cId="4004834370" sldId="327"/>
        </pc:sldMkLst>
      </pc:sldChg>
      <pc:sldChg chg="del">
        <pc:chgData name="Matthew Suderman" userId="2709995e-3ea8-4fb0-9b62-eb8034dec529" providerId="ADAL" clId="{494F1318-6255-4D87-B28E-76222DCA4808}" dt="2021-09-05T21:41:57.652" v="10" actId="47"/>
        <pc:sldMkLst>
          <pc:docMk/>
          <pc:sldMk cId="1046233399" sldId="328"/>
        </pc:sldMkLst>
      </pc:sldChg>
    </pc:docChg>
  </pc:docChgLst>
  <pc:docChgLst>
    <pc:chgData name="Matthew Suderman" userId="2709995e-3ea8-4fb0-9b62-eb8034dec529" providerId="ADAL" clId="{A8CA4C20-7F37-45EC-AFEB-9EC4AA07F8FB}"/>
    <pc:docChg chg="undo custSel addSld delSld modSld sldOrd">
      <pc:chgData name="Matthew Suderman" userId="2709995e-3ea8-4fb0-9b62-eb8034dec529" providerId="ADAL" clId="{A8CA4C20-7F37-45EC-AFEB-9EC4AA07F8FB}" dt="2021-09-20T01:04:30.902" v="2161" actId="20577"/>
      <pc:docMkLst>
        <pc:docMk/>
      </pc:docMkLst>
      <pc:sldChg chg="modSp mod">
        <pc:chgData name="Matthew Suderman" userId="2709995e-3ea8-4fb0-9b62-eb8034dec529" providerId="ADAL" clId="{A8CA4C20-7F37-45EC-AFEB-9EC4AA07F8FB}" dt="2021-09-20T01:04:30.902" v="2161" actId="20577"/>
        <pc:sldMkLst>
          <pc:docMk/>
          <pc:sldMk cId="0" sldId="288"/>
        </pc:sldMkLst>
        <pc:spChg chg="mod">
          <ac:chgData name="Matthew Suderman" userId="2709995e-3ea8-4fb0-9b62-eb8034dec529" providerId="ADAL" clId="{A8CA4C20-7F37-45EC-AFEB-9EC4AA07F8FB}" dt="2021-09-20T01:04:30.902" v="2161" actId="20577"/>
          <ac:spMkLst>
            <pc:docMk/>
            <pc:sldMk cId="0" sldId="288"/>
            <ac:spMk id="3" creationId="{00000000-0000-0000-0000-000000000000}"/>
          </ac:spMkLst>
        </pc:spChg>
      </pc:sldChg>
      <pc:sldChg chg="addSp delSp modSp new mod modClrScheme modAnim chgLayout">
        <pc:chgData name="Matthew Suderman" userId="2709995e-3ea8-4fb0-9b62-eb8034dec529" providerId="ADAL" clId="{A8CA4C20-7F37-45EC-AFEB-9EC4AA07F8FB}" dt="2021-09-20T00:35:59.214" v="1588" actId="20577"/>
        <pc:sldMkLst>
          <pc:docMk/>
          <pc:sldMk cId="2070802930" sldId="289"/>
        </pc:sldMkLst>
        <pc:spChg chg="add mod">
          <ac:chgData name="Matthew Suderman" userId="2709995e-3ea8-4fb0-9b62-eb8034dec529" providerId="ADAL" clId="{A8CA4C20-7F37-45EC-AFEB-9EC4AA07F8FB}" dt="2021-09-19T22:42:46.731" v="62" actId="14100"/>
          <ac:spMkLst>
            <pc:docMk/>
            <pc:sldMk cId="2070802930" sldId="289"/>
            <ac:spMk id="2" creationId="{04C2E355-23D1-49B9-B0ED-F8A674EF403E}"/>
          </ac:spMkLst>
        </pc:spChg>
        <pc:spChg chg="add del mod">
          <ac:chgData name="Matthew Suderman" userId="2709995e-3ea8-4fb0-9b62-eb8034dec529" providerId="ADAL" clId="{A8CA4C20-7F37-45EC-AFEB-9EC4AA07F8FB}" dt="2021-09-19T22:37:03.345" v="6"/>
          <ac:spMkLst>
            <pc:docMk/>
            <pc:sldMk cId="2070802930" sldId="289"/>
            <ac:spMk id="3" creationId="{DCD36F16-5A86-4CE0-B503-2ED7999AD512}"/>
          </ac:spMkLst>
        </pc:spChg>
        <pc:spChg chg="add mod">
          <ac:chgData name="Matthew Suderman" userId="2709995e-3ea8-4fb0-9b62-eb8034dec529" providerId="ADAL" clId="{A8CA4C20-7F37-45EC-AFEB-9EC4AA07F8FB}" dt="2021-09-19T22:45:11.539" v="82" actId="14100"/>
          <ac:spMkLst>
            <pc:docMk/>
            <pc:sldMk cId="2070802930" sldId="289"/>
            <ac:spMk id="5" creationId="{D6FE6E91-21B8-4D32-AA76-220377FB6A46}"/>
          </ac:spMkLst>
        </pc:spChg>
        <pc:spChg chg="add mod">
          <ac:chgData name="Matthew Suderman" userId="2709995e-3ea8-4fb0-9b62-eb8034dec529" providerId="ADAL" clId="{A8CA4C20-7F37-45EC-AFEB-9EC4AA07F8FB}" dt="2021-09-19T22:45:11.539" v="82" actId="14100"/>
          <ac:spMkLst>
            <pc:docMk/>
            <pc:sldMk cId="2070802930" sldId="289"/>
            <ac:spMk id="6" creationId="{5C5B299D-2220-4886-AD20-31D9CD912C09}"/>
          </ac:spMkLst>
        </pc:spChg>
        <pc:spChg chg="add mod">
          <ac:chgData name="Matthew Suderman" userId="2709995e-3ea8-4fb0-9b62-eb8034dec529" providerId="ADAL" clId="{A8CA4C20-7F37-45EC-AFEB-9EC4AA07F8FB}" dt="2021-09-19T22:45:11.539" v="82" actId="14100"/>
          <ac:spMkLst>
            <pc:docMk/>
            <pc:sldMk cId="2070802930" sldId="289"/>
            <ac:spMk id="7" creationId="{8F70694B-2C00-482A-9296-3B5C33EC8FBF}"/>
          </ac:spMkLst>
        </pc:spChg>
        <pc:spChg chg="add del mod">
          <ac:chgData name="Matthew Suderman" userId="2709995e-3ea8-4fb0-9b62-eb8034dec529" providerId="ADAL" clId="{A8CA4C20-7F37-45EC-AFEB-9EC4AA07F8FB}" dt="2021-09-19T22:46:23.857" v="124" actId="478"/>
          <ac:spMkLst>
            <pc:docMk/>
            <pc:sldMk cId="2070802930" sldId="289"/>
            <ac:spMk id="8" creationId="{5D92BE6B-A4ED-49DB-85F2-6AD510B20C65}"/>
          </ac:spMkLst>
        </pc:spChg>
        <pc:spChg chg="add del mod">
          <ac:chgData name="Matthew Suderman" userId="2709995e-3ea8-4fb0-9b62-eb8034dec529" providerId="ADAL" clId="{A8CA4C20-7F37-45EC-AFEB-9EC4AA07F8FB}" dt="2021-09-19T22:46:23.857" v="124" actId="478"/>
          <ac:spMkLst>
            <pc:docMk/>
            <pc:sldMk cId="2070802930" sldId="289"/>
            <ac:spMk id="9" creationId="{3EB50EB1-A49C-4E69-BAC6-8BC5C8A39C44}"/>
          </ac:spMkLst>
        </pc:spChg>
        <pc:graphicFrameChg chg="add mod modGraphic">
          <ac:chgData name="Matthew Suderman" userId="2709995e-3ea8-4fb0-9b62-eb8034dec529" providerId="ADAL" clId="{A8CA4C20-7F37-45EC-AFEB-9EC4AA07F8FB}" dt="2021-09-20T00:35:59.214" v="1588" actId="20577"/>
          <ac:graphicFrameMkLst>
            <pc:docMk/>
            <pc:sldMk cId="2070802930" sldId="289"/>
            <ac:graphicFrameMk id="4" creationId="{0AB3A5A4-2458-4CEF-A140-E121637996E2}"/>
          </ac:graphicFrameMkLst>
        </pc:graphicFrameChg>
      </pc:sldChg>
      <pc:sldChg chg="addSp modSp new mod">
        <pc:chgData name="Matthew Suderman" userId="2709995e-3ea8-4fb0-9b62-eb8034dec529" providerId="ADAL" clId="{A8CA4C20-7F37-45EC-AFEB-9EC4AA07F8FB}" dt="2021-09-19T23:29:06.610" v="173" actId="14100"/>
        <pc:sldMkLst>
          <pc:docMk/>
          <pc:sldMk cId="1230045071" sldId="290"/>
        </pc:sldMkLst>
        <pc:spChg chg="mod">
          <ac:chgData name="Matthew Suderman" userId="2709995e-3ea8-4fb0-9b62-eb8034dec529" providerId="ADAL" clId="{A8CA4C20-7F37-45EC-AFEB-9EC4AA07F8FB}" dt="2021-09-19T23:27:56.615" v="168" actId="20577"/>
          <ac:spMkLst>
            <pc:docMk/>
            <pc:sldMk cId="1230045071" sldId="290"/>
            <ac:spMk id="2" creationId="{3C62083C-474E-4A0A-9E03-608D732E0E83}"/>
          </ac:spMkLst>
        </pc:spChg>
        <pc:spChg chg="mod">
          <ac:chgData name="Matthew Suderman" userId="2709995e-3ea8-4fb0-9b62-eb8034dec529" providerId="ADAL" clId="{A8CA4C20-7F37-45EC-AFEB-9EC4AA07F8FB}" dt="2021-09-19T23:29:01.954" v="171" actId="14100"/>
          <ac:spMkLst>
            <pc:docMk/>
            <pc:sldMk cId="1230045071" sldId="290"/>
            <ac:spMk id="3" creationId="{C45DC377-FC62-4E14-ADAF-0837BA31B8D2}"/>
          </ac:spMkLst>
        </pc:spChg>
        <pc:picChg chg="add mod">
          <ac:chgData name="Matthew Suderman" userId="2709995e-3ea8-4fb0-9b62-eb8034dec529" providerId="ADAL" clId="{A8CA4C20-7F37-45EC-AFEB-9EC4AA07F8FB}" dt="2021-09-19T23:29:06.610" v="173" actId="14100"/>
          <ac:picMkLst>
            <pc:docMk/>
            <pc:sldMk cId="1230045071" sldId="290"/>
            <ac:picMk id="2050" creationId="{DEF3CE51-45A0-4217-B0CF-86D65A9E8EB4}"/>
          </ac:picMkLst>
        </pc:picChg>
      </pc:sldChg>
      <pc:sldChg chg="del">
        <pc:chgData name="Matthew Suderman" userId="2709995e-3ea8-4fb0-9b62-eb8034dec529" providerId="ADAL" clId="{A8CA4C20-7F37-45EC-AFEB-9EC4AA07F8FB}" dt="2021-09-19T21:44:14.830" v="0" actId="47"/>
        <pc:sldMkLst>
          <pc:docMk/>
          <pc:sldMk cId="3597726512" sldId="290"/>
        </pc:sldMkLst>
      </pc:sldChg>
      <pc:sldChg chg="del">
        <pc:chgData name="Matthew Suderman" userId="2709995e-3ea8-4fb0-9b62-eb8034dec529" providerId="ADAL" clId="{A8CA4C20-7F37-45EC-AFEB-9EC4AA07F8FB}" dt="2021-09-19T21:44:14.830" v="0" actId="47"/>
        <pc:sldMkLst>
          <pc:docMk/>
          <pc:sldMk cId="1899749454" sldId="291"/>
        </pc:sldMkLst>
      </pc:sldChg>
      <pc:sldChg chg="delSp modSp add mod">
        <pc:chgData name="Matthew Suderman" userId="2709995e-3ea8-4fb0-9b62-eb8034dec529" providerId="ADAL" clId="{A8CA4C20-7F37-45EC-AFEB-9EC4AA07F8FB}" dt="2021-09-19T23:37:46.568" v="342" actId="403"/>
        <pc:sldMkLst>
          <pc:docMk/>
          <pc:sldMk cId="3302419284" sldId="291"/>
        </pc:sldMkLst>
        <pc:spChg chg="mod">
          <ac:chgData name="Matthew Suderman" userId="2709995e-3ea8-4fb0-9b62-eb8034dec529" providerId="ADAL" clId="{A8CA4C20-7F37-45EC-AFEB-9EC4AA07F8FB}" dt="2021-09-19T23:37:46.568" v="342" actId="403"/>
          <ac:spMkLst>
            <pc:docMk/>
            <pc:sldMk cId="3302419284" sldId="291"/>
            <ac:spMk id="3" creationId="{C45DC377-FC62-4E14-ADAF-0837BA31B8D2}"/>
          </ac:spMkLst>
        </pc:spChg>
        <pc:picChg chg="del">
          <ac:chgData name="Matthew Suderman" userId="2709995e-3ea8-4fb0-9b62-eb8034dec529" providerId="ADAL" clId="{A8CA4C20-7F37-45EC-AFEB-9EC4AA07F8FB}" dt="2021-09-19T23:30:41.536" v="175" actId="478"/>
          <ac:picMkLst>
            <pc:docMk/>
            <pc:sldMk cId="3302419284" sldId="291"/>
            <ac:picMk id="2050" creationId="{DEF3CE51-45A0-4217-B0CF-86D65A9E8EB4}"/>
          </ac:picMkLst>
        </pc:picChg>
      </pc:sldChg>
      <pc:sldChg chg="del">
        <pc:chgData name="Matthew Suderman" userId="2709995e-3ea8-4fb0-9b62-eb8034dec529" providerId="ADAL" clId="{A8CA4C20-7F37-45EC-AFEB-9EC4AA07F8FB}" dt="2021-09-19T21:44:14.830" v="0" actId="47"/>
        <pc:sldMkLst>
          <pc:docMk/>
          <pc:sldMk cId="220029430" sldId="292"/>
        </pc:sldMkLst>
      </pc:sldChg>
      <pc:sldChg chg="addSp delSp modSp new mod modClrScheme chgLayout">
        <pc:chgData name="Matthew Suderman" userId="2709995e-3ea8-4fb0-9b62-eb8034dec529" providerId="ADAL" clId="{A8CA4C20-7F37-45EC-AFEB-9EC4AA07F8FB}" dt="2021-09-19T23:40:15.931" v="369" actId="403"/>
        <pc:sldMkLst>
          <pc:docMk/>
          <pc:sldMk cId="1242910687" sldId="292"/>
        </pc:sldMkLst>
        <pc:spChg chg="del">
          <ac:chgData name="Matthew Suderman" userId="2709995e-3ea8-4fb0-9b62-eb8034dec529" providerId="ADAL" clId="{A8CA4C20-7F37-45EC-AFEB-9EC4AA07F8FB}" dt="2021-09-19T23:39:29.889" v="344" actId="700"/>
          <ac:spMkLst>
            <pc:docMk/>
            <pc:sldMk cId="1242910687" sldId="292"/>
            <ac:spMk id="2" creationId="{9B8900D8-83DC-4F27-B0AC-1251AA578716}"/>
          </ac:spMkLst>
        </pc:spChg>
        <pc:spChg chg="del">
          <ac:chgData name="Matthew Suderman" userId="2709995e-3ea8-4fb0-9b62-eb8034dec529" providerId="ADAL" clId="{A8CA4C20-7F37-45EC-AFEB-9EC4AA07F8FB}" dt="2021-09-19T23:39:29.889" v="344" actId="700"/>
          <ac:spMkLst>
            <pc:docMk/>
            <pc:sldMk cId="1242910687" sldId="292"/>
            <ac:spMk id="3" creationId="{948A1344-80C0-43B3-BEAE-9528CD1BAA75}"/>
          </ac:spMkLst>
        </pc:spChg>
        <pc:spChg chg="add mod">
          <ac:chgData name="Matthew Suderman" userId="2709995e-3ea8-4fb0-9b62-eb8034dec529" providerId="ADAL" clId="{A8CA4C20-7F37-45EC-AFEB-9EC4AA07F8FB}" dt="2021-09-19T23:40:15.931" v="369" actId="403"/>
          <ac:spMkLst>
            <pc:docMk/>
            <pc:sldMk cId="1242910687" sldId="292"/>
            <ac:spMk id="6" creationId="{6AAE28AB-B1FA-4AAB-B14C-D1D353BDDB8D}"/>
          </ac:spMkLst>
        </pc:spChg>
        <pc:picChg chg="add">
          <ac:chgData name="Matthew Suderman" userId="2709995e-3ea8-4fb0-9b62-eb8034dec529" providerId="ADAL" clId="{A8CA4C20-7F37-45EC-AFEB-9EC4AA07F8FB}" dt="2021-09-19T23:39:30.466" v="345" actId="22"/>
          <ac:picMkLst>
            <pc:docMk/>
            <pc:sldMk cId="1242910687" sldId="292"/>
            <ac:picMk id="5" creationId="{EB2D2C02-A6AE-4E69-B822-44624314976D}"/>
          </ac:picMkLst>
        </pc:picChg>
      </pc:sldChg>
      <pc:sldChg chg="addSp modSp new mod ord">
        <pc:chgData name="Matthew Suderman" userId="2709995e-3ea8-4fb0-9b62-eb8034dec529" providerId="ADAL" clId="{A8CA4C20-7F37-45EC-AFEB-9EC4AA07F8FB}" dt="2021-09-19T23:58:25.161" v="1052" actId="14100"/>
        <pc:sldMkLst>
          <pc:docMk/>
          <pc:sldMk cId="457932714" sldId="293"/>
        </pc:sldMkLst>
        <pc:spChg chg="mod">
          <ac:chgData name="Matthew Suderman" userId="2709995e-3ea8-4fb0-9b62-eb8034dec529" providerId="ADAL" clId="{A8CA4C20-7F37-45EC-AFEB-9EC4AA07F8FB}" dt="2021-09-19T23:42:47.815" v="439" actId="20577"/>
          <ac:spMkLst>
            <pc:docMk/>
            <pc:sldMk cId="457932714" sldId="293"/>
            <ac:spMk id="2" creationId="{CD36BBCD-A780-4F1B-9B80-23270B1E9B33}"/>
          </ac:spMkLst>
        </pc:spChg>
        <pc:spChg chg="mod">
          <ac:chgData name="Matthew Suderman" userId="2709995e-3ea8-4fb0-9b62-eb8034dec529" providerId="ADAL" clId="{A8CA4C20-7F37-45EC-AFEB-9EC4AA07F8FB}" dt="2021-09-19T23:58:20.177" v="1051" actId="20577"/>
          <ac:spMkLst>
            <pc:docMk/>
            <pc:sldMk cId="457932714" sldId="293"/>
            <ac:spMk id="3" creationId="{B3DFA812-B29C-4EA3-9C30-BBD8AFB5618A}"/>
          </ac:spMkLst>
        </pc:spChg>
        <pc:picChg chg="add mod">
          <ac:chgData name="Matthew Suderman" userId="2709995e-3ea8-4fb0-9b62-eb8034dec529" providerId="ADAL" clId="{A8CA4C20-7F37-45EC-AFEB-9EC4AA07F8FB}" dt="2021-09-19T23:58:25.161" v="1052" actId="14100"/>
          <ac:picMkLst>
            <pc:docMk/>
            <pc:sldMk cId="457932714" sldId="293"/>
            <ac:picMk id="3074" creationId="{02C04A2B-9EBB-4EB4-9890-C33902C4751A}"/>
          </ac:picMkLst>
        </pc:picChg>
      </pc:sldChg>
      <pc:sldChg chg="del">
        <pc:chgData name="Matthew Suderman" userId="2709995e-3ea8-4fb0-9b62-eb8034dec529" providerId="ADAL" clId="{A8CA4C20-7F37-45EC-AFEB-9EC4AA07F8FB}" dt="2021-09-19T21:44:14.830" v="0" actId="47"/>
        <pc:sldMkLst>
          <pc:docMk/>
          <pc:sldMk cId="981884099" sldId="293"/>
        </pc:sldMkLst>
      </pc:sldChg>
      <pc:sldChg chg="addSp delSp modSp add mod">
        <pc:chgData name="Matthew Suderman" userId="2709995e-3ea8-4fb0-9b62-eb8034dec529" providerId="ADAL" clId="{A8CA4C20-7F37-45EC-AFEB-9EC4AA07F8FB}" dt="2021-09-20T00:05:20.501" v="1109" actId="1035"/>
        <pc:sldMkLst>
          <pc:docMk/>
          <pc:sldMk cId="647796064" sldId="294"/>
        </pc:sldMkLst>
        <pc:spChg chg="mod">
          <ac:chgData name="Matthew Suderman" userId="2709995e-3ea8-4fb0-9b62-eb8034dec529" providerId="ADAL" clId="{A8CA4C20-7F37-45EC-AFEB-9EC4AA07F8FB}" dt="2021-09-20T00:04:11.626" v="1105" actId="14100"/>
          <ac:spMkLst>
            <pc:docMk/>
            <pc:sldMk cId="647796064" sldId="294"/>
            <ac:spMk id="3" creationId="{B3DFA812-B29C-4EA3-9C30-BBD8AFB5618A}"/>
          </ac:spMkLst>
        </pc:spChg>
        <pc:picChg chg="add mod">
          <ac:chgData name="Matthew Suderman" userId="2709995e-3ea8-4fb0-9b62-eb8034dec529" providerId="ADAL" clId="{A8CA4C20-7F37-45EC-AFEB-9EC4AA07F8FB}" dt="2021-09-20T00:05:20.501" v="1109" actId="1035"/>
          <ac:picMkLst>
            <pc:docMk/>
            <pc:sldMk cId="647796064" sldId="294"/>
            <ac:picMk id="6" creationId="{9D55EF1B-511D-4E0D-94AB-34DFA0A97B60}"/>
          </ac:picMkLst>
        </pc:picChg>
        <pc:picChg chg="del">
          <ac:chgData name="Matthew Suderman" userId="2709995e-3ea8-4fb0-9b62-eb8034dec529" providerId="ADAL" clId="{A8CA4C20-7F37-45EC-AFEB-9EC4AA07F8FB}" dt="2021-09-19T23:58:33.049" v="1054" actId="478"/>
          <ac:picMkLst>
            <pc:docMk/>
            <pc:sldMk cId="647796064" sldId="294"/>
            <ac:picMk id="3074" creationId="{02C04A2B-9EBB-4EB4-9890-C33902C4751A}"/>
          </ac:picMkLst>
        </pc:picChg>
        <pc:picChg chg="add mod">
          <ac:chgData name="Matthew Suderman" userId="2709995e-3ea8-4fb0-9b62-eb8034dec529" providerId="ADAL" clId="{A8CA4C20-7F37-45EC-AFEB-9EC4AA07F8FB}" dt="2021-09-20T00:04:01.105" v="1100" actId="14100"/>
          <ac:picMkLst>
            <pc:docMk/>
            <pc:sldMk cId="647796064" sldId="294"/>
            <ac:picMk id="5122" creationId="{D7828F0E-1E37-4E48-9712-40C96E59B8C5}"/>
          </ac:picMkLst>
        </pc:picChg>
      </pc:sldChg>
      <pc:sldChg chg="del">
        <pc:chgData name="Matthew Suderman" userId="2709995e-3ea8-4fb0-9b62-eb8034dec529" providerId="ADAL" clId="{A8CA4C20-7F37-45EC-AFEB-9EC4AA07F8FB}" dt="2021-09-19T21:44:14.830" v="0" actId="47"/>
        <pc:sldMkLst>
          <pc:docMk/>
          <pc:sldMk cId="1918481118" sldId="294"/>
        </pc:sldMkLst>
      </pc:sldChg>
      <pc:sldChg chg="add del">
        <pc:chgData name="Matthew Suderman" userId="2709995e-3ea8-4fb0-9b62-eb8034dec529" providerId="ADAL" clId="{A8CA4C20-7F37-45EC-AFEB-9EC4AA07F8FB}" dt="2021-09-19T23:58:07.678" v="1049" actId="2696"/>
        <pc:sldMkLst>
          <pc:docMk/>
          <pc:sldMk cId="2156187418" sldId="294"/>
        </pc:sldMkLst>
      </pc:sldChg>
      <pc:sldChg chg="modSp new mod ord">
        <pc:chgData name="Matthew Suderman" userId="2709995e-3ea8-4fb0-9b62-eb8034dec529" providerId="ADAL" clId="{A8CA4C20-7F37-45EC-AFEB-9EC4AA07F8FB}" dt="2021-09-20T00:51:01.048" v="2157" actId="20577"/>
        <pc:sldMkLst>
          <pc:docMk/>
          <pc:sldMk cId="96798056" sldId="295"/>
        </pc:sldMkLst>
        <pc:spChg chg="mod">
          <ac:chgData name="Matthew Suderman" userId="2709995e-3ea8-4fb0-9b62-eb8034dec529" providerId="ADAL" clId="{A8CA4C20-7F37-45EC-AFEB-9EC4AA07F8FB}" dt="2021-09-20T00:29:08.282" v="1389" actId="20577"/>
          <ac:spMkLst>
            <pc:docMk/>
            <pc:sldMk cId="96798056" sldId="295"/>
            <ac:spMk id="2" creationId="{3389108B-BB98-4D41-96AE-782FCE9B2448}"/>
          </ac:spMkLst>
        </pc:spChg>
        <pc:spChg chg="mod">
          <ac:chgData name="Matthew Suderman" userId="2709995e-3ea8-4fb0-9b62-eb8034dec529" providerId="ADAL" clId="{A8CA4C20-7F37-45EC-AFEB-9EC4AA07F8FB}" dt="2021-09-20T00:51:01.048" v="2157" actId="20577"/>
          <ac:spMkLst>
            <pc:docMk/>
            <pc:sldMk cId="96798056" sldId="295"/>
            <ac:spMk id="3" creationId="{CE85683A-B4DE-483C-A515-1195E8327AE8}"/>
          </ac:spMkLst>
        </pc:spChg>
      </pc:sldChg>
      <pc:sldChg chg="del">
        <pc:chgData name="Matthew Suderman" userId="2709995e-3ea8-4fb0-9b62-eb8034dec529" providerId="ADAL" clId="{A8CA4C20-7F37-45EC-AFEB-9EC4AA07F8FB}" dt="2021-09-19T21:44:14.830" v="0" actId="47"/>
        <pc:sldMkLst>
          <pc:docMk/>
          <pc:sldMk cId="561624156" sldId="295"/>
        </pc:sldMkLst>
      </pc:sldChg>
      <pc:sldChg chg="modSp new del mod">
        <pc:chgData name="Matthew Suderman" userId="2709995e-3ea8-4fb0-9b62-eb8034dec529" providerId="ADAL" clId="{A8CA4C20-7F37-45EC-AFEB-9EC4AA07F8FB}" dt="2021-09-20T00:14:46.766" v="1361" actId="2696"/>
        <pc:sldMkLst>
          <pc:docMk/>
          <pc:sldMk cId="2874893548" sldId="295"/>
        </pc:sldMkLst>
        <pc:spChg chg="mod">
          <ac:chgData name="Matthew Suderman" userId="2709995e-3ea8-4fb0-9b62-eb8034dec529" providerId="ADAL" clId="{A8CA4C20-7F37-45EC-AFEB-9EC4AA07F8FB}" dt="2021-09-20T00:06:53.280" v="1198" actId="6549"/>
          <ac:spMkLst>
            <pc:docMk/>
            <pc:sldMk cId="2874893548" sldId="295"/>
            <ac:spMk id="2" creationId="{804679EC-B26D-4894-B5CD-50396B6EFBD4}"/>
          </ac:spMkLst>
        </pc:spChg>
        <pc:spChg chg="mod">
          <ac:chgData name="Matthew Suderman" userId="2709995e-3ea8-4fb0-9b62-eb8034dec529" providerId="ADAL" clId="{A8CA4C20-7F37-45EC-AFEB-9EC4AA07F8FB}" dt="2021-09-20T00:11:48.965" v="1360" actId="20577"/>
          <ac:spMkLst>
            <pc:docMk/>
            <pc:sldMk cId="2874893548" sldId="295"/>
            <ac:spMk id="3" creationId="{4B7D68AE-180C-4FB4-8E02-CAF6B8EAE445}"/>
          </ac:spMkLst>
        </pc:spChg>
      </pc:sldChg>
    </pc:docChg>
  </pc:docChgLst>
  <pc:docChgLst>
    <pc:chgData name="Matthew Suderman" userId="S::ms13525@bristol.ac.uk::2709995e-3ea8-4fb0-9b62-eb8034dec529" providerId="AD" clId="Web-{515690BF-71D3-517A-9035-7783AAD28561}"/>
    <pc:docChg chg="delSld modSld sldOrd">
      <pc:chgData name="Matthew Suderman" userId="S::ms13525@bristol.ac.uk::2709995e-3ea8-4fb0-9b62-eb8034dec529" providerId="AD" clId="Web-{515690BF-71D3-517A-9035-7783AAD28561}" dt="2021-11-14T19:30:31.390" v="73"/>
      <pc:docMkLst>
        <pc:docMk/>
      </pc:docMkLst>
      <pc:sldChg chg="addSp delSp modSp ord">
        <pc:chgData name="Matthew Suderman" userId="S::ms13525@bristol.ac.uk::2709995e-3ea8-4fb0-9b62-eb8034dec529" providerId="AD" clId="Web-{515690BF-71D3-517A-9035-7783AAD28561}" dt="2021-11-14T19:30:18.374" v="72" actId="20577"/>
        <pc:sldMkLst>
          <pc:docMk/>
          <pc:sldMk cId="165421123" sldId="305"/>
        </pc:sldMkLst>
        <pc:spChg chg="mod">
          <ac:chgData name="Matthew Suderman" userId="S::ms13525@bristol.ac.uk::2709995e-3ea8-4fb0-9b62-eb8034dec529" providerId="AD" clId="Web-{515690BF-71D3-517A-9035-7783AAD28561}" dt="2021-11-14T19:30:18.374" v="72" actId="20577"/>
          <ac:spMkLst>
            <pc:docMk/>
            <pc:sldMk cId="165421123" sldId="305"/>
            <ac:spMk id="5" creationId="{ECDB0165-ADB7-4ABD-A645-71B32D5DA999}"/>
          </ac:spMkLst>
        </pc:spChg>
        <pc:picChg chg="add mod">
          <ac:chgData name="Matthew Suderman" userId="S::ms13525@bristol.ac.uk::2709995e-3ea8-4fb0-9b62-eb8034dec529" providerId="AD" clId="Web-{515690BF-71D3-517A-9035-7783AAD28561}" dt="2021-11-14T19:29:33.716" v="12" actId="1076"/>
          <ac:picMkLst>
            <pc:docMk/>
            <pc:sldMk cId="165421123" sldId="305"/>
            <ac:picMk id="3" creationId="{AB86535D-40A5-433F-8E89-DB20632B19DC}"/>
          </ac:picMkLst>
        </pc:picChg>
        <pc:picChg chg="del">
          <ac:chgData name="Matthew Suderman" userId="S::ms13525@bristol.ac.uk::2709995e-3ea8-4fb0-9b62-eb8034dec529" providerId="AD" clId="Web-{515690BF-71D3-517A-9035-7783AAD28561}" dt="2021-11-14T19:28:57.137" v="2"/>
          <ac:picMkLst>
            <pc:docMk/>
            <pc:sldMk cId="165421123" sldId="305"/>
            <ac:picMk id="6" creationId="{B7F333BA-DC68-485D-A42F-3D0A7C55D8AF}"/>
          </ac:picMkLst>
        </pc:picChg>
      </pc:sldChg>
      <pc:sldChg chg="delSp del">
        <pc:chgData name="Matthew Suderman" userId="S::ms13525@bristol.ac.uk::2709995e-3ea8-4fb0-9b62-eb8034dec529" providerId="AD" clId="Web-{515690BF-71D3-517A-9035-7783AAD28561}" dt="2021-11-14T19:30:31.390" v="73"/>
        <pc:sldMkLst>
          <pc:docMk/>
          <pc:sldMk cId="3152169786" sldId="331"/>
        </pc:sldMkLst>
        <pc:picChg chg="del">
          <ac:chgData name="Matthew Suderman" userId="S::ms13525@bristol.ac.uk::2709995e-3ea8-4fb0-9b62-eb8034dec529" providerId="AD" clId="Web-{515690BF-71D3-517A-9035-7783AAD28561}" dt="2021-11-14T19:28:54.027" v="1"/>
          <ac:picMkLst>
            <pc:docMk/>
            <pc:sldMk cId="3152169786" sldId="331"/>
            <ac:picMk id="5" creationId="{CCFE7F00-ECA4-411D-AA18-4D080ACDD215}"/>
          </ac:picMkLst>
        </pc:picChg>
      </pc:sldChg>
    </pc:docChg>
  </pc:docChgLst>
  <pc:docChgLst>
    <pc:chgData name="Matthew Suderman" userId="2709995e-3ea8-4fb0-9b62-eb8034dec529" providerId="ADAL" clId="{0E34BF37-D3A1-4D43-A599-70CB49C8EC85}"/>
    <pc:docChg chg="undo custSel addSld delSld modSld sldOrd">
      <pc:chgData name="Matthew Suderman" userId="2709995e-3ea8-4fb0-9b62-eb8034dec529" providerId="ADAL" clId="{0E34BF37-D3A1-4D43-A599-70CB49C8EC85}" dt="2021-10-03T23:53:10.304" v="4746" actId="20577"/>
      <pc:docMkLst>
        <pc:docMk/>
      </pc:docMkLst>
      <pc:sldChg chg="modSp mod">
        <pc:chgData name="Matthew Suderman" userId="2709995e-3ea8-4fb0-9b62-eb8034dec529" providerId="ADAL" clId="{0E34BF37-D3A1-4D43-A599-70CB49C8EC85}" dt="2021-10-03T20:08:46.809" v="25" actId="20577"/>
        <pc:sldMkLst>
          <pc:docMk/>
          <pc:sldMk cId="0" sldId="288"/>
        </pc:sldMkLst>
        <pc:spChg chg="mod">
          <ac:chgData name="Matthew Suderman" userId="2709995e-3ea8-4fb0-9b62-eb8034dec529" providerId="ADAL" clId="{0E34BF37-D3A1-4D43-A599-70CB49C8EC85}" dt="2021-10-03T20:08:46.809" v="25" actId="20577"/>
          <ac:spMkLst>
            <pc:docMk/>
            <pc:sldMk cId="0" sldId="288"/>
            <ac:spMk id="3" creationId="{00000000-0000-0000-0000-000000000000}"/>
          </ac:spMkLst>
        </pc:spChg>
      </pc:sldChg>
      <pc:sldChg chg="add del">
        <pc:chgData name="Matthew Suderman" userId="2709995e-3ea8-4fb0-9b62-eb8034dec529" providerId="ADAL" clId="{0E34BF37-D3A1-4D43-A599-70CB49C8EC85}" dt="2021-10-03T22:28:40.073" v="2804" actId="2696"/>
        <pc:sldMkLst>
          <pc:docMk/>
          <pc:sldMk cId="2070802930" sldId="289"/>
        </pc:sldMkLst>
      </pc:sldChg>
      <pc:sldChg chg="del">
        <pc:chgData name="Matthew Suderman" userId="2709995e-3ea8-4fb0-9b62-eb8034dec529" providerId="ADAL" clId="{0E34BF37-D3A1-4D43-A599-70CB49C8EC85}" dt="2021-10-03T20:08:52.870" v="30" actId="47"/>
        <pc:sldMkLst>
          <pc:docMk/>
          <pc:sldMk cId="1230045071" sldId="290"/>
        </pc:sldMkLst>
      </pc:sldChg>
      <pc:sldChg chg="addSp delSp modSp new mod modClrScheme chgLayout">
        <pc:chgData name="Matthew Suderman" userId="2709995e-3ea8-4fb0-9b62-eb8034dec529" providerId="ADAL" clId="{0E34BF37-D3A1-4D43-A599-70CB49C8EC85}" dt="2021-10-03T21:20:59.573" v="2094" actId="20577"/>
        <pc:sldMkLst>
          <pc:docMk/>
          <pc:sldMk cId="3976131759" sldId="290"/>
        </pc:sldMkLst>
        <pc:spChg chg="del">
          <ac:chgData name="Matthew Suderman" userId="2709995e-3ea8-4fb0-9b62-eb8034dec529" providerId="ADAL" clId="{0E34BF37-D3A1-4D43-A599-70CB49C8EC85}" dt="2021-10-03T20:09:27.425" v="36" actId="26606"/>
          <ac:spMkLst>
            <pc:docMk/>
            <pc:sldMk cId="3976131759" sldId="290"/>
            <ac:spMk id="2" creationId="{30979351-8688-49AB-B015-CAFC67442EB7}"/>
          </ac:spMkLst>
        </pc:spChg>
        <pc:spChg chg="del">
          <ac:chgData name="Matthew Suderman" userId="2709995e-3ea8-4fb0-9b62-eb8034dec529" providerId="ADAL" clId="{0E34BF37-D3A1-4D43-A599-70CB49C8EC85}" dt="2021-10-03T20:09:21.363" v="35"/>
          <ac:spMkLst>
            <pc:docMk/>
            <pc:sldMk cId="3976131759" sldId="290"/>
            <ac:spMk id="3" creationId="{03D29260-3084-4388-9667-3CCEB3A6998D}"/>
          </ac:spMkLst>
        </pc:spChg>
        <pc:spChg chg="add mod">
          <ac:chgData name="Matthew Suderman" userId="2709995e-3ea8-4fb0-9b62-eb8034dec529" providerId="ADAL" clId="{0E34BF37-D3A1-4D43-A599-70CB49C8EC85}" dt="2021-10-03T20:30:08.573" v="188" actId="1035"/>
          <ac:spMkLst>
            <pc:docMk/>
            <pc:sldMk cId="3976131759" sldId="290"/>
            <ac:spMk id="8" creationId="{AAEEB9A6-A481-4D4F-9C4E-B25806E7040B}"/>
          </ac:spMkLst>
        </pc:spChg>
        <pc:spChg chg="add mod">
          <ac:chgData name="Matthew Suderman" userId="2709995e-3ea8-4fb0-9b62-eb8034dec529" providerId="ADAL" clId="{0E34BF37-D3A1-4D43-A599-70CB49C8EC85}" dt="2021-10-03T20:12:46.026" v="151" actId="20577"/>
          <ac:spMkLst>
            <pc:docMk/>
            <pc:sldMk cId="3976131759" sldId="290"/>
            <ac:spMk id="71" creationId="{F4E01FA9-4D55-45D9-B2B5-8CABDD88604F}"/>
          </ac:spMkLst>
        </pc:spChg>
        <pc:spChg chg="add mod">
          <ac:chgData name="Matthew Suderman" userId="2709995e-3ea8-4fb0-9b62-eb8034dec529" providerId="ADAL" clId="{0E34BF37-D3A1-4D43-A599-70CB49C8EC85}" dt="2021-10-03T21:20:59.573" v="2094" actId="20577"/>
          <ac:spMkLst>
            <pc:docMk/>
            <pc:sldMk cId="3976131759" sldId="290"/>
            <ac:spMk id="73" creationId="{7EF9E6EE-2CCE-474B-8FA9-8C20D5415BC6}"/>
          </ac:spMkLst>
        </pc:spChg>
        <pc:picChg chg="add mod">
          <ac:chgData name="Matthew Suderman" userId="2709995e-3ea8-4fb0-9b62-eb8034dec529" providerId="ADAL" clId="{0E34BF37-D3A1-4D43-A599-70CB49C8EC85}" dt="2021-10-03T20:11:25.098" v="87" actId="1036"/>
          <ac:picMkLst>
            <pc:docMk/>
            <pc:sldMk cId="3976131759" sldId="290"/>
            <ac:picMk id="1026" creationId="{1B141AA5-BF4D-4A16-B8F3-904C13051261}"/>
          </ac:picMkLst>
        </pc:picChg>
      </pc:sldChg>
      <pc:sldChg chg="addSp delSp modSp new del mod modClrScheme chgLayout">
        <pc:chgData name="Matthew Suderman" userId="2709995e-3ea8-4fb0-9b62-eb8034dec529" providerId="ADAL" clId="{0E34BF37-D3A1-4D43-A599-70CB49C8EC85}" dt="2021-10-03T21:25:49.770" v="2513" actId="2696"/>
        <pc:sldMkLst>
          <pc:docMk/>
          <pc:sldMk cId="1743167879" sldId="291"/>
        </pc:sldMkLst>
        <pc:spChg chg="mod ord">
          <ac:chgData name="Matthew Suderman" userId="2709995e-3ea8-4fb0-9b62-eb8034dec529" providerId="ADAL" clId="{0E34BF37-D3A1-4D43-A599-70CB49C8EC85}" dt="2021-10-03T20:46:14.224" v="985"/>
          <ac:spMkLst>
            <pc:docMk/>
            <pc:sldMk cId="1743167879" sldId="291"/>
            <ac:spMk id="2" creationId="{DD2D4346-6382-46C6-B790-4FCF65A6F5E1}"/>
          </ac:spMkLst>
        </pc:spChg>
        <pc:spChg chg="del mod ord">
          <ac:chgData name="Matthew Suderman" userId="2709995e-3ea8-4fb0-9b62-eb8034dec529" providerId="ADAL" clId="{0E34BF37-D3A1-4D43-A599-70CB49C8EC85}" dt="2021-10-03T20:45:55.083" v="984" actId="700"/>
          <ac:spMkLst>
            <pc:docMk/>
            <pc:sldMk cId="1743167879" sldId="291"/>
            <ac:spMk id="3" creationId="{856BE2B7-05CC-421A-9C40-CEEFA9BAE8D5}"/>
          </ac:spMkLst>
        </pc:spChg>
        <pc:spChg chg="del">
          <ac:chgData name="Matthew Suderman" userId="2709995e-3ea8-4fb0-9b62-eb8034dec529" providerId="ADAL" clId="{0E34BF37-D3A1-4D43-A599-70CB49C8EC85}" dt="2021-10-03T20:45:55.083" v="984" actId="700"/>
          <ac:spMkLst>
            <pc:docMk/>
            <pc:sldMk cId="1743167879" sldId="291"/>
            <ac:spMk id="4" creationId="{0F61FFAF-FA63-4D41-B219-245EBD0F4F4A}"/>
          </ac:spMkLst>
        </pc:spChg>
        <pc:spChg chg="add mod ord">
          <ac:chgData name="Matthew Suderman" userId="2709995e-3ea8-4fb0-9b62-eb8034dec529" providerId="ADAL" clId="{0E34BF37-D3A1-4D43-A599-70CB49C8EC85}" dt="2021-10-03T20:56:14.237" v="1570" actId="20577"/>
          <ac:spMkLst>
            <pc:docMk/>
            <pc:sldMk cId="1743167879" sldId="291"/>
            <ac:spMk id="5" creationId="{7DF1CB3A-6B34-4FA6-AD25-1C1EC816F363}"/>
          </ac:spMkLst>
        </pc:spChg>
      </pc:sldChg>
      <pc:sldChg chg="del">
        <pc:chgData name="Matthew Suderman" userId="2709995e-3ea8-4fb0-9b62-eb8034dec529" providerId="ADAL" clId="{0E34BF37-D3A1-4D43-A599-70CB49C8EC85}" dt="2021-10-03T20:08:53.109" v="31" actId="47"/>
        <pc:sldMkLst>
          <pc:docMk/>
          <pc:sldMk cId="3302419284" sldId="291"/>
        </pc:sldMkLst>
      </pc:sldChg>
      <pc:sldChg chg="del">
        <pc:chgData name="Matthew Suderman" userId="2709995e-3ea8-4fb0-9b62-eb8034dec529" providerId="ADAL" clId="{0E34BF37-D3A1-4D43-A599-70CB49C8EC85}" dt="2021-10-03T20:08:52.051" v="27" actId="47"/>
        <pc:sldMkLst>
          <pc:docMk/>
          <pc:sldMk cId="1242910687" sldId="292"/>
        </pc:sldMkLst>
      </pc:sldChg>
      <pc:sldChg chg="modSp add mod">
        <pc:chgData name="Matthew Suderman" userId="2709995e-3ea8-4fb0-9b62-eb8034dec529" providerId="ADAL" clId="{0E34BF37-D3A1-4D43-A599-70CB49C8EC85}" dt="2021-10-03T21:25:36.494" v="2512" actId="20577"/>
        <pc:sldMkLst>
          <pc:docMk/>
          <pc:sldMk cId="3027161321" sldId="292"/>
        </pc:sldMkLst>
        <pc:spChg chg="mod">
          <ac:chgData name="Matthew Suderman" userId="2709995e-3ea8-4fb0-9b62-eb8034dec529" providerId="ADAL" clId="{0E34BF37-D3A1-4D43-A599-70CB49C8EC85}" dt="2021-10-03T21:25:36.494" v="2512" actId="20577"/>
          <ac:spMkLst>
            <pc:docMk/>
            <pc:sldMk cId="3027161321" sldId="292"/>
            <ac:spMk id="73" creationId="{7EF9E6EE-2CCE-474B-8FA9-8C20D5415BC6}"/>
          </ac:spMkLst>
        </pc:spChg>
      </pc:sldChg>
      <pc:sldChg chg="del">
        <pc:chgData name="Matthew Suderman" userId="2709995e-3ea8-4fb0-9b62-eb8034dec529" providerId="ADAL" clId="{0E34BF37-D3A1-4D43-A599-70CB49C8EC85}" dt="2021-10-03T20:08:52.497" v="28" actId="47"/>
        <pc:sldMkLst>
          <pc:docMk/>
          <pc:sldMk cId="457932714" sldId="293"/>
        </pc:sldMkLst>
      </pc:sldChg>
      <pc:sldChg chg="addSp delSp modSp new mod modAnim">
        <pc:chgData name="Matthew Suderman" userId="2709995e-3ea8-4fb0-9b62-eb8034dec529" providerId="ADAL" clId="{0E34BF37-D3A1-4D43-A599-70CB49C8EC85}" dt="2021-10-03T22:47:27.202" v="3124" actId="166"/>
        <pc:sldMkLst>
          <pc:docMk/>
          <pc:sldMk cId="2594997046" sldId="293"/>
        </pc:sldMkLst>
        <pc:spChg chg="mod">
          <ac:chgData name="Matthew Suderman" userId="2709995e-3ea8-4fb0-9b62-eb8034dec529" providerId="ADAL" clId="{0E34BF37-D3A1-4D43-A599-70CB49C8EC85}" dt="2021-10-03T22:23:11.173" v="2777" actId="20577"/>
          <ac:spMkLst>
            <pc:docMk/>
            <pc:sldMk cId="2594997046" sldId="293"/>
            <ac:spMk id="2" creationId="{1CA4AFD4-3725-4112-B60D-7E93DA5E08CC}"/>
          </ac:spMkLst>
        </pc:spChg>
        <pc:spChg chg="del">
          <ac:chgData name="Matthew Suderman" userId="2709995e-3ea8-4fb0-9b62-eb8034dec529" providerId="ADAL" clId="{0E34BF37-D3A1-4D43-A599-70CB49C8EC85}" dt="2021-10-03T22:08:52.695" v="2515"/>
          <ac:spMkLst>
            <pc:docMk/>
            <pc:sldMk cId="2594997046" sldId="293"/>
            <ac:spMk id="3" creationId="{DCFEC87F-0C64-4383-BD12-82036A8F31BA}"/>
          </ac:spMkLst>
        </pc:spChg>
        <pc:spChg chg="add del mod">
          <ac:chgData name="Matthew Suderman" userId="2709995e-3ea8-4fb0-9b62-eb8034dec529" providerId="ADAL" clId="{0E34BF37-D3A1-4D43-A599-70CB49C8EC85}" dt="2021-10-03T22:13:33.316" v="2537"/>
          <ac:spMkLst>
            <pc:docMk/>
            <pc:sldMk cId="2594997046" sldId="293"/>
            <ac:spMk id="6" creationId="{0455D0D1-31A2-4C37-9548-5C4F040FB368}"/>
          </ac:spMkLst>
        </pc:spChg>
        <pc:spChg chg="add del mod">
          <ac:chgData name="Matthew Suderman" userId="2709995e-3ea8-4fb0-9b62-eb8034dec529" providerId="ADAL" clId="{0E34BF37-D3A1-4D43-A599-70CB49C8EC85}" dt="2021-10-03T22:14:45.021" v="2546"/>
          <ac:spMkLst>
            <pc:docMk/>
            <pc:sldMk cId="2594997046" sldId="293"/>
            <ac:spMk id="9" creationId="{C842405C-DEA5-48D6-BB13-BA19686A249C}"/>
          </ac:spMkLst>
        </pc:spChg>
        <pc:spChg chg="add mod ord">
          <ac:chgData name="Matthew Suderman" userId="2709995e-3ea8-4fb0-9b62-eb8034dec529" providerId="ADAL" clId="{0E34BF37-D3A1-4D43-A599-70CB49C8EC85}" dt="2021-10-03T22:47:27.202" v="3124" actId="166"/>
          <ac:spMkLst>
            <pc:docMk/>
            <pc:sldMk cId="2594997046" sldId="293"/>
            <ac:spMk id="12" creationId="{93FAAB06-8B65-47C1-BA75-947F3C85B2D4}"/>
          </ac:spMkLst>
        </pc:spChg>
        <pc:graphicFrameChg chg="add del mod modGraphic">
          <ac:chgData name="Matthew Suderman" userId="2709995e-3ea8-4fb0-9b62-eb8034dec529" providerId="ADAL" clId="{0E34BF37-D3A1-4D43-A599-70CB49C8EC85}" dt="2021-10-03T22:10:42.788" v="2536" actId="478"/>
          <ac:graphicFrameMkLst>
            <pc:docMk/>
            <pc:sldMk cId="2594997046" sldId="293"/>
            <ac:graphicFrameMk id="4" creationId="{DF5A2296-F763-452F-9878-73B3DBFFF937}"/>
          </ac:graphicFrameMkLst>
        </pc:graphicFrameChg>
        <pc:graphicFrameChg chg="add del mod modGraphic">
          <ac:chgData name="Matthew Suderman" userId="2709995e-3ea8-4fb0-9b62-eb8034dec529" providerId="ADAL" clId="{0E34BF37-D3A1-4D43-A599-70CB49C8EC85}" dt="2021-10-03T22:14:22.204" v="2545" actId="478"/>
          <ac:graphicFrameMkLst>
            <pc:docMk/>
            <pc:sldMk cId="2594997046" sldId="293"/>
            <ac:graphicFrameMk id="7" creationId="{05DB1276-C108-4B2A-A190-759EB9AD4E6E}"/>
          </ac:graphicFrameMkLst>
        </pc:graphicFrameChg>
        <pc:graphicFrameChg chg="add mod modGraphic">
          <ac:chgData name="Matthew Suderman" userId="2709995e-3ea8-4fb0-9b62-eb8034dec529" providerId="ADAL" clId="{0E34BF37-D3A1-4D43-A599-70CB49C8EC85}" dt="2021-10-03T22:47:20.095" v="3123" actId="20577"/>
          <ac:graphicFrameMkLst>
            <pc:docMk/>
            <pc:sldMk cId="2594997046" sldId="293"/>
            <ac:graphicFrameMk id="10" creationId="{065FA294-F681-46A7-BD04-E1E841EBBE97}"/>
          </ac:graphicFrameMkLst>
        </pc:graphicFrameChg>
        <pc:graphicFrameChg chg="add del mod">
          <ac:chgData name="Matthew Suderman" userId="2709995e-3ea8-4fb0-9b62-eb8034dec529" providerId="ADAL" clId="{0E34BF37-D3A1-4D43-A599-70CB49C8EC85}" dt="2021-10-03T22:23:19.208" v="2778" actId="478"/>
          <ac:graphicFrameMkLst>
            <pc:docMk/>
            <pc:sldMk cId="2594997046" sldId="293"/>
            <ac:graphicFrameMk id="11" creationId="{7B58D0AB-9A49-4EF5-B0DF-8FEBD0F11B83}"/>
          </ac:graphicFrameMkLst>
        </pc:graphicFrameChg>
      </pc:sldChg>
      <pc:sldChg chg="del">
        <pc:chgData name="Matthew Suderman" userId="2709995e-3ea8-4fb0-9b62-eb8034dec529" providerId="ADAL" clId="{0E34BF37-D3A1-4D43-A599-70CB49C8EC85}" dt="2021-10-03T20:08:52.698" v="29" actId="47"/>
        <pc:sldMkLst>
          <pc:docMk/>
          <pc:sldMk cId="647796064" sldId="294"/>
        </pc:sldMkLst>
      </pc:sldChg>
      <pc:sldChg chg="addSp delSp modSp new del mod">
        <pc:chgData name="Matthew Suderman" userId="2709995e-3ea8-4fb0-9b62-eb8034dec529" providerId="ADAL" clId="{0E34BF37-D3A1-4D43-A599-70CB49C8EC85}" dt="2021-10-03T22:28:27.548" v="2803" actId="2696"/>
        <pc:sldMkLst>
          <pc:docMk/>
          <pc:sldMk cId="2639197381" sldId="294"/>
        </pc:sldMkLst>
        <pc:spChg chg="mod">
          <ac:chgData name="Matthew Suderman" userId="2709995e-3ea8-4fb0-9b62-eb8034dec529" providerId="ADAL" clId="{0E34BF37-D3A1-4D43-A599-70CB49C8EC85}" dt="2021-10-03T22:18:36.413" v="2690" actId="20577"/>
          <ac:spMkLst>
            <pc:docMk/>
            <pc:sldMk cId="2639197381" sldId="294"/>
            <ac:spMk id="2" creationId="{0D086E9C-07ED-4033-8B30-CB92EC883C0D}"/>
          </ac:spMkLst>
        </pc:spChg>
        <pc:spChg chg="del mod">
          <ac:chgData name="Matthew Suderman" userId="2709995e-3ea8-4fb0-9b62-eb8034dec529" providerId="ADAL" clId="{0E34BF37-D3A1-4D43-A599-70CB49C8EC85}" dt="2021-10-03T22:15:03.579" v="2547"/>
          <ac:spMkLst>
            <pc:docMk/>
            <pc:sldMk cId="2639197381" sldId="294"/>
            <ac:spMk id="3" creationId="{D2F8C217-F6DC-4AC8-92A1-A984ABB3B47C}"/>
          </ac:spMkLst>
        </pc:spChg>
        <pc:graphicFrameChg chg="add mod modGraphic">
          <ac:chgData name="Matthew Suderman" userId="2709995e-3ea8-4fb0-9b62-eb8034dec529" providerId="ADAL" clId="{0E34BF37-D3A1-4D43-A599-70CB49C8EC85}" dt="2021-10-03T22:22:45.165" v="2762" actId="113"/>
          <ac:graphicFrameMkLst>
            <pc:docMk/>
            <pc:sldMk cId="2639197381" sldId="294"/>
            <ac:graphicFrameMk id="4" creationId="{56A6526F-BA5A-4B26-A4DD-6C851414BB3E}"/>
          </ac:graphicFrameMkLst>
        </pc:graphicFrameChg>
      </pc:sldChg>
      <pc:sldChg chg="addSp delSp modSp new del mod modClrScheme chgLayout">
        <pc:chgData name="Matthew Suderman" userId="2709995e-3ea8-4fb0-9b62-eb8034dec529" providerId="ADAL" clId="{0E34BF37-D3A1-4D43-A599-70CB49C8EC85}" dt="2021-10-03T23:33:45.197" v="4131" actId="2696"/>
        <pc:sldMkLst>
          <pc:docMk/>
          <pc:sldMk cId="3262459716" sldId="294"/>
        </pc:sldMkLst>
        <pc:spChg chg="del mod ord">
          <ac:chgData name="Matthew Suderman" userId="2709995e-3ea8-4fb0-9b62-eb8034dec529" providerId="ADAL" clId="{0E34BF37-D3A1-4D43-A599-70CB49C8EC85}" dt="2021-10-03T22:32:48.462" v="2806" actId="700"/>
          <ac:spMkLst>
            <pc:docMk/>
            <pc:sldMk cId="3262459716" sldId="294"/>
            <ac:spMk id="2" creationId="{658BB986-F477-47A6-A77E-909986C6A37C}"/>
          </ac:spMkLst>
        </pc:spChg>
        <pc:spChg chg="del mod ord">
          <ac:chgData name="Matthew Suderman" userId="2709995e-3ea8-4fb0-9b62-eb8034dec529" providerId="ADAL" clId="{0E34BF37-D3A1-4D43-A599-70CB49C8EC85}" dt="2021-10-03T22:32:48.462" v="2806" actId="700"/>
          <ac:spMkLst>
            <pc:docMk/>
            <pc:sldMk cId="3262459716" sldId="294"/>
            <ac:spMk id="3" creationId="{D92A722F-305E-4042-ABCA-573214D47FDC}"/>
          </ac:spMkLst>
        </pc:spChg>
        <pc:spChg chg="del">
          <ac:chgData name="Matthew Suderman" userId="2709995e-3ea8-4fb0-9b62-eb8034dec529" providerId="ADAL" clId="{0E34BF37-D3A1-4D43-A599-70CB49C8EC85}" dt="2021-10-03T22:32:48.462" v="2806" actId="700"/>
          <ac:spMkLst>
            <pc:docMk/>
            <pc:sldMk cId="3262459716" sldId="294"/>
            <ac:spMk id="4" creationId="{278F133D-17BD-41FE-BFF5-CB1BEFD3EE06}"/>
          </ac:spMkLst>
        </pc:spChg>
        <pc:spChg chg="add mod ord">
          <ac:chgData name="Matthew Suderman" userId="2709995e-3ea8-4fb0-9b62-eb8034dec529" providerId="ADAL" clId="{0E34BF37-D3A1-4D43-A599-70CB49C8EC85}" dt="2021-10-03T22:32:48.462" v="2806" actId="700"/>
          <ac:spMkLst>
            <pc:docMk/>
            <pc:sldMk cId="3262459716" sldId="294"/>
            <ac:spMk id="5" creationId="{EABEA025-204F-40BB-B6DD-E77B47D4B6D3}"/>
          </ac:spMkLst>
        </pc:spChg>
        <pc:spChg chg="add del mod ord">
          <ac:chgData name="Matthew Suderman" userId="2709995e-3ea8-4fb0-9b62-eb8034dec529" providerId="ADAL" clId="{0E34BF37-D3A1-4D43-A599-70CB49C8EC85}" dt="2021-10-03T22:32:50.540" v="2807"/>
          <ac:spMkLst>
            <pc:docMk/>
            <pc:sldMk cId="3262459716" sldId="294"/>
            <ac:spMk id="6" creationId="{4DCE3986-AC0E-4899-B344-AEACC9911979}"/>
          </ac:spMkLst>
        </pc:spChg>
        <pc:graphicFrameChg chg="add mod modGraphic">
          <ac:chgData name="Matthew Suderman" userId="2709995e-3ea8-4fb0-9b62-eb8034dec529" providerId="ADAL" clId="{0E34BF37-D3A1-4D43-A599-70CB49C8EC85}" dt="2021-10-03T22:33:04.883" v="2816" actId="14100"/>
          <ac:graphicFrameMkLst>
            <pc:docMk/>
            <pc:sldMk cId="3262459716" sldId="294"/>
            <ac:graphicFrameMk id="7" creationId="{46DF3587-AD46-48C2-AE9E-C973596A09D0}"/>
          </ac:graphicFrameMkLst>
        </pc:graphicFrameChg>
      </pc:sldChg>
      <pc:sldChg chg="del">
        <pc:chgData name="Matthew Suderman" userId="2709995e-3ea8-4fb0-9b62-eb8034dec529" providerId="ADAL" clId="{0E34BF37-D3A1-4D43-A599-70CB49C8EC85}" dt="2021-10-03T20:08:51.470" v="26" actId="47"/>
        <pc:sldMkLst>
          <pc:docMk/>
          <pc:sldMk cId="96798056" sldId="295"/>
        </pc:sldMkLst>
      </pc:sldChg>
      <pc:sldChg chg="addSp modSp new mod ord">
        <pc:chgData name="Matthew Suderman" userId="2709995e-3ea8-4fb0-9b62-eb8034dec529" providerId="ADAL" clId="{0E34BF37-D3A1-4D43-A599-70CB49C8EC85}" dt="2021-10-03T22:42:55.162" v="2978" actId="20577"/>
        <pc:sldMkLst>
          <pc:docMk/>
          <pc:sldMk cId="316733845" sldId="295"/>
        </pc:sldMkLst>
        <pc:spChg chg="mod">
          <ac:chgData name="Matthew Suderman" userId="2709995e-3ea8-4fb0-9b62-eb8034dec529" providerId="ADAL" clId="{0E34BF37-D3A1-4D43-A599-70CB49C8EC85}" dt="2021-10-03T22:33:56.263" v="2868" actId="20577"/>
          <ac:spMkLst>
            <pc:docMk/>
            <pc:sldMk cId="316733845" sldId="295"/>
            <ac:spMk id="2" creationId="{D8072004-0E62-4A41-9603-564DC9F5E1E6}"/>
          </ac:spMkLst>
        </pc:spChg>
        <pc:spChg chg="mod">
          <ac:chgData name="Matthew Suderman" userId="2709995e-3ea8-4fb0-9b62-eb8034dec529" providerId="ADAL" clId="{0E34BF37-D3A1-4D43-A599-70CB49C8EC85}" dt="2021-10-03T22:42:55.162" v="2978" actId="20577"/>
          <ac:spMkLst>
            <pc:docMk/>
            <pc:sldMk cId="316733845" sldId="295"/>
            <ac:spMk id="3" creationId="{C42E9CF8-2587-4F83-9062-3DA613FE3078}"/>
          </ac:spMkLst>
        </pc:spChg>
        <pc:graphicFrameChg chg="add mod modGraphic">
          <ac:chgData name="Matthew Suderman" userId="2709995e-3ea8-4fb0-9b62-eb8034dec529" providerId="ADAL" clId="{0E34BF37-D3A1-4D43-A599-70CB49C8EC85}" dt="2021-10-03T22:42:44.109" v="2964" actId="113"/>
          <ac:graphicFrameMkLst>
            <pc:docMk/>
            <pc:sldMk cId="316733845" sldId="295"/>
            <ac:graphicFrameMk id="4" creationId="{0D12BE19-E32B-4A0A-9BBD-8F70695C5397}"/>
          </ac:graphicFrameMkLst>
        </pc:graphicFrameChg>
      </pc:sldChg>
      <pc:sldChg chg="addSp delSp modSp new mod">
        <pc:chgData name="Matthew Suderman" userId="2709995e-3ea8-4fb0-9b62-eb8034dec529" providerId="ADAL" clId="{0E34BF37-D3A1-4D43-A599-70CB49C8EC85}" dt="2021-10-03T22:46:41.052" v="3116" actId="20577"/>
        <pc:sldMkLst>
          <pc:docMk/>
          <pc:sldMk cId="3120615481" sldId="296"/>
        </pc:sldMkLst>
        <pc:spChg chg="del">
          <ac:chgData name="Matthew Suderman" userId="2709995e-3ea8-4fb0-9b62-eb8034dec529" providerId="ADAL" clId="{0E34BF37-D3A1-4D43-A599-70CB49C8EC85}" dt="2021-10-03T22:42:01.918" v="2963"/>
          <ac:spMkLst>
            <pc:docMk/>
            <pc:sldMk cId="3120615481" sldId="296"/>
            <ac:spMk id="2" creationId="{E07DE2B4-36A9-4514-8602-14D3D7AC9D56}"/>
          </ac:spMkLst>
        </pc:spChg>
        <pc:spChg chg="del">
          <ac:chgData name="Matthew Suderman" userId="2709995e-3ea8-4fb0-9b62-eb8034dec529" providerId="ADAL" clId="{0E34BF37-D3A1-4D43-A599-70CB49C8EC85}" dt="2021-10-03T22:43:44.057" v="2981" actId="478"/>
          <ac:spMkLst>
            <pc:docMk/>
            <pc:sldMk cId="3120615481" sldId="296"/>
            <ac:spMk id="3" creationId="{90920DEA-CD12-4FC8-B5A7-A954AE4AD8C9}"/>
          </ac:spMkLst>
        </pc:spChg>
        <pc:spChg chg="add mod">
          <ac:chgData name="Matthew Suderman" userId="2709995e-3ea8-4fb0-9b62-eb8034dec529" providerId="ADAL" clId="{0E34BF37-D3A1-4D43-A599-70CB49C8EC85}" dt="2021-10-03T22:42:01.918" v="2963"/>
          <ac:spMkLst>
            <pc:docMk/>
            <pc:sldMk cId="3120615481" sldId="296"/>
            <ac:spMk id="4" creationId="{249C9B0E-4A17-4AB7-BED3-B83A942D064E}"/>
          </ac:spMkLst>
        </pc:spChg>
        <pc:spChg chg="add mod">
          <ac:chgData name="Matthew Suderman" userId="2709995e-3ea8-4fb0-9b62-eb8034dec529" providerId="ADAL" clId="{0E34BF37-D3A1-4D43-A599-70CB49C8EC85}" dt="2021-10-03T22:46:41.052" v="3116" actId="20577"/>
          <ac:spMkLst>
            <pc:docMk/>
            <pc:sldMk cId="3120615481" sldId="296"/>
            <ac:spMk id="6" creationId="{092C9648-28F9-402A-B383-B5968D87ACCA}"/>
          </ac:spMkLst>
        </pc:spChg>
        <pc:picChg chg="add mod">
          <ac:chgData name="Matthew Suderman" userId="2709995e-3ea8-4fb0-9b62-eb8034dec529" providerId="ADAL" clId="{0E34BF37-D3A1-4D43-A599-70CB49C8EC85}" dt="2021-10-03T22:44:34.077" v="2998" actId="167"/>
          <ac:picMkLst>
            <pc:docMk/>
            <pc:sldMk cId="3120615481" sldId="296"/>
            <ac:picMk id="6146" creationId="{13A84984-3D55-4803-B716-C456CFCB0A07}"/>
          </ac:picMkLst>
        </pc:picChg>
      </pc:sldChg>
      <pc:sldChg chg="modSp new mod modAnim">
        <pc:chgData name="Matthew Suderman" userId="2709995e-3ea8-4fb0-9b62-eb8034dec529" providerId="ADAL" clId="{0E34BF37-D3A1-4D43-A599-70CB49C8EC85}" dt="2021-10-03T23:06:11.219" v="3652"/>
        <pc:sldMkLst>
          <pc:docMk/>
          <pc:sldMk cId="2877745955" sldId="297"/>
        </pc:sldMkLst>
        <pc:spChg chg="mod">
          <ac:chgData name="Matthew Suderman" userId="2709995e-3ea8-4fb0-9b62-eb8034dec529" providerId="ADAL" clId="{0E34BF37-D3A1-4D43-A599-70CB49C8EC85}" dt="2021-10-03T22:48:26.648" v="3126"/>
          <ac:spMkLst>
            <pc:docMk/>
            <pc:sldMk cId="2877745955" sldId="297"/>
            <ac:spMk id="2" creationId="{4165F1E3-FF94-4B11-A7F0-6B6A29E3893D}"/>
          </ac:spMkLst>
        </pc:spChg>
        <pc:spChg chg="mod">
          <ac:chgData name="Matthew Suderman" userId="2709995e-3ea8-4fb0-9b62-eb8034dec529" providerId="ADAL" clId="{0E34BF37-D3A1-4D43-A599-70CB49C8EC85}" dt="2021-10-03T23:04:03.319" v="3650" actId="20577"/>
          <ac:spMkLst>
            <pc:docMk/>
            <pc:sldMk cId="2877745955" sldId="297"/>
            <ac:spMk id="3" creationId="{AAEEDB6E-A31B-419C-BDD0-D8B81524E3CB}"/>
          </ac:spMkLst>
        </pc:spChg>
      </pc:sldChg>
      <pc:sldChg chg="modSp new mod ord modAnim">
        <pc:chgData name="Matthew Suderman" userId="2709995e-3ea8-4fb0-9b62-eb8034dec529" providerId="ADAL" clId="{0E34BF37-D3A1-4D43-A599-70CB49C8EC85}" dt="2021-10-03T23:33:27.446" v="4129" actId="20577"/>
        <pc:sldMkLst>
          <pc:docMk/>
          <pc:sldMk cId="2620836704" sldId="298"/>
        </pc:sldMkLst>
        <pc:spChg chg="mod">
          <ac:chgData name="Matthew Suderman" userId="2709995e-3ea8-4fb0-9b62-eb8034dec529" providerId="ADAL" clId="{0E34BF37-D3A1-4D43-A599-70CB49C8EC85}" dt="2021-10-03T23:21:27.426" v="3675" actId="20577"/>
          <ac:spMkLst>
            <pc:docMk/>
            <pc:sldMk cId="2620836704" sldId="298"/>
            <ac:spMk id="2" creationId="{E67FD9D8-115E-4893-87D2-CB85C3F4049A}"/>
          </ac:spMkLst>
        </pc:spChg>
        <pc:spChg chg="mod">
          <ac:chgData name="Matthew Suderman" userId="2709995e-3ea8-4fb0-9b62-eb8034dec529" providerId="ADAL" clId="{0E34BF37-D3A1-4D43-A599-70CB49C8EC85}" dt="2021-10-03T23:33:27.446" v="4129" actId="20577"/>
          <ac:spMkLst>
            <pc:docMk/>
            <pc:sldMk cId="2620836704" sldId="298"/>
            <ac:spMk id="3" creationId="{9C38802B-EA75-472B-95A7-7271BFF3F1DC}"/>
          </ac:spMkLst>
        </pc:spChg>
      </pc:sldChg>
      <pc:sldChg chg="modSp add mod modAnim">
        <pc:chgData name="Matthew Suderman" userId="2709995e-3ea8-4fb0-9b62-eb8034dec529" providerId="ADAL" clId="{0E34BF37-D3A1-4D43-A599-70CB49C8EC85}" dt="2021-10-03T23:53:10.304" v="4746" actId="20577"/>
        <pc:sldMkLst>
          <pc:docMk/>
          <pc:sldMk cId="2515515165" sldId="299"/>
        </pc:sldMkLst>
        <pc:spChg chg="mod">
          <ac:chgData name="Matthew Suderman" userId="2709995e-3ea8-4fb0-9b62-eb8034dec529" providerId="ADAL" clId="{0E34BF37-D3A1-4D43-A599-70CB49C8EC85}" dt="2021-10-03T23:53:10.304" v="4746" actId="20577"/>
          <ac:spMkLst>
            <pc:docMk/>
            <pc:sldMk cId="2515515165" sldId="299"/>
            <ac:spMk id="3" creationId="{9C38802B-EA75-472B-95A7-7271BFF3F1DC}"/>
          </ac:spMkLst>
        </pc:spChg>
      </pc:sldChg>
    </pc:docChg>
  </pc:docChgLst>
  <pc:docChgLst>
    <pc:chgData name="Matthew Suderman" userId="2709995e-3ea8-4fb0-9b62-eb8034dec529" providerId="ADAL" clId="{654F4AF2-5394-43CF-A8E6-8EE56F16B67E}"/>
    <pc:docChg chg="undo custSel addSld delSld modSld sldOrd">
      <pc:chgData name="Matthew Suderman" userId="2709995e-3ea8-4fb0-9b62-eb8034dec529" providerId="ADAL" clId="{654F4AF2-5394-43CF-A8E6-8EE56F16B67E}" dt="2021-07-26T00:04:55.301" v="3879"/>
      <pc:docMkLst>
        <pc:docMk/>
      </pc:docMkLst>
      <pc:sldChg chg="modSp mod">
        <pc:chgData name="Matthew Suderman" userId="2709995e-3ea8-4fb0-9b62-eb8034dec529" providerId="ADAL" clId="{654F4AF2-5394-43CF-A8E6-8EE56F16B67E}" dt="2021-07-25T14:57:24.527" v="9" actId="20577"/>
        <pc:sldMkLst>
          <pc:docMk/>
          <pc:sldMk cId="0" sldId="288"/>
        </pc:sldMkLst>
        <pc:spChg chg="mod">
          <ac:chgData name="Matthew Suderman" userId="2709995e-3ea8-4fb0-9b62-eb8034dec529" providerId="ADAL" clId="{654F4AF2-5394-43CF-A8E6-8EE56F16B67E}" dt="2021-07-25T14:57:24.527" v="9" actId="20577"/>
          <ac:spMkLst>
            <pc:docMk/>
            <pc:sldMk cId="0" sldId="288"/>
            <ac:spMk id="3" creationId="{00000000-0000-0000-0000-000000000000}"/>
          </ac:spMkLst>
        </pc:spChg>
      </pc:sldChg>
      <pc:sldChg chg="modSp mod modAnim">
        <pc:chgData name="Matthew Suderman" userId="2709995e-3ea8-4fb0-9b62-eb8034dec529" providerId="ADAL" clId="{654F4AF2-5394-43CF-A8E6-8EE56F16B67E}" dt="2021-07-25T16:44:54.867" v="357"/>
        <pc:sldMkLst>
          <pc:docMk/>
          <pc:sldMk cId="3263505699" sldId="318"/>
        </pc:sldMkLst>
        <pc:spChg chg="mod">
          <ac:chgData name="Matthew Suderman" userId="2709995e-3ea8-4fb0-9b62-eb8034dec529" providerId="ADAL" clId="{654F4AF2-5394-43CF-A8E6-8EE56F16B67E}" dt="2021-07-25T16:43:15.158" v="330" actId="20577"/>
          <ac:spMkLst>
            <pc:docMk/>
            <pc:sldMk cId="3263505699" sldId="318"/>
            <ac:spMk id="2" creationId="{00000000-0000-0000-0000-000000000000}"/>
          </ac:spMkLst>
        </pc:spChg>
        <pc:spChg chg="mod">
          <ac:chgData name="Matthew Suderman" userId="2709995e-3ea8-4fb0-9b62-eb8034dec529" providerId="ADAL" clId="{654F4AF2-5394-43CF-A8E6-8EE56F16B67E}" dt="2021-07-25T16:42:59.396" v="314" actId="1035"/>
          <ac:spMkLst>
            <pc:docMk/>
            <pc:sldMk cId="3263505699" sldId="318"/>
            <ac:spMk id="6" creationId="{6171DB27-5E3F-442E-AC0D-5BD6E2287E7F}"/>
          </ac:spMkLst>
        </pc:spChg>
        <pc:graphicFrameChg chg="mod modGraphic">
          <ac:chgData name="Matthew Suderman" userId="2709995e-3ea8-4fb0-9b62-eb8034dec529" providerId="ADAL" clId="{654F4AF2-5394-43CF-A8E6-8EE56F16B67E}" dt="2021-07-25T16:42:48.969" v="302"/>
          <ac:graphicFrameMkLst>
            <pc:docMk/>
            <pc:sldMk cId="3263505699" sldId="318"/>
            <ac:graphicFrameMk id="4" creationId="{F534F4DB-5FFD-47BE-B9BC-84765E6BA4F9}"/>
          </ac:graphicFrameMkLst>
        </pc:graphicFrameChg>
      </pc:sldChg>
      <pc:sldChg chg="delSp modSp add mod">
        <pc:chgData name="Matthew Suderman" userId="2709995e-3ea8-4fb0-9b62-eb8034dec529" providerId="ADAL" clId="{654F4AF2-5394-43CF-A8E6-8EE56F16B67E}" dt="2021-07-25T16:46:17.584" v="379" actId="122"/>
        <pc:sldMkLst>
          <pc:docMk/>
          <pc:sldMk cId="123698861" sldId="319"/>
        </pc:sldMkLst>
        <pc:spChg chg="mod">
          <ac:chgData name="Matthew Suderman" userId="2709995e-3ea8-4fb0-9b62-eb8034dec529" providerId="ADAL" clId="{654F4AF2-5394-43CF-A8E6-8EE56F16B67E}" dt="2021-07-25T16:45:45.203" v="366" actId="20577"/>
          <ac:spMkLst>
            <pc:docMk/>
            <pc:sldMk cId="123698861" sldId="319"/>
            <ac:spMk id="2" creationId="{00000000-0000-0000-0000-000000000000}"/>
          </ac:spMkLst>
        </pc:spChg>
        <pc:spChg chg="del mod">
          <ac:chgData name="Matthew Suderman" userId="2709995e-3ea8-4fb0-9b62-eb8034dec529" providerId="ADAL" clId="{654F4AF2-5394-43CF-A8E6-8EE56F16B67E}" dt="2021-07-25T16:44:48.484" v="356" actId="478"/>
          <ac:spMkLst>
            <pc:docMk/>
            <pc:sldMk cId="123698861" sldId="319"/>
            <ac:spMk id="6" creationId="{6171DB27-5E3F-442E-AC0D-5BD6E2287E7F}"/>
          </ac:spMkLst>
        </pc:spChg>
        <pc:graphicFrameChg chg="mod modGraphic">
          <ac:chgData name="Matthew Suderman" userId="2709995e-3ea8-4fb0-9b62-eb8034dec529" providerId="ADAL" clId="{654F4AF2-5394-43CF-A8E6-8EE56F16B67E}" dt="2021-07-25T16:46:17.584" v="379" actId="122"/>
          <ac:graphicFrameMkLst>
            <pc:docMk/>
            <pc:sldMk cId="123698861" sldId="319"/>
            <ac:graphicFrameMk id="4" creationId="{F534F4DB-5FFD-47BE-B9BC-84765E6BA4F9}"/>
          </ac:graphicFrameMkLst>
        </pc:graphicFrameChg>
      </pc:sldChg>
      <pc:sldChg chg="modSp add mod modAnim">
        <pc:chgData name="Matthew Suderman" userId="2709995e-3ea8-4fb0-9b62-eb8034dec529" providerId="ADAL" clId="{654F4AF2-5394-43CF-A8E6-8EE56F16B67E}" dt="2021-07-25T16:49:34.419" v="449"/>
        <pc:sldMkLst>
          <pc:docMk/>
          <pc:sldMk cId="3755787548" sldId="320"/>
        </pc:sldMkLst>
        <pc:spChg chg="mod">
          <ac:chgData name="Matthew Suderman" userId="2709995e-3ea8-4fb0-9b62-eb8034dec529" providerId="ADAL" clId="{654F4AF2-5394-43CF-A8E6-8EE56F16B67E}" dt="2021-07-25T16:45:36.154" v="365" actId="20577"/>
          <ac:spMkLst>
            <pc:docMk/>
            <pc:sldMk cId="3755787548" sldId="320"/>
            <ac:spMk id="2" creationId="{00000000-0000-0000-0000-000000000000}"/>
          </ac:spMkLst>
        </pc:spChg>
        <pc:spChg chg="mod">
          <ac:chgData name="Matthew Suderman" userId="2709995e-3ea8-4fb0-9b62-eb8034dec529" providerId="ADAL" clId="{654F4AF2-5394-43CF-A8E6-8EE56F16B67E}" dt="2021-07-25T16:49:19.062" v="447" actId="20577"/>
          <ac:spMkLst>
            <pc:docMk/>
            <pc:sldMk cId="3755787548" sldId="320"/>
            <ac:spMk id="6" creationId="{6171DB27-5E3F-442E-AC0D-5BD6E2287E7F}"/>
          </ac:spMkLst>
        </pc:spChg>
        <pc:graphicFrameChg chg="mod modGraphic">
          <ac:chgData name="Matthew Suderman" userId="2709995e-3ea8-4fb0-9b62-eb8034dec529" providerId="ADAL" clId="{654F4AF2-5394-43CF-A8E6-8EE56F16B67E}" dt="2021-07-25T16:49:28.030" v="448" actId="2165"/>
          <ac:graphicFrameMkLst>
            <pc:docMk/>
            <pc:sldMk cId="3755787548" sldId="320"/>
            <ac:graphicFrameMk id="4" creationId="{F534F4DB-5FFD-47BE-B9BC-84765E6BA4F9}"/>
          </ac:graphicFrameMkLst>
        </pc:graphicFrameChg>
      </pc:sldChg>
      <pc:sldChg chg="addSp delSp modSp new mod ord">
        <pc:chgData name="Matthew Suderman" userId="2709995e-3ea8-4fb0-9b62-eb8034dec529" providerId="ADAL" clId="{654F4AF2-5394-43CF-A8E6-8EE56F16B67E}" dt="2021-07-26T00:04:45.848" v="3877"/>
        <pc:sldMkLst>
          <pc:docMk/>
          <pc:sldMk cId="676957949" sldId="321"/>
        </pc:sldMkLst>
        <pc:spChg chg="mod">
          <ac:chgData name="Matthew Suderman" userId="2709995e-3ea8-4fb0-9b62-eb8034dec529" providerId="ADAL" clId="{654F4AF2-5394-43CF-A8E6-8EE56F16B67E}" dt="2021-07-25T22:28:12.219" v="752" actId="20577"/>
          <ac:spMkLst>
            <pc:docMk/>
            <pc:sldMk cId="676957949" sldId="321"/>
            <ac:spMk id="2" creationId="{C02DE96D-77B0-46CF-A6AF-DA44A406228B}"/>
          </ac:spMkLst>
        </pc:spChg>
        <pc:spChg chg="mod">
          <ac:chgData name="Matthew Suderman" userId="2709995e-3ea8-4fb0-9b62-eb8034dec529" providerId="ADAL" clId="{654F4AF2-5394-43CF-A8E6-8EE56F16B67E}" dt="2021-07-25T22:08:28.968" v="454" actId="20577"/>
          <ac:spMkLst>
            <pc:docMk/>
            <pc:sldMk cId="676957949" sldId="321"/>
            <ac:spMk id="3" creationId="{36792135-2FB9-4BAF-BB0C-764BEE2F4CCD}"/>
          </ac:spMkLst>
        </pc:spChg>
        <pc:spChg chg="add del">
          <ac:chgData name="Matthew Suderman" userId="2709995e-3ea8-4fb0-9b62-eb8034dec529" providerId="ADAL" clId="{654F4AF2-5394-43CF-A8E6-8EE56F16B67E}" dt="2021-07-25T22:14:06.856" v="456"/>
          <ac:spMkLst>
            <pc:docMk/>
            <pc:sldMk cId="676957949" sldId="321"/>
            <ac:spMk id="4" creationId="{FC32AABD-40F3-4243-BC28-8480AF700F7E}"/>
          </ac:spMkLst>
        </pc:spChg>
        <pc:spChg chg="add del">
          <ac:chgData name="Matthew Suderman" userId="2709995e-3ea8-4fb0-9b62-eb8034dec529" providerId="ADAL" clId="{654F4AF2-5394-43CF-A8E6-8EE56F16B67E}" dt="2021-07-25T22:14:17.571" v="458"/>
          <ac:spMkLst>
            <pc:docMk/>
            <pc:sldMk cId="676957949" sldId="321"/>
            <ac:spMk id="5" creationId="{B20B90C8-639B-4C98-BCAA-28C75B5198AE}"/>
          </ac:spMkLst>
        </pc:spChg>
        <pc:spChg chg="add del">
          <ac:chgData name="Matthew Suderman" userId="2709995e-3ea8-4fb0-9b62-eb8034dec529" providerId="ADAL" clId="{654F4AF2-5394-43CF-A8E6-8EE56F16B67E}" dt="2021-07-25T22:15:19.066" v="462"/>
          <ac:spMkLst>
            <pc:docMk/>
            <pc:sldMk cId="676957949" sldId="321"/>
            <ac:spMk id="7" creationId="{1883B804-F6D5-4A7F-9158-9EA00849699B}"/>
          </ac:spMkLst>
        </pc:spChg>
        <pc:spChg chg="add del">
          <ac:chgData name="Matthew Suderman" userId="2709995e-3ea8-4fb0-9b62-eb8034dec529" providerId="ADAL" clId="{654F4AF2-5394-43CF-A8E6-8EE56F16B67E}" dt="2021-07-25T22:27:05.837" v="602" actId="478"/>
          <ac:spMkLst>
            <pc:docMk/>
            <pc:sldMk cId="676957949" sldId="321"/>
            <ac:spMk id="9" creationId="{3900244B-C215-4D2E-A7E8-F7B6DE138F81}"/>
          </ac:spMkLst>
        </pc:spChg>
        <pc:spChg chg="add mod">
          <ac:chgData name="Matthew Suderman" userId="2709995e-3ea8-4fb0-9b62-eb8034dec529" providerId="ADAL" clId="{654F4AF2-5394-43CF-A8E6-8EE56F16B67E}" dt="2021-07-25T22:32:14.187" v="1062" actId="1037"/>
          <ac:spMkLst>
            <pc:docMk/>
            <pc:sldMk cId="676957949" sldId="321"/>
            <ac:spMk id="11" creationId="{5031AC7D-DBE3-4D84-A8EE-AE2430E02815}"/>
          </ac:spMkLst>
        </pc:spChg>
        <pc:spChg chg="add mod">
          <ac:chgData name="Matthew Suderman" userId="2709995e-3ea8-4fb0-9b62-eb8034dec529" providerId="ADAL" clId="{654F4AF2-5394-43CF-A8E6-8EE56F16B67E}" dt="2021-07-25T22:29:50.389" v="760" actId="1037"/>
          <ac:spMkLst>
            <pc:docMk/>
            <pc:sldMk cId="676957949" sldId="321"/>
            <ac:spMk id="12" creationId="{88E5839D-05D7-461E-AD34-4544A917451E}"/>
          </ac:spMkLst>
        </pc:spChg>
        <pc:spChg chg="add mod">
          <ac:chgData name="Matthew Suderman" userId="2709995e-3ea8-4fb0-9b62-eb8034dec529" providerId="ADAL" clId="{654F4AF2-5394-43CF-A8E6-8EE56F16B67E}" dt="2021-07-25T22:32:14.187" v="1062" actId="1037"/>
          <ac:spMkLst>
            <pc:docMk/>
            <pc:sldMk cId="676957949" sldId="321"/>
            <ac:spMk id="13" creationId="{031F9EA9-7327-49EC-AD66-A9E90A9E5313}"/>
          </ac:spMkLst>
        </pc:spChg>
        <pc:spChg chg="add mod">
          <ac:chgData name="Matthew Suderman" userId="2709995e-3ea8-4fb0-9b62-eb8034dec529" providerId="ADAL" clId="{654F4AF2-5394-43CF-A8E6-8EE56F16B67E}" dt="2021-07-25T22:36:23.032" v="1189" actId="20577"/>
          <ac:spMkLst>
            <pc:docMk/>
            <pc:sldMk cId="676957949" sldId="321"/>
            <ac:spMk id="14" creationId="{F9D4BFAC-A368-4735-A078-B64428A9019D}"/>
          </ac:spMkLst>
        </pc:spChg>
        <pc:picChg chg="add del mod">
          <ac:chgData name="Matthew Suderman" userId="2709995e-3ea8-4fb0-9b62-eb8034dec529" providerId="ADAL" clId="{654F4AF2-5394-43CF-A8E6-8EE56F16B67E}" dt="2021-07-25T22:15:24.786" v="465" actId="478"/>
          <ac:picMkLst>
            <pc:docMk/>
            <pc:sldMk cId="676957949" sldId="321"/>
            <ac:picMk id="6" creationId="{26C5AF31-D523-42DD-8E7B-810FA3BF0BDC}"/>
          </ac:picMkLst>
        </pc:picChg>
        <pc:picChg chg="add mod">
          <ac:chgData name="Matthew Suderman" userId="2709995e-3ea8-4fb0-9b62-eb8034dec529" providerId="ADAL" clId="{654F4AF2-5394-43CF-A8E6-8EE56F16B67E}" dt="2021-07-25T22:32:14.187" v="1062" actId="1037"/>
          <ac:picMkLst>
            <pc:docMk/>
            <pc:sldMk cId="676957949" sldId="321"/>
            <ac:picMk id="8" creationId="{A729B484-BD78-4327-85EE-346A1EB55F69}"/>
          </ac:picMkLst>
        </pc:picChg>
        <pc:picChg chg="add mod modCrop">
          <ac:chgData name="Matthew Suderman" userId="2709995e-3ea8-4fb0-9b62-eb8034dec529" providerId="ADAL" clId="{654F4AF2-5394-43CF-A8E6-8EE56F16B67E}" dt="2021-07-25T22:29:50.389" v="760" actId="1037"/>
          <ac:picMkLst>
            <pc:docMk/>
            <pc:sldMk cId="676957949" sldId="321"/>
            <ac:picMk id="10" creationId="{72A8B7F7-E7FD-4685-BDE4-F54526431CBB}"/>
          </ac:picMkLst>
        </pc:picChg>
      </pc:sldChg>
      <pc:sldChg chg="addSp modSp new mod modAnim">
        <pc:chgData name="Matthew Suderman" userId="2709995e-3ea8-4fb0-9b62-eb8034dec529" providerId="ADAL" clId="{654F4AF2-5394-43CF-A8E6-8EE56F16B67E}" dt="2021-07-25T22:46:35.917" v="1531"/>
        <pc:sldMkLst>
          <pc:docMk/>
          <pc:sldMk cId="3650141433" sldId="322"/>
        </pc:sldMkLst>
        <pc:spChg chg="mod">
          <ac:chgData name="Matthew Suderman" userId="2709995e-3ea8-4fb0-9b62-eb8034dec529" providerId="ADAL" clId="{654F4AF2-5394-43CF-A8E6-8EE56F16B67E}" dt="2021-07-25T22:39:11.479" v="1260" actId="20577"/>
          <ac:spMkLst>
            <pc:docMk/>
            <pc:sldMk cId="3650141433" sldId="322"/>
            <ac:spMk id="2" creationId="{D0BA960C-850D-427F-BC38-200002DC46D6}"/>
          </ac:spMkLst>
        </pc:spChg>
        <pc:spChg chg="mod">
          <ac:chgData name="Matthew Suderman" userId="2709995e-3ea8-4fb0-9b62-eb8034dec529" providerId="ADAL" clId="{654F4AF2-5394-43CF-A8E6-8EE56F16B67E}" dt="2021-07-25T22:40:28.406" v="1267" actId="20577"/>
          <ac:spMkLst>
            <pc:docMk/>
            <pc:sldMk cId="3650141433" sldId="322"/>
            <ac:spMk id="3" creationId="{D7AE30E1-7D81-4692-A008-2BEA4644D3D0}"/>
          </ac:spMkLst>
        </pc:spChg>
        <pc:spChg chg="add mod">
          <ac:chgData name="Matthew Suderman" userId="2709995e-3ea8-4fb0-9b62-eb8034dec529" providerId="ADAL" clId="{654F4AF2-5394-43CF-A8E6-8EE56F16B67E}" dt="2021-07-25T22:42:54.765" v="1398" actId="207"/>
          <ac:spMkLst>
            <pc:docMk/>
            <pc:sldMk cId="3650141433" sldId="322"/>
            <ac:spMk id="5" creationId="{D604D6F0-3A3F-4751-9A03-CBAD7F211B8E}"/>
          </ac:spMkLst>
        </pc:spChg>
        <pc:spChg chg="add mod">
          <ac:chgData name="Matthew Suderman" userId="2709995e-3ea8-4fb0-9b62-eb8034dec529" providerId="ADAL" clId="{654F4AF2-5394-43CF-A8E6-8EE56F16B67E}" dt="2021-07-25T22:42:54.765" v="1398" actId="207"/>
          <ac:spMkLst>
            <pc:docMk/>
            <pc:sldMk cId="3650141433" sldId="322"/>
            <ac:spMk id="6" creationId="{4AFEA193-7601-4BBA-A0F6-CE79733923F0}"/>
          </ac:spMkLst>
        </pc:spChg>
        <pc:spChg chg="add mod">
          <ac:chgData name="Matthew Suderman" userId="2709995e-3ea8-4fb0-9b62-eb8034dec529" providerId="ADAL" clId="{654F4AF2-5394-43CF-A8E6-8EE56F16B67E}" dt="2021-07-25T22:42:54.765" v="1398" actId="207"/>
          <ac:spMkLst>
            <pc:docMk/>
            <pc:sldMk cId="3650141433" sldId="322"/>
            <ac:spMk id="7" creationId="{3916629B-37B4-4822-AF15-D091D826D11E}"/>
          </ac:spMkLst>
        </pc:spChg>
        <pc:spChg chg="add mod">
          <ac:chgData name="Matthew Suderman" userId="2709995e-3ea8-4fb0-9b62-eb8034dec529" providerId="ADAL" clId="{654F4AF2-5394-43CF-A8E6-8EE56F16B67E}" dt="2021-07-25T22:46:33.565" v="1530" actId="1076"/>
          <ac:spMkLst>
            <pc:docMk/>
            <pc:sldMk cId="3650141433" sldId="322"/>
            <ac:spMk id="9" creationId="{B3A9E7EC-12E9-45E4-A2C7-B56F6067F1AE}"/>
          </ac:spMkLst>
        </pc:spChg>
        <pc:picChg chg="add mod">
          <ac:chgData name="Matthew Suderman" userId="2709995e-3ea8-4fb0-9b62-eb8034dec529" providerId="ADAL" clId="{654F4AF2-5394-43CF-A8E6-8EE56F16B67E}" dt="2021-07-25T22:40:21.144" v="1264" actId="14100"/>
          <ac:picMkLst>
            <pc:docMk/>
            <pc:sldMk cId="3650141433" sldId="322"/>
            <ac:picMk id="4" creationId="{CCB0ABF0-26A9-4946-B987-F69278F06FD8}"/>
          </ac:picMkLst>
        </pc:picChg>
      </pc:sldChg>
      <pc:sldChg chg="addSp delSp modSp new mod modAnim">
        <pc:chgData name="Matthew Suderman" userId="2709995e-3ea8-4fb0-9b62-eb8034dec529" providerId="ADAL" clId="{654F4AF2-5394-43CF-A8E6-8EE56F16B67E}" dt="2021-07-25T23:03:57.614" v="2020" actId="1076"/>
        <pc:sldMkLst>
          <pc:docMk/>
          <pc:sldMk cId="3927452386" sldId="323"/>
        </pc:sldMkLst>
        <pc:spChg chg="mod">
          <ac:chgData name="Matthew Suderman" userId="2709995e-3ea8-4fb0-9b62-eb8034dec529" providerId="ADAL" clId="{654F4AF2-5394-43CF-A8E6-8EE56F16B67E}" dt="2021-07-25T22:57:04.624" v="1815" actId="14100"/>
          <ac:spMkLst>
            <pc:docMk/>
            <pc:sldMk cId="3927452386" sldId="323"/>
            <ac:spMk id="2" creationId="{F54120A0-57D7-4682-AFE9-52C1076305F2}"/>
          </ac:spMkLst>
        </pc:spChg>
        <pc:spChg chg="mod">
          <ac:chgData name="Matthew Suderman" userId="2709995e-3ea8-4fb0-9b62-eb8034dec529" providerId="ADAL" clId="{654F4AF2-5394-43CF-A8E6-8EE56F16B67E}" dt="2021-07-25T23:03:07.606" v="1980" actId="20577"/>
          <ac:spMkLst>
            <pc:docMk/>
            <pc:sldMk cId="3927452386" sldId="323"/>
            <ac:spMk id="3" creationId="{36D75653-4C2A-4CB4-A232-508B5516E2ED}"/>
          </ac:spMkLst>
        </pc:spChg>
        <pc:spChg chg="add mod">
          <ac:chgData name="Matthew Suderman" userId="2709995e-3ea8-4fb0-9b62-eb8034dec529" providerId="ADAL" clId="{654F4AF2-5394-43CF-A8E6-8EE56F16B67E}" dt="2021-07-25T23:03:57.614" v="2020" actId="1076"/>
          <ac:spMkLst>
            <pc:docMk/>
            <pc:sldMk cId="3927452386" sldId="323"/>
            <ac:spMk id="4" creationId="{B5DCD459-FD73-4C64-BD36-2B3C3A64B92B}"/>
          </ac:spMkLst>
        </pc:spChg>
        <pc:picChg chg="add del mod">
          <ac:chgData name="Matthew Suderman" userId="2709995e-3ea8-4fb0-9b62-eb8034dec529" providerId="ADAL" clId="{654F4AF2-5394-43CF-A8E6-8EE56F16B67E}" dt="2021-07-25T22:54:57.849" v="1810" actId="478"/>
          <ac:picMkLst>
            <pc:docMk/>
            <pc:sldMk cId="3927452386" sldId="323"/>
            <ac:picMk id="2050" creationId="{4B17A9B8-7886-4BE4-99E9-ACF2E05B7825}"/>
          </ac:picMkLst>
        </pc:picChg>
        <pc:picChg chg="add mod">
          <ac:chgData name="Matthew Suderman" userId="2709995e-3ea8-4fb0-9b62-eb8034dec529" providerId="ADAL" clId="{654F4AF2-5394-43CF-A8E6-8EE56F16B67E}" dt="2021-07-25T23:03:19.613" v="1981" actId="1076"/>
          <ac:picMkLst>
            <pc:docMk/>
            <pc:sldMk cId="3927452386" sldId="323"/>
            <ac:picMk id="2052" creationId="{EFF69DBE-E6C0-4593-B0E8-82BD2639E577}"/>
          </ac:picMkLst>
        </pc:picChg>
      </pc:sldChg>
      <pc:sldChg chg="addSp delSp modSp new mod modAnim">
        <pc:chgData name="Matthew Suderman" userId="2709995e-3ea8-4fb0-9b62-eb8034dec529" providerId="ADAL" clId="{654F4AF2-5394-43CF-A8E6-8EE56F16B67E}" dt="2021-07-25T23:18:34.404" v="2547" actId="20577"/>
        <pc:sldMkLst>
          <pc:docMk/>
          <pc:sldMk cId="936950022" sldId="324"/>
        </pc:sldMkLst>
        <pc:spChg chg="mod">
          <ac:chgData name="Matthew Suderman" userId="2709995e-3ea8-4fb0-9b62-eb8034dec529" providerId="ADAL" clId="{654F4AF2-5394-43CF-A8E6-8EE56F16B67E}" dt="2021-07-25T23:05:30.276" v="2040" actId="14100"/>
          <ac:spMkLst>
            <pc:docMk/>
            <pc:sldMk cId="936950022" sldId="324"/>
            <ac:spMk id="2" creationId="{30C41CA4-B1D9-434E-BBBF-C14BEFB4D4D2}"/>
          </ac:spMkLst>
        </pc:spChg>
        <pc:spChg chg="del mod">
          <ac:chgData name="Matthew Suderman" userId="2709995e-3ea8-4fb0-9b62-eb8034dec529" providerId="ADAL" clId="{654F4AF2-5394-43CF-A8E6-8EE56F16B67E}" dt="2021-07-25T23:02:12.556" v="1920" actId="478"/>
          <ac:spMkLst>
            <pc:docMk/>
            <pc:sldMk cId="936950022" sldId="324"/>
            <ac:spMk id="3" creationId="{C0BB2EEC-D749-426D-B6F6-51A1C4C5E12B}"/>
          </ac:spMkLst>
        </pc:spChg>
        <pc:spChg chg="add del mod">
          <ac:chgData name="Matthew Suderman" userId="2709995e-3ea8-4fb0-9b62-eb8034dec529" providerId="ADAL" clId="{654F4AF2-5394-43CF-A8E6-8EE56F16B67E}" dt="2021-07-25T23:02:14.829" v="1921" actId="478"/>
          <ac:spMkLst>
            <pc:docMk/>
            <pc:sldMk cId="936950022" sldId="324"/>
            <ac:spMk id="5" creationId="{00B47E5C-2357-4BBA-8BAA-49784182EB13}"/>
          </ac:spMkLst>
        </pc:spChg>
        <pc:spChg chg="add mod">
          <ac:chgData name="Matthew Suderman" userId="2709995e-3ea8-4fb0-9b62-eb8034dec529" providerId="ADAL" clId="{654F4AF2-5394-43CF-A8E6-8EE56F16B67E}" dt="2021-07-25T23:18:34.404" v="2547" actId="20577"/>
          <ac:spMkLst>
            <pc:docMk/>
            <pc:sldMk cId="936950022" sldId="324"/>
            <ac:spMk id="9" creationId="{D745A53C-C56B-46BF-9E62-9CDD4D03D2D2}"/>
          </ac:spMkLst>
        </pc:spChg>
        <pc:spChg chg="add mod">
          <ac:chgData name="Matthew Suderman" userId="2709995e-3ea8-4fb0-9b62-eb8034dec529" providerId="ADAL" clId="{654F4AF2-5394-43CF-A8E6-8EE56F16B67E}" dt="2021-07-25T23:11:34.200" v="2307" actId="20577"/>
          <ac:spMkLst>
            <pc:docMk/>
            <pc:sldMk cId="936950022" sldId="324"/>
            <ac:spMk id="10" creationId="{8DA58431-D011-46D1-9803-EF98606A2BD8}"/>
          </ac:spMkLst>
        </pc:spChg>
        <pc:spChg chg="add mod">
          <ac:chgData name="Matthew Suderman" userId="2709995e-3ea8-4fb0-9b62-eb8034dec529" providerId="ADAL" clId="{654F4AF2-5394-43CF-A8E6-8EE56F16B67E}" dt="2021-07-25T23:17:06.594" v="2492" actId="207"/>
          <ac:spMkLst>
            <pc:docMk/>
            <pc:sldMk cId="936950022" sldId="324"/>
            <ac:spMk id="11" creationId="{817D4221-832D-47A1-93AB-D962B9BE3120}"/>
          </ac:spMkLst>
        </pc:spChg>
        <pc:picChg chg="add mod">
          <ac:chgData name="Matthew Suderman" userId="2709995e-3ea8-4fb0-9b62-eb8034dec529" providerId="ADAL" clId="{654F4AF2-5394-43CF-A8E6-8EE56F16B67E}" dt="2021-07-25T23:05:26.352" v="2039" actId="1076"/>
          <ac:picMkLst>
            <pc:docMk/>
            <pc:sldMk cId="936950022" sldId="324"/>
            <ac:picMk id="6" creationId="{09E99211-DF4F-4F8C-9301-AD78F2B6582E}"/>
          </ac:picMkLst>
        </pc:picChg>
        <pc:picChg chg="add mod">
          <ac:chgData name="Matthew Suderman" userId="2709995e-3ea8-4fb0-9b62-eb8034dec529" providerId="ADAL" clId="{654F4AF2-5394-43CF-A8E6-8EE56F16B67E}" dt="2021-07-25T23:05:44.621" v="2043" actId="167"/>
          <ac:picMkLst>
            <pc:docMk/>
            <pc:sldMk cId="936950022" sldId="324"/>
            <ac:picMk id="3074" creationId="{E4C8B720-1BCF-42E6-A4C0-0AECC6E41A84}"/>
          </ac:picMkLst>
        </pc:picChg>
        <pc:picChg chg="add del mod">
          <ac:chgData name="Matthew Suderman" userId="2709995e-3ea8-4fb0-9b62-eb8034dec529" providerId="ADAL" clId="{654F4AF2-5394-43CF-A8E6-8EE56F16B67E}" dt="2021-07-25T23:04:33.400" v="2022" actId="478"/>
          <ac:picMkLst>
            <pc:docMk/>
            <pc:sldMk cId="936950022" sldId="324"/>
            <ac:picMk id="3076" creationId="{4388719A-E375-4B9B-9DF2-3C78CCCFC5F2}"/>
          </ac:picMkLst>
        </pc:picChg>
      </pc:sldChg>
      <pc:sldChg chg="addSp delSp modSp add del mod">
        <pc:chgData name="Matthew Suderman" userId="2709995e-3ea8-4fb0-9b62-eb8034dec529" providerId="ADAL" clId="{654F4AF2-5394-43CF-A8E6-8EE56F16B67E}" dt="2021-07-25T23:18:08.793" v="2496" actId="2696"/>
        <pc:sldMkLst>
          <pc:docMk/>
          <pc:sldMk cId="678934339" sldId="325"/>
        </pc:sldMkLst>
        <pc:spChg chg="mod">
          <ac:chgData name="Matthew Suderman" userId="2709995e-3ea8-4fb0-9b62-eb8034dec529" providerId="ADAL" clId="{654F4AF2-5394-43CF-A8E6-8EE56F16B67E}" dt="2021-07-25T23:05:34" v="2041" actId="14100"/>
          <ac:spMkLst>
            <pc:docMk/>
            <pc:sldMk cId="678934339" sldId="325"/>
            <ac:spMk id="2" creationId="{30C41CA4-B1D9-434E-BBBF-C14BEFB4D4D2}"/>
          </ac:spMkLst>
        </pc:spChg>
        <pc:spChg chg="add mod">
          <ac:chgData name="Matthew Suderman" userId="2709995e-3ea8-4fb0-9b62-eb8034dec529" providerId="ADAL" clId="{654F4AF2-5394-43CF-A8E6-8EE56F16B67E}" dt="2021-07-25T23:11:24.942" v="2303" actId="20577"/>
          <ac:spMkLst>
            <pc:docMk/>
            <pc:sldMk cId="678934339" sldId="325"/>
            <ac:spMk id="7" creationId="{14C065CB-0F12-46DF-A8F4-E00693C16509}"/>
          </ac:spMkLst>
        </pc:spChg>
        <pc:picChg chg="del">
          <ac:chgData name="Matthew Suderman" userId="2709995e-3ea8-4fb0-9b62-eb8034dec529" providerId="ADAL" clId="{654F4AF2-5394-43CF-A8E6-8EE56F16B67E}" dt="2021-07-25T23:04:37.161" v="2023" actId="478"/>
          <ac:picMkLst>
            <pc:docMk/>
            <pc:sldMk cId="678934339" sldId="325"/>
            <ac:picMk id="6" creationId="{09E99211-DF4F-4F8C-9301-AD78F2B6582E}"/>
          </ac:picMkLst>
        </pc:picChg>
        <pc:picChg chg="del">
          <ac:chgData name="Matthew Suderman" userId="2709995e-3ea8-4fb0-9b62-eb8034dec529" providerId="ADAL" clId="{654F4AF2-5394-43CF-A8E6-8EE56F16B67E}" dt="2021-07-25T23:04:37.161" v="2023" actId="478"/>
          <ac:picMkLst>
            <pc:docMk/>
            <pc:sldMk cId="678934339" sldId="325"/>
            <ac:picMk id="3074" creationId="{E4C8B720-1BCF-42E6-A4C0-0AECC6E41A84}"/>
          </ac:picMkLst>
        </pc:picChg>
        <pc:picChg chg="mod">
          <ac:chgData name="Matthew Suderman" userId="2709995e-3ea8-4fb0-9b62-eb8034dec529" providerId="ADAL" clId="{654F4AF2-5394-43CF-A8E6-8EE56F16B67E}" dt="2021-07-25T23:08:57.023" v="2239" actId="1076"/>
          <ac:picMkLst>
            <pc:docMk/>
            <pc:sldMk cId="678934339" sldId="325"/>
            <ac:picMk id="3076" creationId="{4388719A-E375-4B9B-9DF2-3C78CCCFC5F2}"/>
          </ac:picMkLst>
        </pc:picChg>
      </pc:sldChg>
      <pc:sldChg chg="modSp new mod ord">
        <pc:chgData name="Matthew Suderman" userId="2709995e-3ea8-4fb0-9b62-eb8034dec529" providerId="ADAL" clId="{654F4AF2-5394-43CF-A8E6-8EE56F16B67E}" dt="2021-07-26T00:04:55.301" v="3879"/>
        <pc:sldMkLst>
          <pc:docMk/>
          <pc:sldMk cId="1034794282" sldId="325"/>
        </pc:sldMkLst>
        <pc:spChg chg="mod">
          <ac:chgData name="Matthew Suderman" userId="2709995e-3ea8-4fb0-9b62-eb8034dec529" providerId="ADAL" clId="{654F4AF2-5394-43CF-A8E6-8EE56F16B67E}" dt="2021-07-25T23:23:42.200" v="2891" actId="5793"/>
          <ac:spMkLst>
            <pc:docMk/>
            <pc:sldMk cId="1034794282" sldId="325"/>
            <ac:spMk id="2" creationId="{1CE031AD-764C-4F74-B42D-B3168CFF4029}"/>
          </ac:spMkLst>
        </pc:spChg>
        <pc:spChg chg="mod">
          <ac:chgData name="Matthew Suderman" userId="2709995e-3ea8-4fb0-9b62-eb8034dec529" providerId="ADAL" clId="{654F4AF2-5394-43CF-A8E6-8EE56F16B67E}" dt="2021-07-25T23:23:09.629" v="2851" actId="20577"/>
          <ac:spMkLst>
            <pc:docMk/>
            <pc:sldMk cId="1034794282" sldId="325"/>
            <ac:spMk id="3" creationId="{1C388E7A-733E-4BF6-8206-0B44767B32D5}"/>
          </ac:spMkLst>
        </pc:spChg>
      </pc:sldChg>
      <pc:sldChg chg="addSp delSp modSp new mod">
        <pc:chgData name="Matthew Suderman" userId="2709995e-3ea8-4fb0-9b62-eb8034dec529" providerId="ADAL" clId="{654F4AF2-5394-43CF-A8E6-8EE56F16B67E}" dt="2021-07-25T23:47:39.860" v="3427" actId="20577"/>
        <pc:sldMkLst>
          <pc:docMk/>
          <pc:sldMk cId="1069533982" sldId="326"/>
        </pc:sldMkLst>
        <pc:spChg chg="mod">
          <ac:chgData name="Matthew Suderman" userId="2709995e-3ea8-4fb0-9b62-eb8034dec529" providerId="ADAL" clId="{654F4AF2-5394-43CF-A8E6-8EE56F16B67E}" dt="2021-07-25T23:25:28.034" v="2956" actId="20577"/>
          <ac:spMkLst>
            <pc:docMk/>
            <pc:sldMk cId="1069533982" sldId="326"/>
            <ac:spMk id="2" creationId="{940F9FE5-649E-482F-AC24-E84E02BDB094}"/>
          </ac:spMkLst>
        </pc:spChg>
        <pc:spChg chg="mod">
          <ac:chgData name="Matthew Suderman" userId="2709995e-3ea8-4fb0-9b62-eb8034dec529" providerId="ADAL" clId="{654F4AF2-5394-43CF-A8E6-8EE56F16B67E}" dt="2021-07-25T23:47:39.860" v="3427" actId="20577"/>
          <ac:spMkLst>
            <pc:docMk/>
            <pc:sldMk cId="1069533982" sldId="326"/>
            <ac:spMk id="3" creationId="{19D25520-3E02-4984-9E93-78213D94C87C}"/>
          </ac:spMkLst>
        </pc:spChg>
        <pc:picChg chg="add del">
          <ac:chgData name="Matthew Suderman" userId="2709995e-3ea8-4fb0-9b62-eb8034dec529" providerId="ADAL" clId="{654F4AF2-5394-43CF-A8E6-8EE56F16B67E}" dt="2021-07-25T23:30:20.391" v="3252" actId="478"/>
          <ac:picMkLst>
            <pc:docMk/>
            <pc:sldMk cId="1069533982" sldId="326"/>
            <ac:picMk id="4" creationId="{7F35E37C-E03A-441E-9041-26226525DE81}"/>
          </ac:picMkLst>
        </pc:picChg>
        <pc:picChg chg="add mod">
          <ac:chgData name="Matthew Suderman" userId="2709995e-3ea8-4fb0-9b62-eb8034dec529" providerId="ADAL" clId="{654F4AF2-5394-43CF-A8E6-8EE56F16B67E}" dt="2021-07-25T23:35:55.427" v="3283" actId="14100"/>
          <ac:picMkLst>
            <pc:docMk/>
            <pc:sldMk cId="1069533982" sldId="326"/>
            <ac:picMk id="4098" creationId="{9D12AF86-76A4-439C-B454-0426AC60418A}"/>
          </ac:picMkLst>
        </pc:picChg>
        <pc:picChg chg="add mod">
          <ac:chgData name="Matthew Suderman" userId="2709995e-3ea8-4fb0-9b62-eb8034dec529" providerId="ADAL" clId="{654F4AF2-5394-43CF-A8E6-8EE56F16B67E}" dt="2021-07-25T23:36:02.627" v="3285" actId="14100"/>
          <ac:picMkLst>
            <pc:docMk/>
            <pc:sldMk cId="1069533982" sldId="326"/>
            <ac:picMk id="4100" creationId="{C6DFCD1B-B177-4FC2-91B0-9177D65FFA60}"/>
          </ac:picMkLst>
        </pc:picChg>
      </pc:sldChg>
      <pc:sldChg chg="add del">
        <pc:chgData name="Matthew Suderman" userId="2709995e-3ea8-4fb0-9b62-eb8034dec529" providerId="ADAL" clId="{654F4AF2-5394-43CF-A8E6-8EE56F16B67E}" dt="2021-07-25T23:17:42.668" v="2495" actId="2890"/>
        <pc:sldMkLst>
          <pc:docMk/>
          <pc:sldMk cId="1616241837" sldId="326"/>
        </pc:sldMkLst>
      </pc:sldChg>
      <pc:sldChg chg="del">
        <pc:chgData name="Matthew Suderman" userId="2709995e-3ea8-4fb0-9b62-eb8034dec529" providerId="ADAL" clId="{654F4AF2-5394-43CF-A8E6-8EE56F16B67E}" dt="2021-07-25T14:58:00.235" v="25" actId="2696"/>
        <pc:sldMkLst>
          <pc:docMk/>
          <pc:sldMk cId="1714534942" sldId="327"/>
        </pc:sldMkLst>
      </pc:sldChg>
      <pc:sldChg chg="addSp delSp modSp new mod modAnim">
        <pc:chgData name="Matthew Suderman" userId="2709995e-3ea8-4fb0-9b62-eb8034dec529" providerId="ADAL" clId="{654F4AF2-5394-43CF-A8E6-8EE56F16B67E}" dt="2021-07-25T23:59:43.462" v="3875" actId="20577"/>
        <pc:sldMkLst>
          <pc:docMk/>
          <pc:sldMk cId="4004834370" sldId="327"/>
        </pc:sldMkLst>
        <pc:spChg chg="mod">
          <ac:chgData name="Matthew Suderman" userId="2709995e-3ea8-4fb0-9b62-eb8034dec529" providerId="ADAL" clId="{654F4AF2-5394-43CF-A8E6-8EE56F16B67E}" dt="2021-07-25T23:39:00.076" v="3367" actId="20577"/>
          <ac:spMkLst>
            <pc:docMk/>
            <pc:sldMk cId="4004834370" sldId="327"/>
            <ac:spMk id="2" creationId="{49A4DA14-309B-4B4B-A170-29D8DF79D5D9}"/>
          </ac:spMkLst>
        </pc:spChg>
        <pc:spChg chg="mod">
          <ac:chgData name="Matthew Suderman" userId="2709995e-3ea8-4fb0-9b62-eb8034dec529" providerId="ADAL" clId="{654F4AF2-5394-43CF-A8E6-8EE56F16B67E}" dt="2021-07-25T23:47:11.146" v="3425" actId="20577"/>
          <ac:spMkLst>
            <pc:docMk/>
            <pc:sldMk cId="4004834370" sldId="327"/>
            <ac:spMk id="3" creationId="{7C35CE5A-921D-4A15-AD4F-97686AB5B529}"/>
          </ac:spMkLst>
        </pc:spChg>
        <pc:spChg chg="add mod">
          <ac:chgData name="Matthew Suderman" userId="2709995e-3ea8-4fb0-9b62-eb8034dec529" providerId="ADAL" clId="{654F4AF2-5394-43CF-A8E6-8EE56F16B67E}" dt="2021-07-25T23:51:58.483" v="3652" actId="20577"/>
          <ac:spMkLst>
            <pc:docMk/>
            <pc:sldMk cId="4004834370" sldId="327"/>
            <ac:spMk id="5" creationId="{D52EB563-6785-4807-9D87-04F4AE3B1A7A}"/>
          </ac:spMkLst>
        </pc:spChg>
        <pc:spChg chg="add mod">
          <ac:chgData name="Matthew Suderman" userId="2709995e-3ea8-4fb0-9b62-eb8034dec529" providerId="ADAL" clId="{654F4AF2-5394-43CF-A8E6-8EE56F16B67E}" dt="2021-07-25T23:57:30.538" v="3833" actId="1038"/>
          <ac:spMkLst>
            <pc:docMk/>
            <pc:sldMk cId="4004834370" sldId="327"/>
            <ac:spMk id="6" creationId="{705386AC-EAF7-439A-A052-FF8B0521F9DB}"/>
          </ac:spMkLst>
        </pc:spChg>
        <pc:spChg chg="add mod">
          <ac:chgData name="Matthew Suderman" userId="2709995e-3ea8-4fb0-9b62-eb8034dec529" providerId="ADAL" clId="{654F4AF2-5394-43CF-A8E6-8EE56F16B67E}" dt="2021-07-25T23:54:11.220" v="3696" actId="20577"/>
          <ac:spMkLst>
            <pc:docMk/>
            <pc:sldMk cId="4004834370" sldId="327"/>
            <ac:spMk id="7" creationId="{10C7C27D-6008-45A9-9512-33CE80B3587B}"/>
          </ac:spMkLst>
        </pc:spChg>
        <pc:spChg chg="add mod">
          <ac:chgData name="Matthew Suderman" userId="2709995e-3ea8-4fb0-9b62-eb8034dec529" providerId="ADAL" clId="{654F4AF2-5394-43CF-A8E6-8EE56F16B67E}" dt="2021-07-25T23:54:42.379" v="3736" actId="14100"/>
          <ac:spMkLst>
            <pc:docMk/>
            <pc:sldMk cId="4004834370" sldId="327"/>
            <ac:spMk id="10" creationId="{8B8396F9-8040-4309-9799-EADC08F4B44D}"/>
          </ac:spMkLst>
        </pc:spChg>
        <pc:spChg chg="add mod">
          <ac:chgData name="Matthew Suderman" userId="2709995e-3ea8-4fb0-9b62-eb8034dec529" providerId="ADAL" clId="{654F4AF2-5394-43CF-A8E6-8EE56F16B67E}" dt="2021-07-25T23:55:27.338" v="3755" actId="1076"/>
          <ac:spMkLst>
            <pc:docMk/>
            <pc:sldMk cId="4004834370" sldId="327"/>
            <ac:spMk id="11" creationId="{692F16E4-9143-4E65-9BA4-4744EE236D1F}"/>
          </ac:spMkLst>
        </pc:spChg>
        <pc:spChg chg="add mod">
          <ac:chgData name="Matthew Suderman" userId="2709995e-3ea8-4fb0-9b62-eb8034dec529" providerId="ADAL" clId="{654F4AF2-5394-43CF-A8E6-8EE56F16B67E}" dt="2021-07-25T23:59:43.462" v="3875" actId="20577"/>
          <ac:spMkLst>
            <pc:docMk/>
            <pc:sldMk cId="4004834370" sldId="327"/>
            <ac:spMk id="12" creationId="{EE1A62EC-C8D9-4211-89AE-59267CEC67DA}"/>
          </ac:spMkLst>
        </pc:spChg>
        <pc:spChg chg="add del">
          <ac:chgData name="Matthew Suderman" userId="2709995e-3ea8-4fb0-9b62-eb8034dec529" providerId="ADAL" clId="{654F4AF2-5394-43CF-A8E6-8EE56F16B67E}" dt="2021-07-25T23:57:45.443" v="3835" actId="11529"/>
          <ac:spMkLst>
            <pc:docMk/>
            <pc:sldMk cId="4004834370" sldId="327"/>
            <ac:spMk id="18" creationId="{4058B3A6-86B6-4858-AF32-99B09A7D89CA}"/>
          </ac:spMkLst>
        </pc:spChg>
        <pc:picChg chg="add mod">
          <ac:chgData name="Matthew Suderman" userId="2709995e-3ea8-4fb0-9b62-eb8034dec529" providerId="ADAL" clId="{654F4AF2-5394-43CF-A8E6-8EE56F16B67E}" dt="2021-07-25T23:58:30.084" v="3853" actId="1038"/>
          <ac:picMkLst>
            <pc:docMk/>
            <pc:sldMk cId="4004834370" sldId="327"/>
            <ac:picMk id="20" creationId="{69D185B7-8EB2-477F-902A-559AA9E9706F}"/>
          </ac:picMkLst>
        </pc:picChg>
        <pc:picChg chg="add mod">
          <ac:chgData name="Matthew Suderman" userId="2709995e-3ea8-4fb0-9b62-eb8034dec529" providerId="ADAL" clId="{654F4AF2-5394-43CF-A8E6-8EE56F16B67E}" dt="2021-07-25T23:58:16.619" v="3847" actId="167"/>
          <ac:picMkLst>
            <pc:docMk/>
            <pc:sldMk cId="4004834370" sldId="327"/>
            <ac:picMk id="5122" creationId="{AA6E9122-276E-4389-8FE4-D22A8CA839A5}"/>
          </ac:picMkLst>
        </pc:picChg>
        <pc:cxnChg chg="add mod">
          <ac:chgData name="Matthew Suderman" userId="2709995e-3ea8-4fb0-9b62-eb8034dec529" providerId="ADAL" clId="{654F4AF2-5394-43CF-A8E6-8EE56F16B67E}" dt="2021-07-25T23:54:11.146" v="3695" actId="20577"/>
          <ac:cxnSpMkLst>
            <pc:docMk/>
            <pc:sldMk cId="4004834370" sldId="327"/>
            <ac:cxnSpMk id="8" creationId="{F4C2BC88-8A38-4655-96E3-483F4E23A299}"/>
          </ac:cxnSpMkLst>
        </pc:cxnChg>
        <pc:cxnChg chg="add mod">
          <ac:chgData name="Matthew Suderman" userId="2709995e-3ea8-4fb0-9b62-eb8034dec529" providerId="ADAL" clId="{654F4AF2-5394-43CF-A8E6-8EE56F16B67E}" dt="2021-07-25T23:59:37.009" v="3867" actId="20577"/>
          <ac:cxnSpMkLst>
            <pc:docMk/>
            <pc:sldMk cId="4004834370" sldId="327"/>
            <ac:cxnSpMk id="13" creationId="{87A43038-D817-48DD-AA63-FE1756DF012C}"/>
          </ac:cxnSpMkLst>
        </pc:cxnChg>
        <pc:cxnChg chg="add mod">
          <ac:chgData name="Matthew Suderman" userId="2709995e-3ea8-4fb0-9b62-eb8034dec529" providerId="ADAL" clId="{654F4AF2-5394-43CF-A8E6-8EE56F16B67E}" dt="2021-07-25T23:59:37.009" v="3867" actId="20577"/>
          <ac:cxnSpMkLst>
            <pc:docMk/>
            <pc:sldMk cId="4004834370" sldId="327"/>
            <ac:cxnSpMk id="16" creationId="{EF9BEB89-B263-4DFC-BA80-5C9C98620859}"/>
          </ac:cxnSpMkLst>
        </pc:cxnChg>
      </pc:sldChg>
      <pc:sldChg chg="del">
        <pc:chgData name="Matthew Suderman" userId="2709995e-3ea8-4fb0-9b62-eb8034dec529" providerId="ADAL" clId="{654F4AF2-5394-43CF-A8E6-8EE56F16B67E}" dt="2021-07-25T14:58:00.235" v="25" actId="2696"/>
        <pc:sldMkLst>
          <pc:docMk/>
          <pc:sldMk cId="212326430" sldId="328"/>
        </pc:sldMkLst>
      </pc:sldChg>
      <pc:sldChg chg="del">
        <pc:chgData name="Matthew Suderman" userId="2709995e-3ea8-4fb0-9b62-eb8034dec529" providerId="ADAL" clId="{654F4AF2-5394-43CF-A8E6-8EE56F16B67E}" dt="2021-07-25T14:58:00.235" v="25" actId="2696"/>
        <pc:sldMkLst>
          <pc:docMk/>
          <pc:sldMk cId="403594669" sldId="329"/>
        </pc:sldMkLst>
      </pc:sldChg>
      <pc:sldChg chg="del">
        <pc:chgData name="Matthew Suderman" userId="2709995e-3ea8-4fb0-9b62-eb8034dec529" providerId="ADAL" clId="{654F4AF2-5394-43CF-A8E6-8EE56F16B67E}" dt="2021-07-25T14:58:00.235" v="25" actId="2696"/>
        <pc:sldMkLst>
          <pc:docMk/>
          <pc:sldMk cId="309696368" sldId="330"/>
        </pc:sldMkLst>
      </pc:sldChg>
      <pc:sldChg chg="del">
        <pc:chgData name="Matthew Suderman" userId="2709995e-3ea8-4fb0-9b62-eb8034dec529" providerId="ADAL" clId="{654F4AF2-5394-43CF-A8E6-8EE56F16B67E}" dt="2021-07-25T14:58:00.235" v="25" actId="2696"/>
        <pc:sldMkLst>
          <pc:docMk/>
          <pc:sldMk cId="2769068046" sldId="331"/>
        </pc:sldMkLst>
      </pc:sldChg>
      <pc:sldChg chg="del">
        <pc:chgData name="Matthew Suderman" userId="2709995e-3ea8-4fb0-9b62-eb8034dec529" providerId="ADAL" clId="{654F4AF2-5394-43CF-A8E6-8EE56F16B67E}" dt="2021-07-25T14:58:00.235" v="25" actId="2696"/>
        <pc:sldMkLst>
          <pc:docMk/>
          <pc:sldMk cId="4128374880" sldId="332"/>
        </pc:sldMkLst>
      </pc:sldChg>
      <pc:sldChg chg="del">
        <pc:chgData name="Matthew Suderman" userId="2709995e-3ea8-4fb0-9b62-eb8034dec529" providerId="ADAL" clId="{654F4AF2-5394-43CF-A8E6-8EE56F16B67E}" dt="2021-07-25T14:58:00.235" v="25" actId="2696"/>
        <pc:sldMkLst>
          <pc:docMk/>
          <pc:sldMk cId="1115488799" sldId="333"/>
        </pc:sldMkLst>
      </pc:sldChg>
      <pc:sldChg chg="del">
        <pc:chgData name="Matthew Suderman" userId="2709995e-3ea8-4fb0-9b62-eb8034dec529" providerId="ADAL" clId="{654F4AF2-5394-43CF-A8E6-8EE56F16B67E}" dt="2021-07-25T14:58:00.235" v="25" actId="2696"/>
        <pc:sldMkLst>
          <pc:docMk/>
          <pc:sldMk cId="2545536960" sldId="334"/>
        </pc:sldMkLst>
      </pc:sldChg>
    </pc:docChg>
  </pc:docChgLst>
  <pc:docChgLst>
    <pc:chgData name="Matthew Suderman" userId="2709995e-3ea8-4fb0-9b62-eb8034dec529" providerId="ADAL" clId="{DF0DE5FE-C3FC-4DFD-AA4A-24BCEA060E47}"/>
    <pc:docChg chg="undo custSel addSld delSld modSld sldOrd">
      <pc:chgData name="Matthew Suderman" userId="2709995e-3ea8-4fb0-9b62-eb8034dec529" providerId="ADAL" clId="{DF0DE5FE-C3FC-4DFD-AA4A-24BCEA060E47}" dt="2021-06-06T23:52:45.442" v="7714" actId="20577"/>
      <pc:docMkLst>
        <pc:docMk/>
      </pc:docMkLst>
      <pc:sldChg chg="modSp mod">
        <pc:chgData name="Matthew Suderman" userId="2709995e-3ea8-4fb0-9b62-eb8034dec529" providerId="ADAL" clId="{DF0DE5FE-C3FC-4DFD-AA4A-24BCEA060E47}" dt="2021-06-05T13:47:08.208" v="19" actId="20577"/>
        <pc:sldMkLst>
          <pc:docMk/>
          <pc:sldMk cId="0" sldId="288"/>
        </pc:sldMkLst>
        <pc:spChg chg="mod">
          <ac:chgData name="Matthew Suderman" userId="2709995e-3ea8-4fb0-9b62-eb8034dec529" providerId="ADAL" clId="{DF0DE5FE-C3FC-4DFD-AA4A-24BCEA060E47}" dt="2021-06-05T13:47:08.208" v="19" actId="20577"/>
          <ac:spMkLst>
            <pc:docMk/>
            <pc:sldMk cId="0" sldId="288"/>
            <ac:spMk id="3" creationId="{00000000-0000-0000-0000-000000000000}"/>
          </ac:spMkLst>
        </pc:spChg>
      </pc:sldChg>
      <pc:sldChg chg="addSp delSp modSp mod">
        <pc:chgData name="Matthew Suderman" userId="2709995e-3ea8-4fb0-9b62-eb8034dec529" providerId="ADAL" clId="{DF0DE5FE-C3FC-4DFD-AA4A-24BCEA060E47}" dt="2021-06-06T21:47:42.210" v="1732" actId="20577"/>
        <pc:sldMkLst>
          <pc:docMk/>
          <pc:sldMk cId="3263505699" sldId="318"/>
        </pc:sldMkLst>
        <pc:spChg chg="mod">
          <ac:chgData name="Matthew Suderman" userId="2709995e-3ea8-4fb0-9b62-eb8034dec529" providerId="ADAL" clId="{DF0DE5FE-C3FC-4DFD-AA4A-24BCEA060E47}" dt="2021-06-06T21:39:27.117" v="1175" actId="20577"/>
          <ac:spMkLst>
            <pc:docMk/>
            <pc:sldMk cId="3263505699" sldId="318"/>
            <ac:spMk id="2" creationId="{00000000-0000-0000-0000-000000000000}"/>
          </ac:spMkLst>
        </pc:spChg>
        <pc:spChg chg="add mod">
          <ac:chgData name="Matthew Suderman" userId="2709995e-3ea8-4fb0-9b62-eb8034dec529" providerId="ADAL" clId="{DF0DE5FE-C3FC-4DFD-AA4A-24BCEA060E47}" dt="2021-06-06T21:46:18.969" v="1686" actId="255"/>
          <ac:spMkLst>
            <pc:docMk/>
            <pc:sldMk cId="3263505699" sldId="318"/>
            <ac:spMk id="6" creationId="{6171DB27-5E3F-442E-AC0D-5BD6E2287E7F}"/>
          </ac:spMkLst>
        </pc:spChg>
        <pc:graphicFrameChg chg="add del">
          <ac:chgData name="Matthew Suderman" userId="2709995e-3ea8-4fb0-9b62-eb8034dec529" providerId="ADAL" clId="{DF0DE5FE-C3FC-4DFD-AA4A-24BCEA060E47}" dt="2021-06-05T22:35:13.271" v="44"/>
          <ac:graphicFrameMkLst>
            <pc:docMk/>
            <pc:sldMk cId="3263505699" sldId="318"/>
            <ac:graphicFrameMk id="3" creationId="{D29BE5BE-2017-43EB-B98D-BAC4C7BF931D}"/>
          </ac:graphicFrameMkLst>
        </pc:graphicFrameChg>
        <pc:graphicFrameChg chg="mod modGraphic">
          <ac:chgData name="Matthew Suderman" userId="2709995e-3ea8-4fb0-9b62-eb8034dec529" providerId="ADAL" clId="{DF0DE5FE-C3FC-4DFD-AA4A-24BCEA060E47}" dt="2021-06-06T21:47:42.210" v="1732" actId="20577"/>
          <ac:graphicFrameMkLst>
            <pc:docMk/>
            <pc:sldMk cId="3263505699" sldId="318"/>
            <ac:graphicFrameMk id="4" creationId="{F534F4DB-5FFD-47BE-B9BC-84765E6BA4F9}"/>
          </ac:graphicFrameMkLst>
        </pc:graphicFrameChg>
        <pc:graphicFrameChg chg="add del mod modGraphic">
          <ac:chgData name="Matthew Suderman" userId="2709995e-3ea8-4fb0-9b62-eb8034dec529" providerId="ADAL" clId="{DF0DE5FE-C3FC-4DFD-AA4A-24BCEA060E47}" dt="2021-06-06T21:42:35.553" v="1228"/>
          <ac:graphicFrameMkLst>
            <pc:docMk/>
            <pc:sldMk cId="3263505699" sldId="318"/>
            <ac:graphicFrameMk id="5" creationId="{37B02C81-AC22-4E75-96A8-5B7652D81171}"/>
          </ac:graphicFrameMkLst>
        </pc:graphicFrameChg>
      </pc:sldChg>
      <pc:sldChg chg="del">
        <pc:chgData name="Matthew Suderman" userId="2709995e-3ea8-4fb0-9b62-eb8034dec529" providerId="ADAL" clId="{DF0DE5FE-C3FC-4DFD-AA4A-24BCEA060E47}" dt="2021-06-05T13:47:19.606" v="20" actId="47"/>
        <pc:sldMkLst>
          <pc:docMk/>
          <pc:sldMk cId="2336004713" sldId="319"/>
        </pc:sldMkLst>
      </pc:sldChg>
      <pc:sldChg chg="del">
        <pc:chgData name="Matthew Suderman" userId="2709995e-3ea8-4fb0-9b62-eb8034dec529" providerId="ADAL" clId="{DF0DE5FE-C3FC-4DFD-AA4A-24BCEA060E47}" dt="2021-06-05T13:47:31.494" v="21" actId="47"/>
        <pc:sldMkLst>
          <pc:docMk/>
          <pc:sldMk cId="816193040" sldId="320"/>
        </pc:sldMkLst>
      </pc:sldChg>
      <pc:sldChg chg="del">
        <pc:chgData name="Matthew Suderman" userId="2709995e-3ea8-4fb0-9b62-eb8034dec529" providerId="ADAL" clId="{DF0DE5FE-C3FC-4DFD-AA4A-24BCEA060E47}" dt="2021-06-05T13:47:31.494" v="21" actId="47"/>
        <pc:sldMkLst>
          <pc:docMk/>
          <pc:sldMk cId="141314306" sldId="321"/>
        </pc:sldMkLst>
      </pc:sldChg>
      <pc:sldChg chg="del">
        <pc:chgData name="Matthew Suderman" userId="2709995e-3ea8-4fb0-9b62-eb8034dec529" providerId="ADAL" clId="{DF0DE5FE-C3FC-4DFD-AA4A-24BCEA060E47}" dt="2021-06-05T13:47:31.494" v="21" actId="47"/>
        <pc:sldMkLst>
          <pc:docMk/>
          <pc:sldMk cId="895679400" sldId="322"/>
        </pc:sldMkLst>
      </pc:sldChg>
      <pc:sldChg chg="delSp modSp mod">
        <pc:chgData name="Matthew Suderman" userId="2709995e-3ea8-4fb0-9b62-eb8034dec529" providerId="ADAL" clId="{DF0DE5FE-C3FC-4DFD-AA4A-24BCEA060E47}" dt="2021-06-06T22:01:57.083" v="2402" actId="255"/>
        <pc:sldMkLst>
          <pc:docMk/>
          <pc:sldMk cId="701847933" sldId="323"/>
        </pc:sldMkLst>
        <pc:spChg chg="mod">
          <ac:chgData name="Matthew Suderman" userId="2709995e-3ea8-4fb0-9b62-eb8034dec529" providerId="ADAL" clId="{DF0DE5FE-C3FC-4DFD-AA4A-24BCEA060E47}" dt="2021-06-06T21:55:58.740" v="2103" actId="20577"/>
          <ac:spMkLst>
            <pc:docMk/>
            <pc:sldMk cId="701847933" sldId="323"/>
            <ac:spMk id="2" creationId="{92109A3A-E10B-41FE-9947-5837639AF7FC}"/>
          </ac:spMkLst>
        </pc:spChg>
        <pc:spChg chg="mod">
          <ac:chgData name="Matthew Suderman" userId="2709995e-3ea8-4fb0-9b62-eb8034dec529" providerId="ADAL" clId="{DF0DE5FE-C3FC-4DFD-AA4A-24BCEA060E47}" dt="2021-06-06T22:01:57.083" v="2402" actId="255"/>
          <ac:spMkLst>
            <pc:docMk/>
            <pc:sldMk cId="701847933" sldId="323"/>
            <ac:spMk id="3" creationId="{308A18B3-CA9E-4907-BFB7-27C472D98F22}"/>
          </ac:spMkLst>
        </pc:spChg>
        <pc:spChg chg="del mod">
          <ac:chgData name="Matthew Suderman" userId="2709995e-3ea8-4fb0-9b62-eb8034dec529" providerId="ADAL" clId="{DF0DE5FE-C3FC-4DFD-AA4A-24BCEA060E47}" dt="2021-06-06T21:50:14.311" v="1885" actId="478"/>
          <ac:spMkLst>
            <pc:docMk/>
            <pc:sldMk cId="701847933" sldId="323"/>
            <ac:spMk id="11" creationId="{91DB470B-AD26-415E-B03D-3E607987F598}"/>
          </ac:spMkLst>
        </pc:spChg>
        <pc:picChg chg="del">
          <ac:chgData name="Matthew Suderman" userId="2709995e-3ea8-4fb0-9b62-eb8034dec529" providerId="ADAL" clId="{DF0DE5FE-C3FC-4DFD-AA4A-24BCEA060E47}" dt="2021-06-06T21:50:09.912" v="1883" actId="478"/>
          <ac:picMkLst>
            <pc:docMk/>
            <pc:sldMk cId="701847933" sldId="323"/>
            <ac:picMk id="7" creationId="{B81E2B71-B1FF-4E5C-9B03-00B9C50E8EF9}"/>
          </ac:picMkLst>
        </pc:picChg>
        <pc:picChg chg="del">
          <ac:chgData name="Matthew Suderman" userId="2709995e-3ea8-4fb0-9b62-eb8034dec529" providerId="ADAL" clId="{DF0DE5FE-C3FC-4DFD-AA4A-24BCEA060E47}" dt="2021-06-06T21:50:08.045" v="1882" actId="478"/>
          <ac:picMkLst>
            <pc:docMk/>
            <pc:sldMk cId="701847933" sldId="323"/>
            <ac:picMk id="9" creationId="{B1B5677A-8D2D-4F45-9F0C-112E0C00E0C6}"/>
          </ac:picMkLst>
        </pc:picChg>
        <pc:picChg chg="del">
          <ac:chgData name="Matthew Suderman" userId="2709995e-3ea8-4fb0-9b62-eb8034dec529" providerId="ADAL" clId="{DF0DE5FE-C3FC-4DFD-AA4A-24BCEA060E47}" dt="2021-06-06T21:50:08.045" v="1882" actId="478"/>
          <ac:picMkLst>
            <pc:docMk/>
            <pc:sldMk cId="701847933" sldId="323"/>
            <ac:picMk id="4098" creationId="{17CCA2BF-0595-417B-8C4D-FFF9E310ADD7}"/>
          </ac:picMkLst>
        </pc:picChg>
      </pc:sldChg>
      <pc:sldChg chg="del">
        <pc:chgData name="Matthew Suderman" userId="2709995e-3ea8-4fb0-9b62-eb8034dec529" providerId="ADAL" clId="{DF0DE5FE-C3FC-4DFD-AA4A-24BCEA060E47}" dt="2021-06-05T13:47:31.494" v="21" actId="47"/>
        <pc:sldMkLst>
          <pc:docMk/>
          <pc:sldMk cId="139685370" sldId="324"/>
        </pc:sldMkLst>
      </pc:sldChg>
      <pc:sldChg chg="addSp modSp add mod">
        <pc:chgData name="Matthew Suderman" userId="2709995e-3ea8-4fb0-9b62-eb8034dec529" providerId="ADAL" clId="{DF0DE5FE-C3FC-4DFD-AA4A-24BCEA060E47}" dt="2021-06-06T21:54:35.195" v="2085" actId="20577"/>
        <pc:sldMkLst>
          <pc:docMk/>
          <pc:sldMk cId="1951934433" sldId="324"/>
        </pc:sldMkLst>
        <pc:spChg chg="mod">
          <ac:chgData name="Matthew Suderman" userId="2709995e-3ea8-4fb0-9b62-eb8034dec529" providerId="ADAL" clId="{DF0DE5FE-C3FC-4DFD-AA4A-24BCEA060E47}" dt="2021-06-06T21:47:23.512" v="1709" actId="20577"/>
          <ac:spMkLst>
            <pc:docMk/>
            <pc:sldMk cId="1951934433" sldId="324"/>
            <ac:spMk id="2" creationId="{00000000-0000-0000-0000-000000000000}"/>
          </ac:spMkLst>
        </pc:spChg>
        <pc:spChg chg="add mod">
          <ac:chgData name="Matthew Suderman" userId="2709995e-3ea8-4fb0-9b62-eb8034dec529" providerId="ADAL" clId="{DF0DE5FE-C3FC-4DFD-AA4A-24BCEA060E47}" dt="2021-06-06T21:54:35.195" v="2085" actId="20577"/>
          <ac:spMkLst>
            <pc:docMk/>
            <pc:sldMk cId="1951934433" sldId="324"/>
            <ac:spMk id="5" creationId="{49587C6E-C496-4792-80CF-3D884EF54243}"/>
          </ac:spMkLst>
        </pc:spChg>
        <pc:graphicFrameChg chg="modGraphic">
          <ac:chgData name="Matthew Suderman" userId="2709995e-3ea8-4fb0-9b62-eb8034dec529" providerId="ADAL" clId="{DF0DE5FE-C3FC-4DFD-AA4A-24BCEA060E47}" dt="2021-06-06T21:52:40.616" v="1891" actId="20577"/>
          <ac:graphicFrameMkLst>
            <pc:docMk/>
            <pc:sldMk cId="1951934433" sldId="324"/>
            <ac:graphicFrameMk id="4" creationId="{F534F4DB-5FFD-47BE-B9BC-84765E6BA4F9}"/>
          </ac:graphicFrameMkLst>
        </pc:graphicFrameChg>
      </pc:sldChg>
      <pc:sldChg chg="addSp modSp add mod">
        <pc:chgData name="Matthew Suderman" userId="2709995e-3ea8-4fb0-9b62-eb8034dec529" providerId="ADAL" clId="{DF0DE5FE-C3FC-4DFD-AA4A-24BCEA060E47}" dt="2021-06-06T21:49:27.388" v="1881"/>
        <pc:sldMkLst>
          <pc:docMk/>
          <pc:sldMk cId="1382524209" sldId="325"/>
        </pc:sldMkLst>
        <pc:spChg chg="mod">
          <ac:chgData name="Matthew Suderman" userId="2709995e-3ea8-4fb0-9b62-eb8034dec529" providerId="ADAL" clId="{DF0DE5FE-C3FC-4DFD-AA4A-24BCEA060E47}" dt="2021-06-06T21:47:32.325" v="1721" actId="20577"/>
          <ac:spMkLst>
            <pc:docMk/>
            <pc:sldMk cId="1382524209" sldId="325"/>
            <ac:spMk id="2" creationId="{00000000-0000-0000-0000-000000000000}"/>
          </ac:spMkLst>
        </pc:spChg>
        <pc:spChg chg="add mod">
          <ac:chgData name="Matthew Suderman" userId="2709995e-3ea8-4fb0-9b62-eb8034dec529" providerId="ADAL" clId="{DF0DE5FE-C3FC-4DFD-AA4A-24BCEA060E47}" dt="2021-06-06T21:49:22.449" v="1879" actId="20577"/>
          <ac:spMkLst>
            <pc:docMk/>
            <pc:sldMk cId="1382524209" sldId="325"/>
            <ac:spMk id="5" creationId="{66376FB2-D950-49F3-8576-09093CDAF053}"/>
          </ac:spMkLst>
        </pc:spChg>
        <pc:graphicFrameChg chg="mod modGraphic">
          <ac:chgData name="Matthew Suderman" userId="2709995e-3ea8-4fb0-9b62-eb8034dec529" providerId="ADAL" clId="{DF0DE5FE-C3FC-4DFD-AA4A-24BCEA060E47}" dt="2021-06-06T21:49:27.388" v="1881"/>
          <ac:graphicFrameMkLst>
            <pc:docMk/>
            <pc:sldMk cId="1382524209" sldId="325"/>
            <ac:graphicFrameMk id="4" creationId="{F534F4DB-5FFD-47BE-B9BC-84765E6BA4F9}"/>
          </ac:graphicFrameMkLst>
        </pc:graphicFrameChg>
      </pc:sldChg>
      <pc:sldChg chg="del">
        <pc:chgData name="Matthew Suderman" userId="2709995e-3ea8-4fb0-9b62-eb8034dec529" providerId="ADAL" clId="{DF0DE5FE-C3FC-4DFD-AA4A-24BCEA060E47}" dt="2021-06-05T13:47:31.494" v="21" actId="47"/>
        <pc:sldMkLst>
          <pc:docMk/>
          <pc:sldMk cId="4218096725" sldId="325"/>
        </pc:sldMkLst>
      </pc:sldChg>
      <pc:sldChg chg="del">
        <pc:chgData name="Matthew Suderman" userId="2709995e-3ea8-4fb0-9b62-eb8034dec529" providerId="ADAL" clId="{DF0DE5FE-C3FC-4DFD-AA4A-24BCEA060E47}" dt="2021-06-05T13:47:31.494" v="21" actId="47"/>
        <pc:sldMkLst>
          <pc:docMk/>
          <pc:sldMk cId="509286688" sldId="326"/>
        </pc:sldMkLst>
      </pc:sldChg>
      <pc:sldChg chg="modSp new mod ord">
        <pc:chgData name="Matthew Suderman" userId="2709995e-3ea8-4fb0-9b62-eb8034dec529" providerId="ADAL" clId="{DF0DE5FE-C3FC-4DFD-AA4A-24BCEA060E47}" dt="2021-06-06T23:31:56.530" v="6599" actId="20577"/>
        <pc:sldMkLst>
          <pc:docMk/>
          <pc:sldMk cId="2746240235" sldId="326"/>
        </pc:sldMkLst>
        <pc:spChg chg="mod">
          <ac:chgData name="Matthew Suderman" userId="2709995e-3ea8-4fb0-9b62-eb8034dec529" providerId="ADAL" clId="{DF0DE5FE-C3FC-4DFD-AA4A-24BCEA060E47}" dt="2021-06-06T22:02:58.783" v="2490" actId="20577"/>
          <ac:spMkLst>
            <pc:docMk/>
            <pc:sldMk cId="2746240235" sldId="326"/>
            <ac:spMk id="2" creationId="{418A0246-D388-44B0-A880-F5F8B680AA6F}"/>
          </ac:spMkLst>
        </pc:spChg>
        <pc:spChg chg="mod">
          <ac:chgData name="Matthew Suderman" userId="2709995e-3ea8-4fb0-9b62-eb8034dec529" providerId="ADAL" clId="{DF0DE5FE-C3FC-4DFD-AA4A-24BCEA060E47}" dt="2021-06-06T23:31:56.530" v="6599" actId="20577"/>
          <ac:spMkLst>
            <pc:docMk/>
            <pc:sldMk cId="2746240235" sldId="326"/>
            <ac:spMk id="3" creationId="{01EA39D6-D7FB-450D-8F18-82915F0881EB}"/>
          </ac:spMkLst>
        </pc:spChg>
      </pc:sldChg>
      <pc:sldChg chg="modSp new mod ord modAnim">
        <pc:chgData name="Matthew Suderman" userId="2709995e-3ea8-4fb0-9b62-eb8034dec529" providerId="ADAL" clId="{DF0DE5FE-C3FC-4DFD-AA4A-24BCEA060E47}" dt="2021-06-06T22:59:18.393" v="4826" actId="20577"/>
        <pc:sldMkLst>
          <pc:docMk/>
          <pc:sldMk cId="1714534942" sldId="327"/>
        </pc:sldMkLst>
        <pc:spChg chg="mod">
          <ac:chgData name="Matthew Suderman" userId="2709995e-3ea8-4fb0-9b62-eb8034dec529" providerId="ADAL" clId="{DF0DE5FE-C3FC-4DFD-AA4A-24BCEA060E47}" dt="2021-06-06T22:59:18.393" v="4826" actId="20577"/>
          <ac:spMkLst>
            <pc:docMk/>
            <pc:sldMk cId="1714534942" sldId="327"/>
            <ac:spMk id="2" creationId="{DA9F08BA-BBF6-4F6B-A0A9-7D8689EF76C4}"/>
          </ac:spMkLst>
        </pc:spChg>
        <pc:spChg chg="mod">
          <ac:chgData name="Matthew Suderman" userId="2709995e-3ea8-4fb0-9b62-eb8034dec529" providerId="ADAL" clId="{DF0DE5FE-C3FC-4DFD-AA4A-24BCEA060E47}" dt="2021-06-06T22:55:11.202" v="4795" actId="5793"/>
          <ac:spMkLst>
            <pc:docMk/>
            <pc:sldMk cId="1714534942" sldId="327"/>
            <ac:spMk id="3" creationId="{F7F024D1-3E6E-484D-A894-9F9753EC8BFB}"/>
          </ac:spMkLst>
        </pc:spChg>
      </pc:sldChg>
      <pc:sldChg chg="del">
        <pc:chgData name="Matthew Suderman" userId="2709995e-3ea8-4fb0-9b62-eb8034dec529" providerId="ADAL" clId="{DF0DE5FE-C3FC-4DFD-AA4A-24BCEA060E47}" dt="2021-06-05T13:47:31.494" v="21" actId="47"/>
        <pc:sldMkLst>
          <pc:docMk/>
          <pc:sldMk cId="4212410690" sldId="327"/>
        </pc:sldMkLst>
      </pc:sldChg>
      <pc:sldChg chg="modSp new mod ord">
        <pc:chgData name="Matthew Suderman" userId="2709995e-3ea8-4fb0-9b62-eb8034dec529" providerId="ADAL" clId="{DF0DE5FE-C3FC-4DFD-AA4A-24BCEA060E47}" dt="2021-06-06T23:37:01.744" v="6986"/>
        <pc:sldMkLst>
          <pc:docMk/>
          <pc:sldMk cId="966900351" sldId="328"/>
        </pc:sldMkLst>
        <pc:spChg chg="mod">
          <ac:chgData name="Matthew Suderman" userId="2709995e-3ea8-4fb0-9b62-eb8034dec529" providerId="ADAL" clId="{DF0DE5FE-C3FC-4DFD-AA4A-24BCEA060E47}" dt="2021-06-06T22:06:53.796" v="2622" actId="20577"/>
          <ac:spMkLst>
            <pc:docMk/>
            <pc:sldMk cId="966900351" sldId="328"/>
            <ac:spMk id="2" creationId="{1F524BB3-CF62-409B-9CDF-AA1F87CE012B}"/>
          </ac:spMkLst>
        </pc:spChg>
        <pc:spChg chg="mod">
          <ac:chgData name="Matthew Suderman" userId="2709995e-3ea8-4fb0-9b62-eb8034dec529" providerId="ADAL" clId="{DF0DE5FE-C3FC-4DFD-AA4A-24BCEA060E47}" dt="2021-06-06T22:10:20.353" v="3428" actId="114"/>
          <ac:spMkLst>
            <pc:docMk/>
            <pc:sldMk cId="966900351" sldId="328"/>
            <ac:spMk id="3" creationId="{2CF84E50-1868-4F54-A533-E0B370ADBEC9}"/>
          </ac:spMkLst>
        </pc:spChg>
      </pc:sldChg>
      <pc:sldChg chg="del">
        <pc:chgData name="Matthew Suderman" userId="2709995e-3ea8-4fb0-9b62-eb8034dec529" providerId="ADAL" clId="{DF0DE5FE-C3FC-4DFD-AA4A-24BCEA060E47}" dt="2021-06-05T13:47:31.494" v="21" actId="47"/>
        <pc:sldMkLst>
          <pc:docMk/>
          <pc:sldMk cId="3921438810" sldId="328"/>
        </pc:sldMkLst>
      </pc:sldChg>
      <pc:sldChg chg="modSp new del mod">
        <pc:chgData name="Matthew Suderman" userId="2709995e-3ea8-4fb0-9b62-eb8034dec529" providerId="ADAL" clId="{DF0DE5FE-C3FC-4DFD-AA4A-24BCEA060E47}" dt="2021-06-06T23:36:44.493" v="6984" actId="2696"/>
        <pc:sldMkLst>
          <pc:docMk/>
          <pc:sldMk cId="3852261101" sldId="329"/>
        </pc:sldMkLst>
        <pc:spChg chg="mod">
          <ac:chgData name="Matthew Suderman" userId="2709995e-3ea8-4fb0-9b62-eb8034dec529" providerId="ADAL" clId="{DF0DE5FE-C3FC-4DFD-AA4A-24BCEA060E47}" dt="2021-06-06T22:11:20.589" v="3453" actId="20577"/>
          <ac:spMkLst>
            <pc:docMk/>
            <pc:sldMk cId="3852261101" sldId="329"/>
            <ac:spMk id="2" creationId="{87125E15-12DA-41AA-A37A-CEE142B4FE0A}"/>
          </ac:spMkLst>
        </pc:spChg>
        <pc:spChg chg="mod">
          <ac:chgData name="Matthew Suderman" userId="2709995e-3ea8-4fb0-9b62-eb8034dec529" providerId="ADAL" clId="{DF0DE5FE-C3FC-4DFD-AA4A-24BCEA060E47}" dt="2021-06-06T22:12:02.460" v="3573" actId="20577"/>
          <ac:spMkLst>
            <pc:docMk/>
            <pc:sldMk cId="3852261101" sldId="329"/>
            <ac:spMk id="3" creationId="{590102FE-D5D0-4040-9BC5-3FF17FB69C74}"/>
          </ac:spMkLst>
        </pc:spChg>
      </pc:sldChg>
      <pc:sldChg chg="del">
        <pc:chgData name="Matthew Suderman" userId="2709995e-3ea8-4fb0-9b62-eb8034dec529" providerId="ADAL" clId="{DF0DE5FE-C3FC-4DFD-AA4A-24BCEA060E47}" dt="2021-06-05T13:47:31.494" v="21" actId="47"/>
        <pc:sldMkLst>
          <pc:docMk/>
          <pc:sldMk cId="3849100915" sldId="330"/>
        </pc:sldMkLst>
      </pc:sldChg>
      <pc:sldChg chg="modSp new mod">
        <pc:chgData name="Matthew Suderman" userId="2709995e-3ea8-4fb0-9b62-eb8034dec529" providerId="ADAL" clId="{DF0DE5FE-C3FC-4DFD-AA4A-24BCEA060E47}" dt="2021-06-06T23:52:45.442" v="7714" actId="20577"/>
        <pc:sldMkLst>
          <pc:docMk/>
          <pc:sldMk cId="4252548372" sldId="330"/>
        </pc:sldMkLst>
        <pc:spChg chg="mod">
          <ac:chgData name="Matthew Suderman" userId="2709995e-3ea8-4fb0-9b62-eb8034dec529" providerId="ADAL" clId="{DF0DE5FE-C3FC-4DFD-AA4A-24BCEA060E47}" dt="2021-06-06T22:12:41.637" v="3583" actId="20577"/>
          <ac:spMkLst>
            <pc:docMk/>
            <pc:sldMk cId="4252548372" sldId="330"/>
            <ac:spMk id="2" creationId="{5CBE55D8-5A4F-4D01-B50E-61C2B5F83DBB}"/>
          </ac:spMkLst>
        </pc:spChg>
        <pc:spChg chg="mod">
          <ac:chgData name="Matthew Suderman" userId="2709995e-3ea8-4fb0-9b62-eb8034dec529" providerId="ADAL" clId="{DF0DE5FE-C3FC-4DFD-AA4A-24BCEA060E47}" dt="2021-06-06T23:52:45.442" v="7714" actId="20577"/>
          <ac:spMkLst>
            <pc:docMk/>
            <pc:sldMk cId="4252548372" sldId="330"/>
            <ac:spMk id="3" creationId="{A3E9A2EF-5D00-4605-BA90-3C4860EA4C3E}"/>
          </ac:spMkLst>
        </pc:spChg>
      </pc:sldChg>
      <pc:sldChg chg="del">
        <pc:chgData name="Matthew Suderman" userId="2709995e-3ea8-4fb0-9b62-eb8034dec529" providerId="ADAL" clId="{DF0DE5FE-C3FC-4DFD-AA4A-24BCEA060E47}" dt="2021-06-05T13:47:31.494" v="21" actId="47"/>
        <pc:sldMkLst>
          <pc:docMk/>
          <pc:sldMk cId="1426400336" sldId="331"/>
        </pc:sldMkLst>
      </pc:sldChg>
      <pc:sldChg chg="modSp new mod">
        <pc:chgData name="Matthew Suderman" userId="2709995e-3ea8-4fb0-9b62-eb8034dec529" providerId="ADAL" clId="{DF0DE5FE-C3FC-4DFD-AA4A-24BCEA060E47}" dt="2021-06-06T23:03:42.706" v="5021" actId="113"/>
        <pc:sldMkLst>
          <pc:docMk/>
          <pc:sldMk cId="2994264867" sldId="331"/>
        </pc:sldMkLst>
        <pc:spChg chg="mod">
          <ac:chgData name="Matthew Suderman" userId="2709995e-3ea8-4fb0-9b62-eb8034dec529" providerId="ADAL" clId="{DF0DE5FE-C3FC-4DFD-AA4A-24BCEA060E47}" dt="2021-06-06T22:59:33.726" v="4864" actId="20577"/>
          <ac:spMkLst>
            <pc:docMk/>
            <pc:sldMk cId="2994264867" sldId="331"/>
            <ac:spMk id="2" creationId="{4C329971-8F8C-4B4C-AEEC-975841195A53}"/>
          </ac:spMkLst>
        </pc:spChg>
        <pc:spChg chg="mod">
          <ac:chgData name="Matthew Suderman" userId="2709995e-3ea8-4fb0-9b62-eb8034dec529" providerId="ADAL" clId="{DF0DE5FE-C3FC-4DFD-AA4A-24BCEA060E47}" dt="2021-06-06T23:03:42.706" v="5021" actId="113"/>
          <ac:spMkLst>
            <pc:docMk/>
            <pc:sldMk cId="2994264867" sldId="331"/>
            <ac:spMk id="3" creationId="{FC37BE84-82EC-4CAE-8773-11C43E442A67}"/>
          </ac:spMkLst>
        </pc:spChg>
      </pc:sldChg>
      <pc:sldChg chg="del">
        <pc:chgData name="Matthew Suderman" userId="2709995e-3ea8-4fb0-9b62-eb8034dec529" providerId="ADAL" clId="{DF0DE5FE-C3FC-4DFD-AA4A-24BCEA060E47}" dt="2021-06-05T13:47:31.494" v="21" actId="47"/>
        <pc:sldMkLst>
          <pc:docMk/>
          <pc:sldMk cId="3070378642" sldId="332"/>
        </pc:sldMkLst>
      </pc:sldChg>
      <pc:sldChg chg="modSp add mod">
        <pc:chgData name="Matthew Suderman" userId="2709995e-3ea8-4fb0-9b62-eb8034dec529" providerId="ADAL" clId="{DF0DE5FE-C3FC-4DFD-AA4A-24BCEA060E47}" dt="2021-06-06T23:35:41.797" v="6983" actId="20577"/>
        <pc:sldMkLst>
          <pc:docMk/>
          <pc:sldMk cId="3683323943" sldId="332"/>
        </pc:sldMkLst>
        <pc:spChg chg="mod">
          <ac:chgData name="Matthew Suderman" userId="2709995e-3ea8-4fb0-9b62-eb8034dec529" providerId="ADAL" clId="{DF0DE5FE-C3FC-4DFD-AA4A-24BCEA060E47}" dt="2021-06-06T23:35:41.797" v="6983" actId="20577"/>
          <ac:spMkLst>
            <pc:docMk/>
            <pc:sldMk cId="3683323943" sldId="332"/>
            <ac:spMk id="3" creationId="{01EA39D6-D7FB-450D-8F18-82915F0881EB}"/>
          </ac:spMkLst>
        </pc:spChg>
      </pc:sldChg>
    </pc:docChg>
  </pc:docChgLst>
  <pc:docChgLst>
    <pc:chgData name="Matthew Suderman" userId="2709995e-3ea8-4fb0-9b62-eb8034dec529" providerId="ADAL" clId="{4929D89B-CC43-4C41-92A5-3ABC52AE066B}"/>
    <pc:docChg chg="undo custSel addSld delSld modSld sldOrd modMainMaster">
      <pc:chgData name="Matthew Suderman" userId="2709995e-3ea8-4fb0-9b62-eb8034dec529" providerId="ADAL" clId="{4929D89B-CC43-4C41-92A5-3ABC52AE066B}" dt="2021-05-09T23:36:15.162" v="8344" actId="1076"/>
      <pc:docMkLst>
        <pc:docMk/>
      </pc:docMkLst>
      <pc:sldChg chg="modSp mod">
        <pc:chgData name="Matthew Suderman" userId="2709995e-3ea8-4fb0-9b62-eb8034dec529" providerId="ADAL" clId="{4929D89B-CC43-4C41-92A5-3ABC52AE066B}" dt="2021-05-08T21:25:25.709" v="184" actId="20577"/>
        <pc:sldMkLst>
          <pc:docMk/>
          <pc:sldMk cId="0" sldId="288"/>
        </pc:sldMkLst>
        <pc:spChg chg="mod">
          <ac:chgData name="Matthew Suderman" userId="2709995e-3ea8-4fb0-9b62-eb8034dec529" providerId="ADAL" clId="{4929D89B-CC43-4C41-92A5-3ABC52AE066B}" dt="2021-05-08T21:25:25.709" v="184" actId="20577"/>
          <ac:spMkLst>
            <pc:docMk/>
            <pc:sldMk cId="0" sldId="288"/>
            <ac:spMk id="3" creationId="{00000000-0000-0000-0000-000000000000}"/>
          </ac:spMkLst>
        </pc:spChg>
      </pc:sldChg>
      <pc:sldChg chg="addSp delSp modSp mod">
        <pc:chgData name="Matthew Suderman" userId="2709995e-3ea8-4fb0-9b62-eb8034dec529" providerId="ADAL" clId="{4929D89B-CC43-4C41-92A5-3ABC52AE066B}" dt="2021-05-08T22:10:57.577" v="911" actId="1076"/>
        <pc:sldMkLst>
          <pc:docMk/>
          <pc:sldMk cId="3263505699" sldId="318"/>
        </pc:sldMkLst>
        <pc:spChg chg="mod">
          <ac:chgData name="Matthew Suderman" userId="2709995e-3ea8-4fb0-9b62-eb8034dec529" providerId="ADAL" clId="{4929D89B-CC43-4C41-92A5-3ABC52AE066B}" dt="2021-05-08T21:43:49.766" v="201" actId="20577"/>
          <ac:spMkLst>
            <pc:docMk/>
            <pc:sldMk cId="3263505699" sldId="318"/>
            <ac:spMk id="2" creationId="{00000000-0000-0000-0000-000000000000}"/>
          </ac:spMkLst>
        </pc:spChg>
        <pc:spChg chg="del">
          <ac:chgData name="Matthew Suderman" userId="2709995e-3ea8-4fb0-9b62-eb8034dec529" providerId="ADAL" clId="{4929D89B-CC43-4C41-92A5-3ABC52AE066B}" dt="2021-05-08T21:44:02.088" v="202" actId="3680"/>
          <ac:spMkLst>
            <pc:docMk/>
            <pc:sldMk cId="3263505699" sldId="318"/>
            <ac:spMk id="3" creationId="{00000000-0000-0000-0000-000000000000}"/>
          </ac:spMkLst>
        </pc:spChg>
        <pc:graphicFrameChg chg="add mod ord modGraphic">
          <ac:chgData name="Matthew Suderman" userId="2709995e-3ea8-4fb0-9b62-eb8034dec529" providerId="ADAL" clId="{4929D89B-CC43-4C41-92A5-3ABC52AE066B}" dt="2021-05-08T22:10:57.577" v="911" actId="1076"/>
          <ac:graphicFrameMkLst>
            <pc:docMk/>
            <pc:sldMk cId="3263505699" sldId="318"/>
            <ac:graphicFrameMk id="4" creationId="{F534F4DB-5FFD-47BE-B9BC-84765E6BA4F9}"/>
          </ac:graphicFrameMkLst>
        </pc:graphicFrameChg>
      </pc:sldChg>
      <pc:sldChg chg="modSp add mod">
        <pc:chgData name="Matthew Suderman" userId="2709995e-3ea8-4fb0-9b62-eb8034dec529" providerId="ADAL" clId="{4929D89B-CC43-4C41-92A5-3ABC52AE066B}" dt="2021-05-08T22:53:36.518" v="1685" actId="20577"/>
        <pc:sldMkLst>
          <pc:docMk/>
          <pc:sldMk cId="2336004713" sldId="319"/>
        </pc:sldMkLst>
        <pc:spChg chg="mod">
          <ac:chgData name="Matthew Suderman" userId="2709995e-3ea8-4fb0-9b62-eb8034dec529" providerId="ADAL" clId="{4929D89B-CC43-4C41-92A5-3ABC52AE066B}" dt="2021-05-08T21:49:18.135" v="591" actId="20577"/>
          <ac:spMkLst>
            <pc:docMk/>
            <pc:sldMk cId="2336004713" sldId="319"/>
            <ac:spMk id="2" creationId="{00000000-0000-0000-0000-000000000000}"/>
          </ac:spMkLst>
        </pc:spChg>
        <pc:graphicFrameChg chg="mod modGraphic">
          <ac:chgData name="Matthew Suderman" userId="2709995e-3ea8-4fb0-9b62-eb8034dec529" providerId="ADAL" clId="{4929D89B-CC43-4C41-92A5-3ABC52AE066B}" dt="2021-05-08T22:53:36.518" v="1685" actId="20577"/>
          <ac:graphicFrameMkLst>
            <pc:docMk/>
            <pc:sldMk cId="2336004713" sldId="319"/>
            <ac:graphicFrameMk id="4" creationId="{F534F4DB-5FFD-47BE-B9BC-84765E6BA4F9}"/>
          </ac:graphicFrameMkLst>
        </pc:graphicFrameChg>
      </pc:sldChg>
      <pc:sldChg chg="addSp modSp new mod ord modClrScheme modAnim chgLayout">
        <pc:chgData name="Matthew Suderman" userId="2709995e-3ea8-4fb0-9b62-eb8034dec529" providerId="ADAL" clId="{4929D89B-CC43-4C41-92A5-3ABC52AE066B}" dt="2021-05-09T20:33:09.319" v="2492"/>
        <pc:sldMkLst>
          <pc:docMk/>
          <pc:sldMk cId="816193040" sldId="320"/>
        </pc:sldMkLst>
        <pc:spChg chg="mod ord">
          <ac:chgData name="Matthew Suderman" userId="2709995e-3ea8-4fb0-9b62-eb8034dec529" providerId="ADAL" clId="{4929D89B-CC43-4C41-92A5-3ABC52AE066B}" dt="2021-05-08T23:11:59.618" v="1842" actId="20577"/>
          <ac:spMkLst>
            <pc:docMk/>
            <pc:sldMk cId="816193040" sldId="320"/>
            <ac:spMk id="2" creationId="{8238EA50-B781-4F75-B83E-DEFBABA4C919}"/>
          </ac:spMkLst>
        </pc:spChg>
        <pc:spChg chg="mod ord">
          <ac:chgData name="Matthew Suderman" userId="2709995e-3ea8-4fb0-9b62-eb8034dec529" providerId="ADAL" clId="{4929D89B-CC43-4C41-92A5-3ABC52AE066B}" dt="2021-05-09T20:32:08.594" v="2486" actId="113"/>
          <ac:spMkLst>
            <pc:docMk/>
            <pc:sldMk cId="816193040" sldId="320"/>
            <ac:spMk id="3" creationId="{6EFCEF31-A54D-4EC8-9CC8-3E8AFF6778AA}"/>
          </ac:spMkLst>
        </pc:spChg>
        <pc:spChg chg="add mod ord">
          <ac:chgData name="Matthew Suderman" userId="2709995e-3ea8-4fb0-9b62-eb8034dec529" providerId="ADAL" clId="{4929D89B-CC43-4C41-92A5-3ABC52AE066B}" dt="2021-05-09T20:32:22.077" v="2489" actId="20577"/>
          <ac:spMkLst>
            <pc:docMk/>
            <pc:sldMk cId="816193040" sldId="320"/>
            <ac:spMk id="4" creationId="{1C502A0C-F5D0-419A-B089-87B3FA139A23}"/>
          </ac:spMkLst>
        </pc:spChg>
        <pc:picChg chg="add mod">
          <ac:chgData name="Matthew Suderman" userId="2709995e-3ea8-4fb0-9b62-eb8034dec529" providerId="ADAL" clId="{4929D89B-CC43-4C41-92A5-3ABC52AE066B}" dt="2021-05-08T23:23:37.903" v="1896"/>
          <ac:picMkLst>
            <pc:docMk/>
            <pc:sldMk cId="816193040" sldId="320"/>
            <ac:picMk id="1026" creationId="{9CF13C15-4CA1-4012-B1AD-71CAA507D139}"/>
          </ac:picMkLst>
        </pc:picChg>
      </pc:sldChg>
      <pc:sldChg chg="addSp delSp modSp new mod modClrScheme chgLayout">
        <pc:chgData name="Matthew Suderman" userId="2709995e-3ea8-4fb0-9b62-eb8034dec529" providerId="ADAL" clId="{4929D89B-CC43-4C41-92A5-3ABC52AE066B}" dt="2021-05-08T23:38:53.926" v="2213" actId="20577"/>
        <pc:sldMkLst>
          <pc:docMk/>
          <pc:sldMk cId="141314306" sldId="321"/>
        </pc:sldMkLst>
        <pc:spChg chg="del mod ord">
          <ac:chgData name="Matthew Suderman" userId="2709995e-3ea8-4fb0-9b62-eb8034dec529" providerId="ADAL" clId="{4929D89B-CC43-4C41-92A5-3ABC52AE066B}" dt="2021-05-08T23:25:57.544" v="1898" actId="700"/>
          <ac:spMkLst>
            <pc:docMk/>
            <pc:sldMk cId="141314306" sldId="321"/>
            <ac:spMk id="2" creationId="{D3557007-DB39-4428-84BC-441E8E15A34D}"/>
          </ac:spMkLst>
        </pc:spChg>
        <pc:spChg chg="del mod ord">
          <ac:chgData name="Matthew Suderman" userId="2709995e-3ea8-4fb0-9b62-eb8034dec529" providerId="ADAL" clId="{4929D89B-CC43-4C41-92A5-3ABC52AE066B}" dt="2021-05-08T23:25:57.544" v="1898" actId="700"/>
          <ac:spMkLst>
            <pc:docMk/>
            <pc:sldMk cId="141314306" sldId="321"/>
            <ac:spMk id="3" creationId="{2FC44F85-ED58-471D-AF4B-8A5200436580}"/>
          </ac:spMkLst>
        </pc:spChg>
        <pc:spChg chg="del">
          <ac:chgData name="Matthew Suderman" userId="2709995e-3ea8-4fb0-9b62-eb8034dec529" providerId="ADAL" clId="{4929D89B-CC43-4C41-92A5-3ABC52AE066B}" dt="2021-05-08T23:25:57.544" v="1898" actId="700"/>
          <ac:spMkLst>
            <pc:docMk/>
            <pc:sldMk cId="141314306" sldId="321"/>
            <ac:spMk id="4" creationId="{4AB1A330-F65F-4A5C-A797-9064C76B7376}"/>
          </ac:spMkLst>
        </pc:spChg>
        <pc:spChg chg="add mod ord">
          <ac:chgData name="Matthew Suderman" userId="2709995e-3ea8-4fb0-9b62-eb8034dec529" providerId="ADAL" clId="{4929D89B-CC43-4C41-92A5-3ABC52AE066B}" dt="2021-05-08T23:26:05.307" v="1925" actId="20577"/>
          <ac:spMkLst>
            <pc:docMk/>
            <pc:sldMk cId="141314306" sldId="321"/>
            <ac:spMk id="5" creationId="{8AAFEA23-6A2F-4028-85F5-934A467EC70A}"/>
          </ac:spMkLst>
        </pc:spChg>
        <pc:spChg chg="add del mod ord">
          <ac:chgData name="Matthew Suderman" userId="2709995e-3ea8-4fb0-9b62-eb8034dec529" providerId="ADAL" clId="{4929D89B-CC43-4C41-92A5-3ABC52AE066B}" dt="2021-05-08T23:28:14.135" v="1932" actId="22"/>
          <ac:spMkLst>
            <pc:docMk/>
            <pc:sldMk cId="141314306" sldId="321"/>
            <ac:spMk id="6" creationId="{EE547C99-8C4B-4F34-844F-9F2E9BE43200}"/>
          </ac:spMkLst>
        </pc:spChg>
        <pc:spChg chg="add del mod">
          <ac:chgData name="Matthew Suderman" userId="2709995e-3ea8-4fb0-9b62-eb8034dec529" providerId="ADAL" clId="{4929D89B-CC43-4C41-92A5-3ABC52AE066B}" dt="2021-05-08T23:29:31.754" v="1939" actId="478"/>
          <ac:spMkLst>
            <pc:docMk/>
            <pc:sldMk cId="141314306" sldId="321"/>
            <ac:spMk id="14" creationId="{EF5EB1F0-84A3-4E90-A48C-27CF1408CF2C}"/>
          </ac:spMkLst>
        </pc:spChg>
        <pc:spChg chg="add mod">
          <ac:chgData name="Matthew Suderman" userId="2709995e-3ea8-4fb0-9b62-eb8034dec529" providerId="ADAL" clId="{4929D89B-CC43-4C41-92A5-3ABC52AE066B}" dt="2021-05-08T23:38:53.926" v="2213" actId="20577"/>
          <ac:spMkLst>
            <pc:docMk/>
            <pc:sldMk cId="141314306" sldId="321"/>
            <ac:spMk id="18" creationId="{301FF7EE-0ADF-439B-A3CF-580446870B27}"/>
          </ac:spMkLst>
        </pc:spChg>
        <pc:picChg chg="add del mod ord">
          <ac:chgData name="Matthew Suderman" userId="2709995e-3ea8-4fb0-9b62-eb8034dec529" providerId="ADAL" clId="{4929D89B-CC43-4C41-92A5-3ABC52AE066B}" dt="2021-05-08T23:26:39.971" v="1929" actId="22"/>
          <ac:picMkLst>
            <pc:docMk/>
            <pc:sldMk cId="141314306" sldId="321"/>
            <ac:picMk id="8" creationId="{CAE063AF-FE4F-4A5F-97D8-47B2E9DB504A}"/>
          </ac:picMkLst>
        </pc:picChg>
        <pc:picChg chg="add del mod ord">
          <ac:chgData name="Matthew Suderman" userId="2709995e-3ea8-4fb0-9b62-eb8034dec529" providerId="ADAL" clId="{4929D89B-CC43-4C41-92A5-3ABC52AE066B}" dt="2021-05-08T23:27:14.505" v="1931" actId="22"/>
          <ac:picMkLst>
            <pc:docMk/>
            <pc:sldMk cId="141314306" sldId="321"/>
            <ac:picMk id="10" creationId="{84B87E6B-C0A0-4A08-BFEB-C9C00CF529A1}"/>
          </ac:picMkLst>
        </pc:picChg>
        <pc:picChg chg="add del mod ord">
          <ac:chgData name="Matthew Suderman" userId="2709995e-3ea8-4fb0-9b62-eb8034dec529" providerId="ADAL" clId="{4929D89B-CC43-4C41-92A5-3ABC52AE066B}" dt="2021-05-08T23:29:27.352" v="1938" actId="478"/>
          <ac:picMkLst>
            <pc:docMk/>
            <pc:sldMk cId="141314306" sldId="321"/>
            <ac:picMk id="12" creationId="{05A4FFE4-2012-43B7-9919-7D73B256D92C}"/>
          </ac:picMkLst>
        </pc:picChg>
        <pc:picChg chg="add del mod">
          <ac:chgData name="Matthew Suderman" userId="2709995e-3ea8-4fb0-9b62-eb8034dec529" providerId="ADAL" clId="{4929D89B-CC43-4C41-92A5-3ABC52AE066B}" dt="2021-05-08T23:26:20.652" v="1927"/>
          <ac:picMkLst>
            <pc:docMk/>
            <pc:sldMk cId="141314306" sldId="321"/>
            <ac:picMk id="2050" creationId="{2AE38787-5120-48F9-9E85-05D46D506781}"/>
          </ac:picMkLst>
        </pc:picChg>
        <pc:picChg chg="add mod">
          <ac:chgData name="Matthew Suderman" userId="2709995e-3ea8-4fb0-9b62-eb8034dec529" providerId="ADAL" clId="{4929D89B-CC43-4C41-92A5-3ABC52AE066B}" dt="2021-05-08T23:37:12.437" v="1988" actId="1036"/>
          <ac:picMkLst>
            <pc:docMk/>
            <pc:sldMk cId="141314306" sldId="321"/>
            <ac:picMk id="2052" creationId="{0E22FE60-72A6-4689-BEB6-1C05C968300A}"/>
          </ac:picMkLst>
        </pc:picChg>
      </pc:sldChg>
      <pc:sldChg chg="addSp modSp new mod">
        <pc:chgData name="Matthew Suderman" userId="2709995e-3ea8-4fb0-9b62-eb8034dec529" providerId="ADAL" clId="{4929D89B-CC43-4C41-92A5-3ABC52AE066B}" dt="2021-05-08T23:50:47.122" v="2326" actId="14100"/>
        <pc:sldMkLst>
          <pc:docMk/>
          <pc:sldMk cId="895679400" sldId="322"/>
        </pc:sldMkLst>
        <pc:spChg chg="mod">
          <ac:chgData name="Matthew Suderman" userId="2709995e-3ea8-4fb0-9b62-eb8034dec529" providerId="ADAL" clId="{4929D89B-CC43-4C41-92A5-3ABC52AE066B}" dt="2021-05-08T23:41:06.926" v="2273" actId="20577"/>
          <ac:spMkLst>
            <pc:docMk/>
            <pc:sldMk cId="895679400" sldId="322"/>
            <ac:spMk id="2" creationId="{CB996505-222F-475B-971A-B2755697B6AB}"/>
          </ac:spMkLst>
        </pc:spChg>
        <pc:spChg chg="mod">
          <ac:chgData name="Matthew Suderman" userId="2709995e-3ea8-4fb0-9b62-eb8034dec529" providerId="ADAL" clId="{4929D89B-CC43-4C41-92A5-3ABC52AE066B}" dt="2021-05-08T23:50:47.122" v="2326" actId="14100"/>
          <ac:spMkLst>
            <pc:docMk/>
            <pc:sldMk cId="895679400" sldId="322"/>
            <ac:spMk id="3" creationId="{AE46E155-C119-4448-A3B3-673593A43676}"/>
          </ac:spMkLst>
        </pc:spChg>
        <pc:spChg chg="add mod">
          <ac:chgData name="Matthew Suderman" userId="2709995e-3ea8-4fb0-9b62-eb8034dec529" providerId="ADAL" clId="{4929D89B-CC43-4C41-92A5-3ABC52AE066B}" dt="2021-05-08T23:50:37.502" v="2324" actId="1037"/>
          <ac:spMkLst>
            <pc:docMk/>
            <pc:sldMk cId="895679400" sldId="322"/>
            <ac:spMk id="7" creationId="{FF678843-F203-47A5-ADB4-014B37152AF5}"/>
          </ac:spMkLst>
        </pc:spChg>
        <pc:picChg chg="add mod">
          <ac:chgData name="Matthew Suderman" userId="2709995e-3ea8-4fb0-9b62-eb8034dec529" providerId="ADAL" clId="{4929D89B-CC43-4C41-92A5-3ABC52AE066B}" dt="2021-05-08T23:50:37.502" v="2324" actId="1037"/>
          <ac:picMkLst>
            <pc:docMk/>
            <pc:sldMk cId="895679400" sldId="322"/>
            <ac:picMk id="3074" creationId="{A60F2464-6A3C-4145-881A-1514B2E7AE01}"/>
          </ac:picMkLst>
        </pc:picChg>
        <pc:picChg chg="add mod">
          <ac:chgData name="Matthew Suderman" userId="2709995e-3ea8-4fb0-9b62-eb8034dec529" providerId="ADAL" clId="{4929D89B-CC43-4C41-92A5-3ABC52AE066B}" dt="2021-05-08T23:50:37.502" v="2324" actId="1037"/>
          <ac:picMkLst>
            <pc:docMk/>
            <pc:sldMk cId="895679400" sldId="322"/>
            <ac:picMk id="3076" creationId="{5F87700E-D95C-48C1-A3D3-8DAA7AB0EA30}"/>
          </ac:picMkLst>
        </pc:picChg>
      </pc:sldChg>
      <pc:sldChg chg="addSp delSp modSp new mod ord">
        <pc:chgData name="Matthew Suderman" userId="2709995e-3ea8-4fb0-9b62-eb8034dec529" providerId="ADAL" clId="{4929D89B-CC43-4C41-92A5-3ABC52AE066B}" dt="2021-05-09T20:29:09.508" v="2446"/>
        <pc:sldMkLst>
          <pc:docMk/>
          <pc:sldMk cId="701847933" sldId="323"/>
        </pc:sldMkLst>
        <pc:spChg chg="mod">
          <ac:chgData name="Matthew Suderman" userId="2709995e-3ea8-4fb0-9b62-eb8034dec529" providerId="ADAL" clId="{4929D89B-CC43-4C41-92A5-3ABC52AE066B}" dt="2021-05-08T23:51:40.460" v="2388" actId="20577"/>
          <ac:spMkLst>
            <pc:docMk/>
            <pc:sldMk cId="701847933" sldId="323"/>
            <ac:spMk id="2" creationId="{92109A3A-E10B-41FE-9947-5837639AF7FC}"/>
          </ac:spMkLst>
        </pc:spChg>
        <pc:spChg chg="mod">
          <ac:chgData name="Matthew Suderman" userId="2709995e-3ea8-4fb0-9b62-eb8034dec529" providerId="ADAL" clId="{4929D89B-CC43-4C41-92A5-3ABC52AE066B}" dt="2021-05-08T23:54:49.117" v="2399" actId="1076"/>
          <ac:spMkLst>
            <pc:docMk/>
            <pc:sldMk cId="701847933" sldId="323"/>
            <ac:spMk id="3" creationId="{308A18B3-CA9E-4907-BFB7-27C472D98F22}"/>
          </ac:spMkLst>
        </pc:spChg>
        <pc:spChg chg="add del mod">
          <ac:chgData name="Matthew Suderman" userId="2709995e-3ea8-4fb0-9b62-eb8034dec529" providerId="ADAL" clId="{4929D89B-CC43-4C41-92A5-3ABC52AE066B}" dt="2021-05-08T23:57:16.715" v="2404" actId="478"/>
          <ac:spMkLst>
            <pc:docMk/>
            <pc:sldMk cId="701847933" sldId="323"/>
            <ac:spMk id="6" creationId="{8E7FD320-2887-4BDD-AF45-DD7A37ABFBD7}"/>
          </ac:spMkLst>
        </pc:spChg>
        <pc:spChg chg="add mod">
          <ac:chgData name="Matthew Suderman" userId="2709995e-3ea8-4fb0-9b62-eb8034dec529" providerId="ADAL" clId="{4929D89B-CC43-4C41-92A5-3ABC52AE066B}" dt="2021-05-09T00:00:29.796" v="2442" actId="1076"/>
          <ac:spMkLst>
            <pc:docMk/>
            <pc:sldMk cId="701847933" sldId="323"/>
            <ac:spMk id="11" creationId="{91DB470B-AD26-415E-B03D-3E607987F598}"/>
          </ac:spMkLst>
        </pc:spChg>
        <pc:picChg chg="add mod">
          <ac:chgData name="Matthew Suderman" userId="2709995e-3ea8-4fb0-9b62-eb8034dec529" providerId="ADAL" clId="{4929D89B-CC43-4C41-92A5-3ABC52AE066B}" dt="2021-05-09T00:00:15.371" v="2439" actId="14100"/>
          <ac:picMkLst>
            <pc:docMk/>
            <pc:sldMk cId="701847933" sldId="323"/>
            <ac:picMk id="7" creationId="{B81E2B71-B1FF-4E5C-9B03-00B9C50E8EF9}"/>
          </ac:picMkLst>
        </pc:picChg>
        <pc:picChg chg="add mod">
          <ac:chgData name="Matthew Suderman" userId="2709995e-3ea8-4fb0-9b62-eb8034dec529" providerId="ADAL" clId="{4929D89B-CC43-4C41-92A5-3ABC52AE066B}" dt="2021-05-09T00:00:23.027" v="2441" actId="1037"/>
          <ac:picMkLst>
            <pc:docMk/>
            <pc:sldMk cId="701847933" sldId="323"/>
            <ac:picMk id="9" creationId="{B1B5677A-8D2D-4F45-9F0C-112E0C00E0C6}"/>
          </ac:picMkLst>
        </pc:picChg>
        <pc:picChg chg="add mod">
          <ac:chgData name="Matthew Suderman" userId="2709995e-3ea8-4fb0-9b62-eb8034dec529" providerId="ADAL" clId="{4929D89B-CC43-4C41-92A5-3ABC52AE066B}" dt="2021-05-09T00:00:23.027" v="2441" actId="1037"/>
          <ac:picMkLst>
            <pc:docMk/>
            <pc:sldMk cId="701847933" sldId="323"/>
            <ac:picMk id="4098" creationId="{17CCA2BF-0595-417B-8C4D-FFF9E310ADD7}"/>
          </ac:picMkLst>
        </pc:picChg>
      </pc:sldChg>
      <pc:sldChg chg="addSp delSp modSp new mod modClrScheme chgLayout">
        <pc:chgData name="Matthew Suderman" userId="2709995e-3ea8-4fb0-9b62-eb8034dec529" providerId="ADAL" clId="{4929D89B-CC43-4C41-92A5-3ABC52AE066B}" dt="2021-05-09T20:56:16.230" v="3575" actId="20577"/>
        <pc:sldMkLst>
          <pc:docMk/>
          <pc:sldMk cId="139685370" sldId="324"/>
        </pc:sldMkLst>
        <pc:spChg chg="mod ord">
          <ac:chgData name="Matthew Suderman" userId="2709995e-3ea8-4fb0-9b62-eb8034dec529" providerId="ADAL" clId="{4929D89B-CC43-4C41-92A5-3ABC52AE066B}" dt="2021-05-09T20:55:09.542" v="3522" actId="20577"/>
          <ac:spMkLst>
            <pc:docMk/>
            <pc:sldMk cId="139685370" sldId="324"/>
            <ac:spMk id="2" creationId="{1221262A-B670-4C9A-BE6F-D31E2E93F4DA}"/>
          </ac:spMkLst>
        </pc:spChg>
        <pc:spChg chg="del mod ord">
          <ac:chgData name="Matthew Suderman" userId="2709995e-3ea8-4fb0-9b62-eb8034dec529" providerId="ADAL" clId="{4929D89B-CC43-4C41-92A5-3ABC52AE066B}" dt="2021-05-09T20:32:51.592" v="2490" actId="700"/>
          <ac:spMkLst>
            <pc:docMk/>
            <pc:sldMk cId="139685370" sldId="324"/>
            <ac:spMk id="3" creationId="{BBB65043-9972-4C96-88C1-A29747E0518F}"/>
          </ac:spMkLst>
        </pc:spChg>
        <pc:spChg chg="del">
          <ac:chgData name="Matthew Suderman" userId="2709995e-3ea8-4fb0-9b62-eb8034dec529" providerId="ADAL" clId="{4929D89B-CC43-4C41-92A5-3ABC52AE066B}" dt="2021-05-09T20:32:51.592" v="2490" actId="700"/>
          <ac:spMkLst>
            <pc:docMk/>
            <pc:sldMk cId="139685370" sldId="324"/>
            <ac:spMk id="4" creationId="{345222DA-277A-4B20-8EFB-A64ED81832A3}"/>
          </ac:spMkLst>
        </pc:spChg>
        <pc:spChg chg="add mod ord">
          <ac:chgData name="Matthew Suderman" userId="2709995e-3ea8-4fb0-9b62-eb8034dec529" providerId="ADAL" clId="{4929D89B-CC43-4C41-92A5-3ABC52AE066B}" dt="2021-05-09T20:56:16.230" v="3575" actId="20577"/>
          <ac:spMkLst>
            <pc:docMk/>
            <pc:sldMk cId="139685370" sldId="324"/>
            <ac:spMk id="5" creationId="{ED9FB1F5-0521-41F7-A6BB-E95FB8CE2AE1}"/>
          </ac:spMkLst>
        </pc:spChg>
      </pc:sldChg>
      <pc:sldChg chg="addSp delSp modSp new mod modClrScheme chgLayout">
        <pc:chgData name="Matthew Suderman" userId="2709995e-3ea8-4fb0-9b62-eb8034dec529" providerId="ADAL" clId="{4929D89B-CC43-4C41-92A5-3ABC52AE066B}" dt="2021-05-09T23:36:15.162" v="8344" actId="1076"/>
        <pc:sldMkLst>
          <pc:docMk/>
          <pc:sldMk cId="4218096725" sldId="325"/>
        </pc:sldMkLst>
        <pc:spChg chg="mod ord">
          <ac:chgData name="Matthew Suderman" userId="2709995e-3ea8-4fb0-9b62-eb8034dec529" providerId="ADAL" clId="{4929D89B-CC43-4C41-92A5-3ABC52AE066B}" dt="2021-05-09T22:45:11.022" v="7067" actId="20577"/>
          <ac:spMkLst>
            <pc:docMk/>
            <pc:sldMk cId="4218096725" sldId="325"/>
            <ac:spMk id="2" creationId="{8925F703-9851-4FE7-AD37-FF7C209B9664}"/>
          </ac:spMkLst>
        </pc:spChg>
        <pc:spChg chg="del mod ord">
          <ac:chgData name="Matthew Suderman" userId="2709995e-3ea8-4fb0-9b62-eb8034dec529" providerId="ADAL" clId="{4929D89B-CC43-4C41-92A5-3ABC52AE066B}" dt="2021-05-09T20:32:56.184" v="2491" actId="700"/>
          <ac:spMkLst>
            <pc:docMk/>
            <pc:sldMk cId="4218096725" sldId="325"/>
            <ac:spMk id="3" creationId="{C8633002-85CD-4179-8DC2-7C326E79C4F1}"/>
          </ac:spMkLst>
        </pc:spChg>
        <pc:spChg chg="del">
          <ac:chgData name="Matthew Suderman" userId="2709995e-3ea8-4fb0-9b62-eb8034dec529" providerId="ADAL" clId="{4929D89B-CC43-4C41-92A5-3ABC52AE066B}" dt="2021-05-09T20:32:56.184" v="2491" actId="700"/>
          <ac:spMkLst>
            <pc:docMk/>
            <pc:sldMk cId="4218096725" sldId="325"/>
            <ac:spMk id="4" creationId="{978C9FDF-78C7-4115-8E95-3D47F5C67E96}"/>
          </ac:spMkLst>
        </pc:spChg>
        <pc:spChg chg="add mod ord">
          <ac:chgData name="Matthew Suderman" userId="2709995e-3ea8-4fb0-9b62-eb8034dec529" providerId="ADAL" clId="{4929D89B-CC43-4C41-92A5-3ABC52AE066B}" dt="2021-05-09T23:36:10.349" v="8343" actId="20577"/>
          <ac:spMkLst>
            <pc:docMk/>
            <pc:sldMk cId="4218096725" sldId="325"/>
            <ac:spMk id="5" creationId="{61C2349A-F397-49C4-8639-6ADA60C2CEC3}"/>
          </ac:spMkLst>
        </pc:spChg>
        <pc:picChg chg="add mod">
          <ac:chgData name="Matthew Suderman" userId="2709995e-3ea8-4fb0-9b62-eb8034dec529" providerId="ADAL" clId="{4929D89B-CC43-4C41-92A5-3ABC52AE066B}" dt="2021-05-09T23:36:15.162" v="8344" actId="1076"/>
          <ac:picMkLst>
            <pc:docMk/>
            <pc:sldMk cId="4218096725" sldId="325"/>
            <ac:picMk id="9218" creationId="{60B6E4EA-9C9A-45CA-AA62-4DED85A3F4AE}"/>
          </ac:picMkLst>
        </pc:picChg>
      </pc:sldChg>
      <pc:sldChg chg="addSp delSp modSp new mod">
        <pc:chgData name="Matthew Suderman" userId="2709995e-3ea8-4fb0-9b62-eb8034dec529" providerId="ADAL" clId="{4929D89B-CC43-4C41-92A5-3ABC52AE066B}" dt="2021-05-09T21:38:49.334" v="4184" actId="20577"/>
        <pc:sldMkLst>
          <pc:docMk/>
          <pc:sldMk cId="509286688" sldId="326"/>
        </pc:sldMkLst>
        <pc:spChg chg="mod">
          <ac:chgData name="Matthew Suderman" userId="2709995e-3ea8-4fb0-9b62-eb8034dec529" providerId="ADAL" clId="{4929D89B-CC43-4C41-92A5-3ABC52AE066B}" dt="2021-05-09T21:38:49.334" v="4184" actId="20577"/>
          <ac:spMkLst>
            <pc:docMk/>
            <pc:sldMk cId="509286688" sldId="326"/>
            <ac:spMk id="2" creationId="{2B0B872B-AA52-4B0D-BDFB-8F0805D5BF75}"/>
          </ac:spMkLst>
        </pc:spChg>
        <pc:spChg chg="del">
          <ac:chgData name="Matthew Suderman" userId="2709995e-3ea8-4fb0-9b62-eb8034dec529" providerId="ADAL" clId="{4929D89B-CC43-4C41-92A5-3ABC52AE066B}" dt="2021-05-09T21:06:54.249" v="3629" actId="478"/>
          <ac:spMkLst>
            <pc:docMk/>
            <pc:sldMk cId="509286688" sldId="326"/>
            <ac:spMk id="3" creationId="{8C85C7BC-835A-4A92-905B-E5796F546549}"/>
          </ac:spMkLst>
        </pc:spChg>
        <pc:spChg chg="add mod">
          <ac:chgData name="Matthew Suderman" userId="2709995e-3ea8-4fb0-9b62-eb8034dec529" providerId="ADAL" clId="{4929D89B-CC43-4C41-92A5-3ABC52AE066B}" dt="2021-05-09T21:15:23.160" v="3715" actId="20577"/>
          <ac:spMkLst>
            <pc:docMk/>
            <pc:sldMk cId="509286688" sldId="326"/>
            <ac:spMk id="4" creationId="{E9F55EBF-0620-4663-9479-56A49CE19BED}"/>
          </ac:spMkLst>
        </pc:spChg>
        <pc:spChg chg="add mod">
          <ac:chgData name="Matthew Suderman" userId="2709995e-3ea8-4fb0-9b62-eb8034dec529" providerId="ADAL" clId="{4929D89B-CC43-4C41-92A5-3ABC52AE066B}" dt="2021-05-09T21:15:27.655" v="3717" actId="20577"/>
          <ac:spMkLst>
            <pc:docMk/>
            <pc:sldMk cId="509286688" sldId="326"/>
            <ac:spMk id="7" creationId="{41FE48D6-535E-4574-9D76-61F5E984A3D3}"/>
          </ac:spMkLst>
        </pc:spChg>
        <pc:spChg chg="add mod">
          <ac:chgData name="Matthew Suderman" userId="2709995e-3ea8-4fb0-9b62-eb8034dec529" providerId="ADAL" clId="{4929D89B-CC43-4C41-92A5-3ABC52AE066B}" dt="2021-05-09T21:16:59.770" v="3799" actId="113"/>
          <ac:spMkLst>
            <pc:docMk/>
            <pc:sldMk cId="509286688" sldId="326"/>
            <ac:spMk id="9" creationId="{1C416C93-1F31-4658-BCFD-B2325313A8AC}"/>
          </ac:spMkLst>
        </pc:spChg>
        <pc:spChg chg="add mod">
          <ac:chgData name="Matthew Suderman" userId="2709995e-3ea8-4fb0-9b62-eb8034dec529" providerId="ADAL" clId="{4929D89B-CC43-4C41-92A5-3ABC52AE066B}" dt="2021-05-09T21:18:43.530" v="4008" actId="313"/>
          <ac:spMkLst>
            <pc:docMk/>
            <pc:sldMk cId="509286688" sldId="326"/>
            <ac:spMk id="10" creationId="{211DC2F6-F44F-4C60-AE32-87359A4779EF}"/>
          </ac:spMkLst>
        </pc:spChg>
        <pc:spChg chg="add mod">
          <ac:chgData name="Matthew Suderman" userId="2709995e-3ea8-4fb0-9b62-eb8034dec529" providerId="ADAL" clId="{4929D89B-CC43-4C41-92A5-3ABC52AE066B}" dt="2021-05-09T21:20:19.269" v="4052" actId="1076"/>
          <ac:spMkLst>
            <pc:docMk/>
            <pc:sldMk cId="509286688" sldId="326"/>
            <ac:spMk id="11" creationId="{4A70BCA0-5699-4A53-84F8-E44912C422EE}"/>
          </ac:spMkLst>
        </pc:spChg>
        <pc:spChg chg="add mod">
          <ac:chgData name="Matthew Suderman" userId="2709995e-3ea8-4fb0-9b62-eb8034dec529" providerId="ADAL" clId="{4929D89B-CC43-4C41-92A5-3ABC52AE066B}" dt="2021-05-09T21:21:51.934" v="4089" actId="20577"/>
          <ac:spMkLst>
            <pc:docMk/>
            <pc:sldMk cId="509286688" sldId="326"/>
            <ac:spMk id="13" creationId="{3C8BD110-ED60-4820-A9C0-DC375AC7BBB3}"/>
          </ac:spMkLst>
        </pc:spChg>
        <pc:picChg chg="add mod">
          <ac:chgData name="Matthew Suderman" userId="2709995e-3ea8-4fb0-9b62-eb8034dec529" providerId="ADAL" clId="{4929D89B-CC43-4C41-92A5-3ABC52AE066B}" dt="2021-05-09T21:14:55.151" v="3702" actId="1036"/>
          <ac:picMkLst>
            <pc:docMk/>
            <pc:sldMk cId="509286688" sldId="326"/>
            <ac:picMk id="5122" creationId="{4951739E-B532-44F8-B4F9-38FADBA22838}"/>
          </ac:picMkLst>
        </pc:picChg>
        <pc:picChg chg="add mod">
          <ac:chgData name="Matthew Suderman" userId="2709995e-3ea8-4fb0-9b62-eb8034dec529" providerId="ADAL" clId="{4929D89B-CC43-4C41-92A5-3ABC52AE066B}" dt="2021-05-09T21:15:11.862" v="3709" actId="1035"/>
          <ac:picMkLst>
            <pc:docMk/>
            <pc:sldMk cId="509286688" sldId="326"/>
            <ac:picMk id="5124" creationId="{AEF71CC3-3EE3-4493-A000-AD2B039EFF33}"/>
          </ac:picMkLst>
        </pc:picChg>
        <pc:picChg chg="add mod">
          <ac:chgData name="Matthew Suderman" userId="2709995e-3ea8-4fb0-9b62-eb8034dec529" providerId="ADAL" clId="{4929D89B-CC43-4C41-92A5-3ABC52AE066B}" dt="2021-05-09T21:20:32.901" v="4056" actId="1076"/>
          <ac:picMkLst>
            <pc:docMk/>
            <pc:sldMk cId="509286688" sldId="326"/>
            <ac:picMk id="5126" creationId="{5826858D-AC9E-4920-8574-0E0A3925F08B}"/>
          </ac:picMkLst>
        </pc:picChg>
      </pc:sldChg>
      <pc:sldChg chg="addSp delSp modSp new mod">
        <pc:chgData name="Matthew Suderman" userId="2709995e-3ea8-4fb0-9b62-eb8034dec529" providerId="ADAL" clId="{4929D89B-CC43-4C41-92A5-3ABC52AE066B}" dt="2021-05-09T21:46:55.593" v="4589" actId="1038"/>
        <pc:sldMkLst>
          <pc:docMk/>
          <pc:sldMk cId="4212410690" sldId="327"/>
        </pc:sldMkLst>
        <pc:spChg chg="mod">
          <ac:chgData name="Matthew Suderman" userId="2709995e-3ea8-4fb0-9b62-eb8034dec529" providerId="ADAL" clId="{4929D89B-CC43-4C41-92A5-3ABC52AE066B}" dt="2021-05-09T21:38:53.596" v="4190" actId="20577"/>
          <ac:spMkLst>
            <pc:docMk/>
            <pc:sldMk cId="4212410690" sldId="327"/>
            <ac:spMk id="2" creationId="{BFF26262-655E-405F-BF25-0BD14DFB0BF3}"/>
          </ac:spMkLst>
        </pc:spChg>
        <pc:spChg chg="del">
          <ac:chgData name="Matthew Suderman" userId="2709995e-3ea8-4fb0-9b62-eb8034dec529" providerId="ADAL" clId="{4929D89B-CC43-4C41-92A5-3ABC52AE066B}" dt="2021-05-09T21:22:32.817" v="4091" actId="478"/>
          <ac:spMkLst>
            <pc:docMk/>
            <pc:sldMk cId="4212410690" sldId="327"/>
            <ac:spMk id="3" creationId="{0E6A8414-AB26-4D2A-B4FF-510667BAB3B0}"/>
          </ac:spMkLst>
        </pc:spChg>
        <pc:spChg chg="add mod">
          <ac:chgData name="Matthew Suderman" userId="2709995e-3ea8-4fb0-9b62-eb8034dec529" providerId="ADAL" clId="{4929D89B-CC43-4C41-92A5-3ABC52AE066B}" dt="2021-05-09T21:46:55.593" v="4589" actId="1038"/>
          <ac:spMkLst>
            <pc:docMk/>
            <pc:sldMk cId="4212410690" sldId="327"/>
            <ac:spMk id="10" creationId="{34E95C98-8D72-4BD5-9285-4A24B998AC1F}"/>
          </ac:spMkLst>
        </pc:spChg>
        <pc:spChg chg="add mod">
          <ac:chgData name="Matthew Suderman" userId="2709995e-3ea8-4fb0-9b62-eb8034dec529" providerId="ADAL" clId="{4929D89B-CC43-4C41-92A5-3ABC52AE066B}" dt="2021-05-09T21:46:55.593" v="4589" actId="1038"/>
          <ac:spMkLst>
            <pc:docMk/>
            <pc:sldMk cId="4212410690" sldId="327"/>
            <ac:spMk id="11" creationId="{BF4E871C-FE79-4187-8D91-17E07A078D9C}"/>
          </ac:spMkLst>
        </pc:spChg>
        <pc:spChg chg="add mod">
          <ac:chgData name="Matthew Suderman" userId="2709995e-3ea8-4fb0-9b62-eb8034dec529" providerId="ADAL" clId="{4929D89B-CC43-4C41-92A5-3ABC52AE066B}" dt="2021-05-09T21:46:55.593" v="4589" actId="1038"/>
          <ac:spMkLst>
            <pc:docMk/>
            <pc:sldMk cId="4212410690" sldId="327"/>
            <ac:spMk id="12" creationId="{AF225118-ADA7-4819-9ADF-B602370C085D}"/>
          </ac:spMkLst>
        </pc:spChg>
        <pc:spChg chg="add mod">
          <ac:chgData name="Matthew Suderman" userId="2709995e-3ea8-4fb0-9b62-eb8034dec529" providerId="ADAL" clId="{4929D89B-CC43-4C41-92A5-3ABC52AE066B}" dt="2021-05-09T21:46:55.593" v="4589" actId="1038"/>
          <ac:spMkLst>
            <pc:docMk/>
            <pc:sldMk cId="4212410690" sldId="327"/>
            <ac:spMk id="13" creationId="{2C089E31-C5CC-493C-A0B4-8D729A186FA9}"/>
          </ac:spMkLst>
        </pc:spChg>
        <pc:spChg chg="add mod">
          <ac:chgData name="Matthew Suderman" userId="2709995e-3ea8-4fb0-9b62-eb8034dec529" providerId="ADAL" clId="{4929D89B-CC43-4C41-92A5-3ABC52AE066B}" dt="2021-05-09T21:46:55.593" v="4589" actId="1038"/>
          <ac:spMkLst>
            <pc:docMk/>
            <pc:sldMk cId="4212410690" sldId="327"/>
            <ac:spMk id="14" creationId="{5FDA0845-49C0-4C3D-AA3E-7969A05FDAF3}"/>
          </ac:spMkLst>
        </pc:spChg>
        <pc:spChg chg="add del">
          <ac:chgData name="Matthew Suderman" userId="2709995e-3ea8-4fb0-9b62-eb8034dec529" providerId="ADAL" clId="{4929D89B-CC43-4C41-92A5-3ABC52AE066B}" dt="2021-05-09T21:46:18.801" v="4538" actId="22"/>
          <ac:spMkLst>
            <pc:docMk/>
            <pc:sldMk cId="4212410690" sldId="327"/>
            <ac:spMk id="16" creationId="{9811F42C-CB04-43BC-99F1-2F024BEC9A8F}"/>
          </ac:spMkLst>
        </pc:spChg>
        <pc:spChg chg="add mod">
          <ac:chgData name="Matthew Suderman" userId="2709995e-3ea8-4fb0-9b62-eb8034dec529" providerId="ADAL" clId="{4929D89B-CC43-4C41-92A5-3ABC52AE066B}" dt="2021-05-09T21:46:44.277" v="4565" actId="20577"/>
          <ac:spMkLst>
            <pc:docMk/>
            <pc:sldMk cId="4212410690" sldId="327"/>
            <ac:spMk id="17" creationId="{7F055729-4EAC-40B9-A1C1-88E5620ACD87}"/>
          </ac:spMkLst>
        </pc:spChg>
        <pc:picChg chg="add del mod modCrop">
          <ac:chgData name="Matthew Suderman" userId="2709995e-3ea8-4fb0-9b62-eb8034dec529" providerId="ADAL" clId="{4929D89B-CC43-4C41-92A5-3ABC52AE066B}" dt="2021-05-09T21:35:05.370" v="4120" actId="478"/>
          <ac:picMkLst>
            <pc:docMk/>
            <pc:sldMk cId="4212410690" sldId="327"/>
            <ac:picMk id="4" creationId="{FAD5F0FA-35E8-4AFE-9F41-AFA76B9838B5}"/>
          </ac:picMkLst>
        </pc:picChg>
        <pc:picChg chg="add mod modCrop">
          <ac:chgData name="Matthew Suderman" userId="2709995e-3ea8-4fb0-9b62-eb8034dec529" providerId="ADAL" clId="{4929D89B-CC43-4C41-92A5-3ABC52AE066B}" dt="2021-05-09T21:46:55.593" v="4589" actId="1038"/>
          <ac:picMkLst>
            <pc:docMk/>
            <pc:sldMk cId="4212410690" sldId="327"/>
            <ac:picMk id="5" creationId="{66F1770B-4E71-48AF-8D7F-89C7CA0F369E}"/>
          </ac:picMkLst>
        </pc:picChg>
        <pc:picChg chg="add mod modCrop">
          <ac:chgData name="Matthew Suderman" userId="2709995e-3ea8-4fb0-9b62-eb8034dec529" providerId="ADAL" clId="{4929D89B-CC43-4C41-92A5-3ABC52AE066B}" dt="2021-05-09T21:46:55.593" v="4589" actId="1038"/>
          <ac:picMkLst>
            <pc:docMk/>
            <pc:sldMk cId="4212410690" sldId="327"/>
            <ac:picMk id="8" creationId="{422D1C35-6ADA-492C-8738-438D5A71537E}"/>
          </ac:picMkLst>
        </pc:picChg>
        <pc:picChg chg="add mod">
          <ac:chgData name="Matthew Suderman" userId="2709995e-3ea8-4fb0-9b62-eb8034dec529" providerId="ADAL" clId="{4929D89B-CC43-4C41-92A5-3ABC52AE066B}" dt="2021-05-09T21:46:55.593" v="4589" actId="1038"/>
          <ac:picMkLst>
            <pc:docMk/>
            <pc:sldMk cId="4212410690" sldId="327"/>
            <ac:picMk id="9" creationId="{66ABB122-526C-4A2E-B48F-92D2EDD2CBDA}"/>
          </ac:picMkLst>
        </pc:picChg>
        <pc:picChg chg="add mod">
          <ac:chgData name="Matthew Suderman" userId="2709995e-3ea8-4fb0-9b62-eb8034dec529" providerId="ADAL" clId="{4929D89B-CC43-4C41-92A5-3ABC52AE066B}" dt="2021-05-09T21:46:55.593" v="4589" actId="1038"/>
          <ac:picMkLst>
            <pc:docMk/>
            <pc:sldMk cId="4212410690" sldId="327"/>
            <ac:picMk id="6146" creationId="{9E55CD31-97F0-4625-8DC5-39502BD7A10B}"/>
          </ac:picMkLst>
        </pc:picChg>
        <pc:picChg chg="add mod">
          <ac:chgData name="Matthew Suderman" userId="2709995e-3ea8-4fb0-9b62-eb8034dec529" providerId="ADAL" clId="{4929D89B-CC43-4C41-92A5-3ABC52AE066B}" dt="2021-05-09T21:46:55.593" v="4589" actId="1038"/>
          <ac:picMkLst>
            <pc:docMk/>
            <pc:sldMk cId="4212410690" sldId="327"/>
            <ac:picMk id="6148" creationId="{985E8A3E-19FC-4F89-8BE4-F995B74F7764}"/>
          </ac:picMkLst>
        </pc:picChg>
      </pc:sldChg>
      <pc:sldChg chg="addSp delSp modSp add mod chgLayout">
        <pc:chgData name="Matthew Suderman" userId="2709995e-3ea8-4fb0-9b62-eb8034dec529" providerId="ADAL" clId="{4929D89B-CC43-4C41-92A5-3ABC52AE066B}" dt="2021-05-09T22:07:43.491" v="5557" actId="20577"/>
        <pc:sldMkLst>
          <pc:docMk/>
          <pc:sldMk cId="3921438810" sldId="328"/>
        </pc:sldMkLst>
        <pc:spChg chg="mod ord">
          <ac:chgData name="Matthew Suderman" userId="2709995e-3ea8-4fb0-9b62-eb8034dec529" providerId="ADAL" clId="{4929D89B-CC43-4C41-92A5-3ABC52AE066B}" dt="2021-05-09T21:58:20.455" v="4664" actId="700"/>
          <ac:spMkLst>
            <pc:docMk/>
            <pc:sldMk cId="3921438810" sldId="328"/>
            <ac:spMk id="2" creationId="{BFF26262-655E-405F-BF25-0BD14DFB0BF3}"/>
          </ac:spMkLst>
        </pc:spChg>
        <pc:spChg chg="add mod ord">
          <ac:chgData name="Matthew Suderman" userId="2709995e-3ea8-4fb0-9b62-eb8034dec529" providerId="ADAL" clId="{4929D89B-CC43-4C41-92A5-3ABC52AE066B}" dt="2021-05-09T22:07:43.491" v="5557" actId="20577"/>
          <ac:spMkLst>
            <pc:docMk/>
            <pc:sldMk cId="3921438810" sldId="328"/>
            <ac:spMk id="4" creationId="{2155FD75-D4FF-4333-AB61-CD4E3E486A41}"/>
          </ac:spMkLst>
        </pc:spChg>
        <pc:spChg chg="del">
          <ac:chgData name="Matthew Suderman" userId="2709995e-3ea8-4fb0-9b62-eb8034dec529" providerId="ADAL" clId="{4929D89B-CC43-4C41-92A5-3ABC52AE066B}" dt="2021-05-09T21:49:04.348" v="4591" actId="478"/>
          <ac:spMkLst>
            <pc:docMk/>
            <pc:sldMk cId="3921438810" sldId="328"/>
            <ac:spMk id="10" creationId="{34E95C98-8D72-4BD5-9285-4A24B998AC1F}"/>
          </ac:spMkLst>
        </pc:spChg>
        <pc:spChg chg="del">
          <ac:chgData name="Matthew Suderman" userId="2709995e-3ea8-4fb0-9b62-eb8034dec529" providerId="ADAL" clId="{4929D89B-CC43-4C41-92A5-3ABC52AE066B}" dt="2021-05-09T21:49:04.348" v="4591" actId="478"/>
          <ac:spMkLst>
            <pc:docMk/>
            <pc:sldMk cId="3921438810" sldId="328"/>
            <ac:spMk id="11" creationId="{BF4E871C-FE79-4187-8D91-17E07A078D9C}"/>
          </ac:spMkLst>
        </pc:spChg>
        <pc:spChg chg="del">
          <ac:chgData name="Matthew Suderman" userId="2709995e-3ea8-4fb0-9b62-eb8034dec529" providerId="ADAL" clId="{4929D89B-CC43-4C41-92A5-3ABC52AE066B}" dt="2021-05-09T21:49:04.348" v="4591" actId="478"/>
          <ac:spMkLst>
            <pc:docMk/>
            <pc:sldMk cId="3921438810" sldId="328"/>
            <ac:spMk id="12" creationId="{AF225118-ADA7-4819-9ADF-B602370C085D}"/>
          </ac:spMkLst>
        </pc:spChg>
        <pc:spChg chg="del">
          <ac:chgData name="Matthew Suderman" userId="2709995e-3ea8-4fb0-9b62-eb8034dec529" providerId="ADAL" clId="{4929D89B-CC43-4C41-92A5-3ABC52AE066B}" dt="2021-05-09T21:49:04.348" v="4591" actId="478"/>
          <ac:spMkLst>
            <pc:docMk/>
            <pc:sldMk cId="3921438810" sldId="328"/>
            <ac:spMk id="13" creationId="{2C089E31-C5CC-493C-A0B4-8D729A186FA9}"/>
          </ac:spMkLst>
        </pc:spChg>
        <pc:spChg chg="del">
          <ac:chgData name="Matthew Suderman" userId="2709995e-3ea8-4fb0-9b62-eb8034dec529" providerId="ADAL" clId="{4929D89B-CC43-4C41-92A5-3ABC52AE066B}" dt="2021-05-09T21:49:04.348" v="4591" actId="478"/>
          <ac:spMkLst>
            <pc:docMk/>
            <pc:sldMk cId="3921438810" sldId="328"/>
            <ac:spMk id="14" creationId="{5FDA0845-49C0-4C3D-AA3E-7969A05FDAF3}"/>
          </ac:spMkLst>
        </pc:spChg>
        <pc:spChg chg="del">
          <ac:chgData name="Matthew Suderman" userId="2709995e-3ea8-4fb0-9b62-eb8034dec529" providerId="ADAL" clId="{4929D89B-CC43-4C41-92A5-3ABC52AE066B}" dt="2021-05-09T21:49:04.348" v="4591" actId="478"/>
          <ac:spMkLst>
            <pc:docMk/>
            <pc:sldMk cId="3921438810" sldId="328"/>
            <ac:spMk id="17" creationId="{7F055729-4EAC-40B9-A1C1-88E5620ACD87}"/>
          </ac:spMkLst>
        </pc:spChg>
        <pc:picChg chg="add mod modCrop">
          <ac:chgData name="Matthew Suderman" userId="2709995e-3ea8-4fb0-9b62-eb8034dec529" providerId="ADAL" clId="{4929D89B-CC43-4C41-92A5-3ABC52AE066B}" dt="2021-05-09T22:01:59.654" v="4876" actId="1076"/>
          <ac:picMkLst>
            <pc:docMk/>
            <pc:sldMk cId="3921438810" sldId="328"/>
            <ac:picMk id="3" creationId="{EC50822E-B7AF-4C7D-9800-892746F4A766}"/>
          </ac:picMkLst>
        </pc:picChg>
        <pc:picChg chg="del">
          <ac:chgData name="Matthew Suderman" userId="2709995e-3ea8-4fb0-9b62-eb8034dec529" providerId="ADAL" clId="{4929D89B-CC43-4C41-92A5-3ABC52AE066B}" dt="2021-05-09T21:49:04.348" v="4591" actId="478"/>
          <ac:picMkLst>
            <pc:docMk/>
            <pc:sldMk cId="3921438810" sldId="328"/>
            <ac:picMk id="5" creationId="{66F1770B-4E71-48AF-8D7F-89C7CA0F369E}"/>
          </ac:picMkLst>
        </pc:picChg>
        <pc:picChg chg="del">
          <ac:chgData name="Matthew Suderman" userId="2709995e-3ea8-4fb0-9b62-eb8034dec529" providerId="ADAL" clId="{4929D89B-CC43-4C41-92A5-3ABC52AE066B}" dt="2021-05-09T21:49:04.348" v="4591" actId="478"/>
          <ac:picMkLst>
            <pc:docMk/>
            <pc:sldMk cId="3921438810" sldId="328"/>
            <ac:picMk id="8" creationId="{422D1C35-6ADA-492C-8738-438D5A71537E}"/>
          </ac:picMkLst>
        </pc:picChg>
        <pc:picChg chg="del">
          <ac:chgData name="Matthew Suderman" userId="2709995e-3ea8-4fb0-9b62-eb8034dec529" providerId="ADAL" clId="{4929D89B-CC43-4C41-92A5-3ABC52AE066B}" dt="2021-05-09T21:49:04.348" v="4591" actId="478"/>
          <ac:picMkLst>
            <pc:docMk/>
            <pc:sldMk cId="3921438810" sldId="328"/>
            <ac:picMk id="9" creationId="{66ABB122-526C-4A2E-B48F-92D2EDD2CBDA}"/>
          </ac:picMkLst>
        </pc:picChg>
        <pc:picChg chg="del">
          <ac:chgData name="Matthew Suderman" userId="2709995e-3ea8-4fb0-9b62-eb8034dec529" providerId="ADAL" clId="{4929D89B-CC43-4C41-92A5-3ABC52AE066B}" dt="2021-05-09T21:49:04.348" v="4591" actId="478"/>
          <ac:picMkLst>
            <pc:docMk/>
            <pc:sldMk cId="3921438810" sldId="328"/>
            <ac:picMk id="6146" creationId="{9E55CD31-97F0-4625-8DC5-39502BD7A10B}"/>
          </ac:picMkLst>
        </pc:picChg>
        <pc:picChg chg="del">
          <ac:chgData name="Matthew Suderman" userId="2709995e-3ea8-4fb0-9b62-eb8034dec529" providerId="ADAL" clId="{4929D89B-CC43-4C41-92A5-3ABC52AE066B}" dt="2021-05-09T21:49:04.348" v="4591" actId="478"/>
          <ac:picMkLst>
            <pc:docMk/>
            <pc:sldMk cId="3921438810" sldId="328"/>
            <ac:picMk id="6148" creationId="{985E8A3E-19FC-4F89-8BE4-F995B74F7764}"/>
          </ac:picMkLst>
        </pc:picChg>
      </pc:sldChg>
      <pc:sldChg chg="delSp modSp add del mod ord">
        <pc:chgData name="Matthew Suderman" userId="2709995e-3ea8-4fb0-9b62-eb8034dec529" providerId="ADAL" clId="{4929D89B-CC43-4C41-92A5-3ABC52AE066B}" dt="2021-05-09T22:34:10.019" v="6272" actId="2696"/>
        <pc:sldMkLst>
          <pc:docMk/>
          <pc:sldMk cId="4243540046" sldId="329"/>
        </pc:sldMkLst>
        <pc:spChg chg="mod">
          <ac:chgData name="Matthew Suderman" userId="2709995e-3ea8-4fb0-9b62-eb8034dec529" providerId="ADAL" clId="{4929D89B-CC43-4C41-92A5-3ABC52AE066B}" dt="2021-05-09T22:09:06.575" v="5601" actId="20577"/>
          <ac:spMkLst>
            <pc:docMk/>
            <pc:sldMk cId="4243540046" sldId="329"/>
            <ac:spMk id="2" creationId="{BFF26262-655E-405F-BF25-0BD14DFB0BF3}"/>
          </ac:spMkLst>
        </pc:spChg>
        <pc:spChg chg="mod">
          <ac:chgData name="Matthew Suderman" userId="2709995e-3ea8-4fb0-9b62-eb8034dec529" providerId="ADAL" clId="{4929D89B-CC43-4C41-92A5-3ABC52AE066B}" dt="2021-05-09T22:14:58.423" v="5820" actId="20577"/>
          <ac:spMkLst>
            <pc:docMk/>
            <pc:sldMk cId="4243540046" sldId="329"/>
            <ac:spMk id="4" creationId="{2155FD75-D4FF-4333-AB61-CD4E3E486A41}"/>
          </ac:spMkLst>
        </pc:spChg>
        <pc:picChg chg="del">
          <ac:chgData name="Matthew Suderman" userId="2709995e-3ea8-4fb0-9b62-eb8034dec529" providerId="ADAL" clId="{4929D89B-CC43-4C41-92A5-3ABC52AE066B}" dt="2021-05-09T22:08:44.617" v="5559" actId="478"/>
          <ac:picMkLst>
            <pc:docMk/>
            <pc:sldMk cId="4243540046" sldId="329"/>
            <ac:picMk id="3" creationId="{EC50822E-B7AF-4C7D-9800-892746F4A766}"/>
          </ac:picMkLst>
        </pc:picChg>
      </pc:sldChg>
      <pc:sldChg chg="modSp add mod">
        <pc:chgData name="Matthew Suderman" userId="2709995e-3ea8-4fb0-9b62-eb8034dec529" providerId="ADAL" clId="{4929D89B-CC43-4C41-92A5-3ABC52AE066B}" dt="2021-05-09T22:42:19.970" v="7049" actId="20577"/>
        <pc:sldMkLst>
          <pc:docMk/>
          <pc:sldMk cId="3849100915" sldId="330"/>
        </pc:sldMkLst>
        <pc:spChg chg="mod">
          <ac:chgData name="Matthew Suderman" userId="2709995e-3ea8-4fb0-9b62-eb8034dec529" providerId="ADAL" clId="{4929D89B-CC43-4C41-92A5-3ABC52AE066B}" dt="2021-05-09T22:34:30.822" v="6312" actId="20577"/>
          <ac:spMkLst>
            <pc:docMk/>
            <pc:sldMk cId="3849100915" sldId="330"/>
            <ac:spMk id="2" creationId="{BFF26262-655E-405F-BF25-0BD14DFB0BF3}"/>
          </ac:spMkLst>
        </pc:spChg>
        <pc:spChg chg="mod">
          <ac:chgData name="Matthew Suderman" userId="2709995e-3ea8-4fb0-9b62-eb8034dec529" providerId="ADAL" clId="{4929D89B-CC43-4C41-92A5-3ABC52AE066B}" dt="2021-05-09T22:42:19.970" v="7049" actId="20577"/>
          <ac:spMkLst>
            <pc:docMk/>
            <pc:sldMk cId="3849100915" sldId="330"/>
            <ac:spMk id="4" creationId="{2155FD75-D4FF-4333-AB61-CD4E3E486A41}"/>
          </ac:spMkLst>
        </pc:spChg>
      </pc:sldChg>
      <pc:sldChg chg="addSp delSp modSp add mod ord">
        <pc:chgData name="Matthew Suderman" userId="2709995e-3ea8-4fb0-9b62-eb8034dec529" providerId="ADAL" clId="{4929D89B-CC43-4C41-92A5-3ABC52AE066B}" dt="2021-05-09T22:33:56.889" v="6271" actId="113"/>
        <pc:sldMkLst>
          <pc:docMk/>
          <pc:sldMk cId="1426400336" sldId="331"/>
        </pc:sldMkLst>
        <pc:spChg chg="mod">
          <ac:chgData name="Matthew Suderman" userId="2709995e-3ea8-4fb0-9b62-eb8034dec529" providerId="ADAL" clId="{4929D89B-CC43-4C41-92A5-3ABC52AE066B}" dt="2021-05-09T22:32:02.455" v="6201" actId="20577"/>
          <ac:spMkLst>
            <pc:docMk/>
            <pc:sldMk cId="1426400336" sldId="331"/>
            <ac:spMk id="2" creationId="{BFF26262-655E-405F-BF25-0BD14DFB0BF3}"/>
          </ac:spMkLst>
        </pc:spChg>
        <pc:spChg chg="del">
          <ac:chgData name="Matthew Suderman" userId="2709995e-3ea8-4fb0-9b62-eb8034dec529" providerId="ADAL" clId="{4929D89B-CC43-4C41-92A5-3ABC52AE066B}" dt="2021-05-09T22:17:39.797" v="5855" actId="478"/>
          <ac:spMkLst>
            <pc:docMk/>
            <pc:sldMk cId="1426400336" sldId="331"/>
            <ac:spMk id="4" creationId="{2155FD75-D4FF-4333-AB61-CD4E3E486A41}"/>
          </ac:spMkLst>
        </pc:spChg>
        <pc:spChg chg="add del mod">
          <ac:chgData name="Matthew Suderman" userId="2709995e-3ea8-4fb0-9b62-eb8034dec529" providerId="ADAL" clId="{4929D89B-CC43-4C41-92A5-3ABC52AE066B}" dt="2021-05-09T22:17:44.905" v="5856" actId="478"/>
          <ac:spMkLst>
            <pc:docMk/>
            <pc:sldMk cId="1426400336" sldId="331"/>
            <ac:spMk id="6" creationId="{F3A76438-8F0C-4C33-8F2F-CF7391262DBE}"/>
          </ac:spMkLst>
        </pc:spChg>
        <pc:spChg chg="add mod">
          <ac:chgData name="Matthew Suderman" userId="2709995e-3ea8-4fb0-9b62-eb8034dec529" providerId="ADAL" clId="{4929D89B-CC43-4C41-92A5-3ABC52AE066B}" dt="2021-05-09T22:32:59.912" v="6238" actId="1035"/>
          <ac:spMkLst>
            <pc:docMk/>
            <pc:sldMk cId="1426400336" sldId="331"/>
            <ac:spMk id="8" creationId="{A7D1AB57-FB88-4070-9EF2-8C614C14549D}"/>
          </ac:spMkLst>
        </pc:spChg>
        <pc:spChg chg="add mod">
          <ac:chgData name="Matthew Suderman" userId="2709995e-3ea8-4fb0-9b62-eb8034dec529" providerId="ADAL" clId="{4929D89B-CC43-4C41-92A5-3ABC52AE066B}" dt="2021-05-09T22:32:59.912" v="6238" actId="1035"/>
          <ac:spMkLst>
            <pc:docMk/>
            <pc:sldMk cId="1426400336" sldId="331"/>
            <ac:spMk id="9" creationId="{A417B16F-6699-4C4E-9938-6B37789BB45D}"/>
          </ac:spMkLst>
        </pc:spChg>
        <pc:spChg chg="add mod">
          <ac:chgData name="Matthew Suderman" userId="2709995e-3ea8-4fb0-9b62-eb8034dec529" providerId="ADAL" clId="{4929D89B-CC43-4C41-92A5-3ABC52AE066B}" dt="2021-05-09T22:33:56.889" v="6271" actId="113"/>
          <ac:spMkLst>
            <pc:docMk/>
            <pc:sldMk cId="1426400336" sldId="331"/>
            <ac:spMk id="11" creationId="{02845647-7411-4BA2-9757-1FE0DF62AA38}"/>
          </ac:spMkLst>
        </pc:spChg>
        <pc:picChg chg="del">
          <ac:chgData name="Matthew Suderman" userId="2709995e-3ea8-4fb0-9b62-eb8034dec529" providerId="ADAL" clId="{4929D89B-CC43-4C41-92A5-3ABC52AE066B}" dt="2021-05-09T22:17:35.931" v="5854" actId="478"/>
          <ac:picMkLst>
            <pc:docMk/>
            <pc:sldMk cId="1426400336" sldId="331"/>
            <ac:picMk id="3" creationId="{EC50822E-B7AF-4C7D-9800-892746F4A766}"/>
          </ac:picMkLst>
        </pc:picChg>
        <pc:picChg chg="add mod">
          <ac:chgData name="Matthew Suderman" userId="2709995e-3ea8-4fb0-9b62-eb8034dec529" providerId="ADAL" clId="{4929D89B-CC43-4C41-92A5-3ABC52AE066B}" dt="2021-05-09T22:33:27.124" v="6248" actId="1035"/>
          <ac:picMkLst>
            <pc:docMk/>
            <pc:sldMk cId="1426400336" sldId="331"/>
            <ac:picMk id="7170" creationId="{398FA060-8571-4E9E-9CA2-73A146302439}"/>
          </ac:picMkLst>
        </pc:picChg>
      </pc:sldChg>
      <pc:sldChg chg="addSp delSp modSp add mod">
        <pc:chgData name="Matthew Suderman" userId="2709995e-3ea8-4fb0-9b62-eb8034dec529" providerId="ADAL" clId="{4929D89B-CC43-4C41-92A5-3ABC52AE066B}" dt="2021-05-09T22:32:15.896" v="6232" actId="20577"/>
        <pc:sldMkLst>
          <pc:docMk/>
          <pc:sldMk cId="3070378642" sldId="332"/>
        </pc:sldMkLst>
        <pc:spChg chg="mod">
          <ac:chgData name="Matthew Suderman" userId="2709995e-3ea8-4fb0-9b62-eb8034dec529" providerId="ADAL" clId="{4929D89B-CC43-4C41-92A5-3ABC52AE066B}" dt="2021-05-09T22:32:15.896" v="6232" actId="20577"/>
          <ac:spMkLst>
            <pc:docMk/>
            <pc:sldMk cId="3070378642" sldId="332"/>
            <ac:spMk id="2" creationId="{BFF26262-655E-405F-BF25-0BD14DFB0BF3}"/>
          </ac:spMkLst>
        </pc:spChg>
        <pc:spChg chg="del">
          <ac:chgData name="Matthew Suderman" userId="2709995e-3ea8-4fb0-9b62-eb8034dec529" providerId="ADAL" clId="{4929D89B-CC43-4C41-92A5-3ABC52AE066B}" dt="2021-05-09T22:24:34.901" v="6027" actId="478"/>
          <ac:spMkLst>
            <pc:docMk/>
            <pc:sldMk cId="3070378642" sldId="332"/>
            <ac:spMk id="4" creationId="{2155FD75-D4FF-4333-AB61-CD4E3E486A41}"/>
          </ac:spMkLst>
        </pc:spChg>
        <pc:spChg chg="add mod">
          <ac:chgData name="Matthew Suderman" userId="2709995e-3ea8-4fb0-9b62-eb8034dec529" providerId="ADAL" clId="{4929D89B-CC43-4C41-92A5-3ABC52AE066B}" dt="2021-05-09T22:26:45.005" v="6149" actId="20577"/>
          <ac:spMkLst>
            <pc:docMk/>
            <pc:sldMk cId="3070378642" sldId="332"/>
            <ac:spMk id="6" creationId="{44CFBDE3-E17E-4171-A1D3-B1DC9F89B252}"/>
          </ac:spMkLst>
        </pc:spChg>
        <pc:picChg chg="del">
          <ac:chgData name="Matthew Suderman" userId="2709995e-3ea8-4fb0-9b62-eb8034dec529" providerId="ADAL" clId="{4929D89B-CC43-4C41-92A5-3ABC52AE066B}" dt="2021-05-09T22:24:37.679" v="6028" actId="478"/>
          <ac:picMkLst>
            <pc:docMk/>
            <pc:sldMk cId="3070378642" sldId="332"/>
            <ac:picMk id="3" creationId="{EC50822E-B7AF-4C7D-9800-892746F4A766}"/>
          </ac:picMkLst>
        </pc:picChg>
        <pc:picChg chg="add mod">
          <ac:chgData name="Matthew Suderman" userId="2709995e-3ea8-4fb0-9b62-eb8034dec529" providerId="ADAL" clId="{4929D89B-CC43-4C41-92A5-3ABC52AE066B}" dt="2021-05-09T22:26:53.398" v="6151" actId="1076"/>
          <ac:picMkLst>
            <pc:docMk/>
            <pc:sldMk cId="3070378642" sldId="332"/>
            <ac:picMk id="8194" creationId="{7FD29078-425B-4474-ACF8-C3ABBC680783}"/>
          </ac:picMkLst>
        </pc:picChg>
      </pc:sldChg>
      <pc:sldMasterChg chg="addSp delSp modSp mod">
        <pc:chgData name="Matthew Suderman" userId="2709995e-3ea8-4fb0-9b62-eb8034dec529" providerId="ADAL" clId="{4929D89B-CC43-4C41-92A5-3ABC52AE066B}" dt="2021-05-08T21:24:35.655" v="32" actId="1038"/>
        <pc:sldMasterMkLst>
          <pc:docMk/>
          <pc:sldMasterMk cId="0" sldId="2147483648"/>
        </pc:sldMasterMkLst>
        <pc:picChg chg="add del mod">
          <ac:chgData name="Matthew Suderman" userId="2709995e-3ea8-4fb0-9b62-eb8034dec529" providerId="ADAL" clId="{4929D89B-CC43-4C41-92A5-3ABC52AE066B}" dt="2021-05-08T21:23:32.488" v="3" actId="478"/>
          <ac:picMkLst>
            <pc:docMk/>
            <pc:sldMasterMk cId="0" sldId="2147483648"/>
            <ac:picMk id="4" creationId="{69045306-24DF-4262-9C0C-B6FCB3EE29BD}"/>
          </ac:picMkLst>
        </pc:picChg>
        <pc:picChg chg="add mod">
          <ac:chgData name="Matthew Suderman" userId="2709995e-3ea8-4fb0-9b62-eb8034dec529" providerId="ADAL" clId="{4929D89B-CC43-4C41-92A5-3ABC52AE066B}" dt="2021-05-08T21:24:35.655" v="32" actId="1038"/>
          <ac:picMkLst>
            <pc:docMk/>
            <pc:sldMasterMk cId="0" sldId="2147483648"/>
            <ac:picMk id="7" creationId="{77226A00-C8B1-43FE-8F27-8BAE794011B4}"/>
          </ac:picMkLst>
        </pc:picChg>
      </pc:sldMasterChg>
      <pc:sldMasterChg chg="modSp">
        <pc:chgData name="Matthew Suderman" userId="2709995e-3ea8-4fb0-9b62-eb8034dec529" providerId="ADAL" clId="{4929D89B-CC43-4C41-92A5-3ABC52AE066B}" dt="2021-05-08T23:10:15.682" v="1748" actId="207"/>
        <pc:sldMasterMkLst>
          <pc:docMk/>
          <pc:sldMasterMk cId="0" sldId="2147483654"/>
        </pc:sldMasterMkLst>
        <pc:spChg chg="mod">
          <ac:chgData name="Matthew Suderman" userId="2709995e-3ea8-4fb0-9b62-eb8034dec529" providerId="ADAL" clId="{4929D89B-CC43-4C41-92A5-3ABC52AE066B}" dt="2021-05-08T23:10:15.682" v="1748" actId="207"/>
          <ac:spMkLst>
            <pc:docMk/>
            <pc:sldMasterMk cId="0" sldId="2147483654"/>
            <ac:spMk id="421891" creationId="{00000000-0000-0000-0000-000000000000}"/>
          </ac:spMkLst>
        </pc:spChg>
      </pc:sldMasterChg>
    </pc:docChg>
  </pc:docChgLst>
  <pc:docChgLst>
    <pc:chgData name="Matthew Suderman" userId="2709995e-3ea8-4fb0-9b62-eb8034dec529" providerId="ADAL" clId="{B78A4B5E-02B4-467C-8690-BDD690E0330C}"/>
    <pc:docChg chg="undo custSel addSld delSld modSld sldOrd">
      <pc:chgData name="Matthew Suderman" userId="2709995e-3ea8-4fb0-9b62-eb8034dec529" providerId="ADAL" clId="{B78A4B5E-02B4-467C-8690-BDD690E0330C}" dt="2021-11-06T15:51:49.562" v="2885"/>
      <pc:docMkLst>
        <pc:docMk/>
      </pc:docMkLst>
      <pc:sldChg chg="modSp mod">
        <pc:chgData name="Matthew Suderman" userId="2709995e-3ea8-4fb0-9b62-eb8034dec529" providerId="ADAL" clId="{B78A4B5E-02B4-467C-8690-BDD690E0330C}" dt="2021-11-06T15:47:44.656" v="2664" actId="20577"/>
        <pc:sldMkLst>
          <pc:docMk/>
          <pc:sldMk cId="2204259795" sldId="289"/>
        </pc:sldMkLst>
        <pc:spChg chg="mod">
          <ac:chgData name="Matthew Suderman" userId="2709995e-3ea8-4fb0-9b62-eb8034dec529" providerId="ADAL" clId="{B78A4B5E-02B4-467C-8690-BDD690E0330C}" dt="2021-11-06T15:47:44.656" v="2664" actId="20577"/>
          <ac:spMkLst>
            <pc:docMk/>
            <pc:sldMk cId="2204259795" sldId="289"/>
            <ac:spMk id="3" creationId="{8CE7A5A6-0E5C-43FB-9F20-5880C102E13C}"/>
          </ac:spMkLst>
        </pc:spChg>
      </pc:sldChg>
      <pc:sldChg chg="delSp modSp del mod">
        <pc:chgData name="Matthew Suderman" userId="2709995e-3ea8-4fb0-9b62-eb8034dec529" providerId="ADAL" clId="{B78A4B5E-02B4-467C-8690-BDD690E0330C}" dt="2021-11-06T15:50:06.269" v="2697" actId="47"/>
        <pc:sldMkLst>
          <pc:docMk/>
          <pc:sldMk cId="743720630" sldId="299"/>
        </pc:sldMkLst>
        <pc:spChg chg="mod">
          <ac:chgData name="Matthew Suderman" userId="2709995e-3ea8-4fb0-9b62-eb8034dec529" providerId="ADAL" clId="{B78A4B5E-02B4-467C-8690-BDD690E0330C}" dt="2021-11-06T15:42:38.150" v="2165" actId="20577"/>
          <ac:spMkLst>
            <pc:docMk/>
            <pc:sldMk cId="743720630" sldId="299"/>
            <ac:spMk id="6" creationId="{05946CF6-F443-4BF3-9B13-6805A9F1B640}"/>
          </ac:spMkLst>
        </pc:spChg>
        <pc:spChg chg="del">
          <ac:chgData name="Matthew Suderman" userId="2709995e-3ea8-4fb0-9b62-eb8034dec529" providerId="ADAL" clId="{B78A4B5E-02B4-467C-8690-BDD690E0330C}" dt="2021-11-06T15:42:44.197" v="2166" actId="478"/>
          <ac:spMkLst>
            <pc:docMk/>
            <pc:sldMk cId="743720630" sldId="299"/>
            <ac:spMk id="10" creationId="{A50FFE33-876A-462C-A0EE-4A7EA41DDD51}"/>
          </ac:spMkLst>
        </pc:spChg>
        <pc:picChg chg="del">
          <ac:chgData name="Matthew Suderman" userId="2709995e-3ea8-4fb0-9b62-eb8034dec529" providerId="ADAL" clId="{B78A4B5E-02B4-467C-8690-BDD690E0330C}" dt="2021-11-06T15:48:20.380" v="2687" actId="21"/>
          <ac:picMkLst>
            <pc:docMk/>
            <pc:sldMk cId="743720630" sldId="299"/>
            <ac:picMk id="4" creationId="{B2F3CBBB-B3B5-4B53-8E2F-5E7B62AFA545}"/>
          </ac:picMkLst>
        </pc:picChg>
        <pc:picChg chg="del">
          <ac:chgData name="Matthew Suderman" userId="2709995e-3ea8-4fb0-9b62-eb8034dec529" providerId="ADAL" clId="{B78A4B5E-02B4-467C-8690-BDD690E0330C}" dt="2021-11-06T15:48:41.471" v="2690" actId="21"/>
          <ac:picMkLst>
            <pc:docMk/>
            <pc:sldMk cId="743720630" sldId="299"/>
            <ac:picMk id="5" creationId="{C19F5276-1D8C-4E5B-9926-1A2739042986}"/>
          </ac:picMkLst>
        </pc:picChg>
      </pc:sldChg>
      <pc:sldChg chg="modSp mod">
        <pc:chgData name="Matthew Suderman" userId="2709995e-3ea8-4fb0-9b62-eb8034dec529" providerId="ADAL" clId="{B78A4B5E-02B4-467C-8690-BDD690E0330C}" dt="2021-11-06T15:49:41.122" v="2696" actId="113"/>
        <pc:sldMkLst>
          <pc:docMk/>
          <pc:sldMk cId="275328105" sldId="304"/>
        </pc:sldMkLst>
        <pc:graphicFrameChg chg="mod modGraphic">
          <ac:chgData name="Matthew Suderman" userId="2709995e-3ea8-4fb0-9b62-eb8034dec529" providerId="ADAL" clId="{B78A4B5E-02B4-467C-8690-BDD690E0330C}" dt="2021-11-06T15:49:41.122" v="2696" actId="113"/>
          <ac:graphicFrameMkLst>
            <pc:docMk/>
            <pc:sldMk cId="275328105" sldId="304"/>
            <ac:graphicFrameMk id="56" creationId="{12095A9D-F6D7-4D3C-B4CF-7D0DC82E2122}"/>
          </ac:graphicFrameMkLst>
        </pc:graphicFrameChg>
      </pc:sldChg>
      <pc:sldChg chg="add">
        <pc:chgData name="Matthew Suderman" userId="2709995e-3ea8-4fb0-9b62-eb8034dec529" providerId="ADAL" clId="{B78A4B5E-02B4-467C-8690-BDD690E0330C}" dt="2021-11-06T15:48:08.094" v="2686"/>
        <pc:sldMkLst>
          <pc:docMk/>
          <pc:sldMk cId="165421123" sldId="305"/>
        </pc:sldMkLst>
      </pc:sldChg>
      <pc:sldChg chg="del">
        <pc:chgData name="Matthew Suderman" userId="2709995e-3ea8-4fb0-9b62-eb8034dec529" providerId="ADAL" clId="{B78A4B5E-02B4-467C-8690-BDD690E0330C}" dt="2021-11-06T15:46:55.136" v="2577" actId="2696"/>
        <pc:sldMkLst>
          <pc:docMk/>
          <pc:sldMk cId="680913692" sldId="305"/>
        </pc:sldMkLst>
      </pc:sldChg>
      <pc:sldChg chg="add del">
        <pc:chgData name="Matthew Suderman" userId="2709995e-3ea8-4fb0-9b62-eb8034dec529" providerId="ADAL" clId="{B78A4B5E-02B4-467C-8690-BDD690E0330C}" dt="2021-11-06T15:48:02.621" v="2685" actId="2696"/>
        <pc:sldMkLst>
          <pc:docMk/>
          <pc:sldMk cId="752878099" sldId="305"/>
        </pc:sldMkLst>
      </pc:sldChg>
      <pc:sldChg chg="del">
        <pc:chgData name="Matthew Suderman" userId="2709995e-3ea8-4fb0-9b62-eb8034dec529" providerId="ADAL" clId="{B78A4B5E-02B4-467C-8690-BDD690E0330C}" dt="2021-11-06T15:46:55.136" v="2577" actId="2696"/>
        <pc:sldMkLst>
          <pc:docMk/>
          <pc:sldMk cId="2043638262" sldId="306"/>
        </pc:sldMkLst>
      </pc:sldChg>
      <pc:sldChg chg="add del">
        <pc:chgData name="Matthew Suderman" userId="2709995e-3ea8-4fb0-9b62-eb8034dec529" providerId="ADAL" clId="{B78A4B5E-02B4-467C-8690-BDD690E0330C}" dt="2021-11-06T15:48:02.621" v="2685" actId="2696"/>
        <pc:sldMkLst>
          <pc:docMk/>
          <pc:sldMk cId="2363218431" sldId="306"/>
        </pc:sldMkLst>
      </pc:sldChg>
      <pc:sldChg chg="add">
        <pc:chgData name="Matthew Suderman" userId="2709995e-3ea8-4fb0-9b62-eb8034dec529" providerId="ADAL" clId="{B78A4B5E-02B4-467C-8690-BDD690E0330C}" dt="2021-11-06T15:48:08.094" v="2686"/>
        <pc:sldMkLst>
          <pc:docMk/>
          <pc:sldMk cId="3650280351" sldId="306"/>
        </pc:sldMkLst>
      </pc:sldChg>
      <pc:sldChg chg="ord">
        <pc:chgData name="Matthew Suderman" userId="2709995e-3ea8-4fb0-9b62-eb8034dec529" providerId="ADAL" clId="{B78A4B5E-02B4-467C-8690-BDD690E0330C}" dt="2021-11-06T15:51:41.321" v="2883"/>
        <pc:sldMkLst>
          <pc:docMk/>
          <pc:sldMk cId="3755003542" sldId="309"/>
        </pc:sldMkLst>
      </pc:sldChg>
      <pc:sldChg chg="modSp mod">
        <pc:chgData name="Matthew Suderman" userId="2709995e-3ea8-4fb0-9b62-eb8034dec529" providerId="ADAL" clId="{B78A4B5E-02B4-467C-8690-BDD690E0330C}" dt="2021-11-06T15:11:59.975" v="837" actId="20577"/>
        <pc:sldMkLst>
          <pc:docMk/>
          <pc:sldMk cId="2706850913" sldId="311"/>
        </pc:sldMkLst>
        <pc:spChg chg="mod">
          <ac:chgData name="Matthew Suderman" userId="2709995e-3ea8-4fb0-9b62-eb8034dec529" providerId="ADAL" clId="{B78A4B5E-02B4-467C-8690-BDD690E0330C}" dt="2021-11-06T15:11:59.975" v="837" actId="20577"/>
          <ac:spMkLst>
            <pc:docMk/>
            <pc:sldMk cId="2706850913" sldId="311"/>
            <ac:spMk id="2" creationId="{C01C6F0E-63C6-4321-A439-02592FF8FA0B}"/>
          </ac:spMkLst>
        </pc:spChg>
        <pc:spChg chg="mod">
          <ac:chgData name="Matthew Suderman" userId="2709995e-3ea8-4fb0-9b62-eb8034dec529" providerId="ADAL" clId="{B78A4B5E-02B4-467C-8690-BDD690E0330C}" dt="2021-11-06T14:56:56.215" v="240" actId="21"/>
          <ac:spMkLst>
            <pc:docMk/>
            <pc:sldMk cId="2706850913" sldId="311"/>
            <ac:spMk id="3" creationId="{924F559D-C3D3-4E6A-80D0-C71F8AABC427}"/>
          </ac:spMkLst>
        </pc:spChg>
      </pc:sldChg>
      <pc:sldChg chg="modSp new mod ord">
        <pc:chgData name="Matthew Suderman" userId="2709995e-3ea8-4fb0-9b62-eb8034dec529" providerId="ADAL" clId="{B78A4B5E-02B4-467C-8690-BDD690E0330C}" dt="2021-11-06T15:36:09.876" v="1467" actId="20577"/>
        <pc:sldMkLst>
          <pc:docMk/>
          <pc:sldMk cId="1787948206" sldId="312"/>
        </pc:sldMkLst>
        <pc:spChg chg="mod">
          <ac:chgData name="Matthew Suderman" userId="2709995e-3ea8-4fb0-9b62-eb8034dec529" providerId="ADAL" clId="{B78A4B5E-02B4-467C-8690-BDD690E0330C}" dt="2021-11-06T15:36:09.876" v="1467" actId="20577"/>
          <ac:spMkLst>
            <pc:docMk/>
            <pc:sldMk cId="1787948206" sldId="312"/>
            <ac:spMk id="2" creationId="{EC4D28E2-336E-4849-9F2B-A85F9349E13A}"/>
          </ac:spMkLst>
        </pc:spChg>
        <pc:spChg chg="mod">
          <ac:chgData name="Matthew Suderman" userId="2709995e-3ea8-4fb0-9b62-eb8034dec529" providerId="ADAL" clId="{B78A4B5E-02B4-467C-8690-BDD690E0330C}" dt="2021-11-06T15:10:34.965" v="800" actId="20577"/>
          <ac:spMkLst>
            <pc:docMk/>
            <pc:sldMk cId="1787948206" sldId="312"/>
            <ac:spMk id="3" creationId="{0EA827E3-B32B-4E5D-A3F7-9A4EF61F9199}"/>
          </ac:spMkLst>
        </pc:spChg>
      </pc:sldChg>
      <pc:sldChg chg="modSp new mod">
        <pc:chgData name="Matthew Suderman" userId="2709995e-3ea8-4fb0-9b62-eb8034dec529" providerId="ADAL" clId="{B78A4B5E-02B4-467C-8690-BDD690E0330C}" dt="2021-11-06T15:36:22.711" v="1468" actId="20577"/>
        <pc:sldMkLst>
          <pc:docMk/>
          <pc:sldMk cId="2337473904" sldId="313"/>
        </pc:sldMkLst>
        <pc:spChg chg="mod">
          <ac:chgData name="Matthew Suderman" userId="2709995e-3ea8-4fb0-9b62-eb8034dec529" providerId="ADAL" clId="{B78A4B5E-02B4-467C-8690-BDD690E0330C}" dt="2021-11-06T15:36:22.711" v="1468" actId="20577"/>
          <ac:spMkLst>
            <pc:docMk/>
            <pc:sldMk cId="2337473904" sldId="313"/>
            <ac:spMk id="2" creationId="{76873F84-D333-43EB-BB60-28197628E53E}"/>
          </ac:spMkLst>
        </pc:spChg>
        <pc:spChg chg="mod">
          <ac:chgData name="Matthew Suderman" userId="2709995e-3ea8-4fb0-9b62-eb8034dec529" providerId="ADAL" clId="{B78A4B5E-02B4-467C-8690-BDD690E0330C}" dt="2021-11-06T15:11:40.725" v="812" actId="6549"/>
          <ac:spMkLst>
            <pc:docMk/>
            <pc:sldMk cId="2337473904" sldId="313"/>
            <ac:spMk id="3" creationId="{A0C5B037-7A7B-468C-A1C3-18CBE1349A34}"/>
          </ac:spMkLst>
        </pc:spChg>
      </pc:sldChg>
      <pc:sldChg chg="addSp modSp new mod ord">
        <pc:chgData name="Matthew Suderman" userId="2709995e-3ea8-4fb0-9b62-eb8034dec529" providerId="ADAL" clId="{B78A4B5E-02B4-467C-8690-BDD690E0330C}" dt="2021-11-06T15:51:49.562" v="2885"/>
        <pc:sldMkLst>
          <pc:docMk/>
          <pc:sldMk cId="3034142497" sldId="314"/>
        </pc:sldMkLst>
        <pc:spChg chg="mod">
          <ac:chgData name="Matthew Suderman" userId="2709995e-3ea8-4fb0-9b62-eb8034dec529" providerId="ADAL" clId="{B78A4B5E-02B4-467C-8690-BDD690E0330C}" dt="2021-11-06T15:25:57.262" v="1126" actId="20577"/>
          <ac:spMkLst>
            <pc:docMk/>
            <pc:sldMk cId="3034142497" sldId="314"/>
            <ac:spMk id="2" creationId="{8A305C97-00AA-4316-AAC6-957F78CFDC8D}"/>
          </ac:spMkLst>
        </pc:spChg>
        <pc:spChg chg="mod">
          <ac:chgData name="Matthew Suderman" userId="2709995e-3ea8-4fb0-9b62-eb8034dec529" providerId="ADAL" clId="{B78A4B5E-02B4-467C-8690-BDD690E0330C}" dt="2021-11-06T15:29:28.653" v="1245" actId="20577"/>
          <ac:spMkLst>
            <pc:docMk/>
            <pc:sldMk cId="3034142497" sldId="314"/>
            <ac:spMk id="3" creationId="{C6757CFF-5043-48FE-957D-F9351FDCAEF7}"/>
          </ac:spMkLst>
        </pc:spChg>
        <pc:spChg chg="add">
          <ac:chgData name="Matthew Suderman" userId="2709995e-3ea8-4fb0-9b62-eb8034dec529" providerId="ADAL" clId="{B78A4B5E-02B4-467C-8690-BDD690E0330C}" dt="2021-11-06T15:24:39.975" v="1082"/>
          <ac:spMkLst>
            <pc:docMk/>
            <pc:sldMk cId="3034142497" sldId="314"/>
            <ac:spMk id="4" creationId="{4353ECE2-03F4-41D1-9A34-4D27B564C5CB}"/>
          </ac:spMkLst>
        </pc:spChg>
        <pc:picChg chg="add mod">
          <ac:chgData name="Matthew Suderman" userId="2709995e-3ea8-4fb0-9b62-eb8034dec529" providerId="ADAL" clId="{B78A4B5E-02B4-467C-8690-BDD690E0330C}" dt="2021-11-06T15:25:54.365" v="1122" actId="1076"/>
          <ac:picMkLst>
            <pc:docMk/>
            <pc:sldMk cId="3034142497" sldId="314"/>
            <ac:picMk id="5" creationId="{70F53B49-3A66-4642-8BED-B3721A121351}"/>
          </ac:picMkLst>
        </pc:picChg>
        <pc:picChg chg="add mod">
          <ac:chgData name="Matthew Suderman" userId="2709995e-3ea8-4fb0-9b62-eb8034dec529" providerId="ADAL" clId="{B78A4B5E-02B4-467C-8690-BDD690E0330C}" dt="2021-11-06T15:25:30.423" v="1113" actId="1038"/>
          <ac:picMkLst>
            <pc:docMk/>
            <pc:sldMk cId="3034142497" sldId="314"/>
            <ac:picMk id="1026" creationId="{962037A3-7F59-482D-ADF6-14AA4F5D4887}"/>
          </ac:picMkLst>
        </pc:picChg>
      </pc:sldChg>
      <pc:sldChg chg="modSp new mod">
        <pc:chgData name="Matthew Suderman" userId="2709995e-3ea8-4fb0-9b62-eb8034dec529" providerId="ADAL" clId="{B78A4B5E-02B4-467C-8690-BDD690E0330C}" dt="2021-11-06T15:51:14.725" v="2881" actId="20577"/>
        <pc:sldMkLst>
          <pc:docMk/>
          <pc:sldMk cId="4281940898" sldId="315"/>
        </pc:sldMkLst>
        <pc:spChg chg="mod">
          <ac:chgData name="Matthew Suderman" userId="2709995e-3ea8-4fb0-9b62-eb8034dec529" providerId="ADAL" clId="{B78A4B5E-02B4-467C-8690-BDD690E0330C}" dt="2021-11-06T15:50:21.830" v="2706" actId="20577"/>
          <ac:spMkLst>
            <pc:docMk/>
            <pc:sldMk cId="4281940898" sldId="315"/>
            <ac:spMk id="2" creationId="{68C28022-197B-48E6-BC2E-2A294F9143BF}"/>
          </ac:spMkLst>
        </pc:spChg>
        <pc:spChg chg="mod">
          <ac:chgData name="Matthew Suderman" userId="2709995e-3ea8-4fb0-9b62-eb8034dec529" providerId="ADAL" clId="{B78A4B5E-02B4-467C-8690-BDD690E0330C}" dt="2021-11-06T15:51:14.725" v="2881" actId="20577"/>
          <ac:spMkLst>
            <pc:docMk/>
            <pc:sldMk cId="4281940898" sldId="315"/>
            <ac:spMk id="3" creationId="{D5C83090-F54A-4BE5-A58A-0E5BF8D1CC5A}"/>
          </ac:spMkLst>
        </pc:spChg>
      </pc:sldChg>
      <pc:sldChg chg="modSp new mod ord">
        <pc:chgData name="Matthew Suderman" userId="2709995e-3ea8-4fb0-9b62-eb8034dec529" providerId="ADAL" clId="{B78A4B5E-02B4-467C-8690-BDD690E0330C}" dt="2021-11-06T15:35:50.284" v="1440" actId="20577"/>
        <pc:sldMkLst>
          <pc:docMk/>
          <pc:sldMk cId="2187637818" sldId="316"/>
        </pc:sldMkLst>
        <pc:spChg chg="mod">
          <ac:chgData name="Matthew Suderman" userId="2709995e-3ea8-4fb0-9b62-eb8034dec529" providerId="ADAL" clId="{B78A4B5E-02B4-467C-8690-BDD690E0330C}" dt="2021-11-06T15:31:53.400" v="1277" actId="20577"/>
          <ac:spMkLst>
            <pc:docMk/>
            <pc:sldMk cId="2187637818" sldId="316"/>
            <ac:spMk id="2" creationId="{7FB95883-129B-4F0D-8ED6-E3235FD32660}"/>
          </ac:spMkLst>
        </pc:spChg>
        <pc:spChg chg="mod">
          <ac:chgData name="Matthew Suderman" userId="2709995e-3ea8-4fb0-9b62-eb8034dec529" providerId="ADAL" clId="{B78A4B5E-02B4-467C-8690-BDD690E0330C}" dt="2021-11-06T15:35:50.284" v="1440" actId="20577"/>
          <ac:spMkLst>
            <pc:docMk/>
            <pc:sldMk cId="2187637818" sldId="316"/>
            <ac:spMk id="3" creationId="{4D2361A6-D19B-442B-894F-618D57A16DC6}"/>
          </ac:spMkLst>
        </pc:spChg>
      </pc:sldChg>
      <pc:sldChg chg="addSp delSp modSp new mod ord">
        <pc:chgData name="Matthew Suderman" userId="2709995e-3ea8-4fb0-9b62-eb8034dec529" providerId="ADAL" clId="{B78A4B5E-02B4-467C-8690-BDD690E0330C}" dt="2021-11-06T15:48:30.322" v="2689"/>
        <pc:sldMkLst>
          <pc:docMk/>
          <pc:sldMk cId="2004659195" sldId="317"/>
        </pc:sldMkLst>
        <pc:spChg chg="mod">
          <ac:chgData name="Matthew Suderman" userId="2709995e-3ea8-4fb0-9b62-eb8034dec529" providerId="ADAL" clId="{B78A4B5E-02B4-467C-8690-BDD690E0330C}" dt="2021-11-06T15:41:11.596" v="1924" actId="20577"/>
          <ac:spMkLst>
            <pc:docMk/>
            <pc:sldMk cId="2004659195" sldId="317"/>
            <ac:spMk id="2" creationId="{DD12600B-FFF5-4765-BD0B-5AFED9F62255}"/>
          </ac:spMkLst>
        </pc:spChg>
        <pc:spChg chg="del">
          <ac:chgData name="Matthew Suderman" userId="2709995e-3ea8-4fb0-9b62-eb8034dec529" providerId="ADAL" clId="{B78A4B5E-02B4-467C-8690-BDD690E0330C}" dt="2021-11-06T15:48:29.768" v="2688" actId="478"/>
          <ac:spMkLst>
            <pc:docMk/>
            <pc:sldMk cId="2004659195" sldId="317"/>
            <ac:spMk id="3" creationId="{6FF9AC2E-8564-4898-B3D1-7F59973C80F7}"/>
          </ac:spMkLst>
        </pc:spChg>
        <pc:picChg chg="add mod">
          <ac:chgData name="Matthew Suderman" userId="2709995e-3ea8-4fb0-9b62-eb8034dec529" providerId="ADAL" clId="{B78A4B5E-02B4-467C-8690-BDD690E0330C}" dt="2021-11-06T15:48:30.322" v="2689"/>
          <ac:picMkLst>
            <pc:docMk/>
            <pc:sldMk cId="2004659195" sldId="317"/>
            <ac:picMk id="4" creationId="{987CC108-7EB4-4CDF-9C55-1A62B8B0FCEA}"/>
          </ac:picMkLst>
        </pc:picChg>
      </pc:sldChg>
      <pc:sldChg chg="addSp delSp modSp new mod">
        <pc:chgData name="Matthew Suderman" userId="2709995e-3ea8-4fb0-9b62-eb8034dec529" providerId="ADAL" clId="{B78A4B5E-02B4-467C-8690-BDD690E0330C}" dt="2021-11-06T15:48:47.322" v="2692"/>
        <pc:sldMkLst>
          <pc:docMk/>
          <pc:sldMk cId="3263505699" sldId="318"/>
        </pc:sldMkLst>
        <pc:spChg chg="mod">
          <ac:chgData name="Matthew Suderman" userId="2709995e-3ea8-4fb0-9b62-eb8034dec529" providerId="ADAL" clId="{B78A4B5E-02B4-467C-8690-BDD690E0330C}" dt="2021-11-06T15:41:21.326" v="1938" actId="20577"/>
          <ac:spMkLst>
            <pc:docMk/>
            <pc:sldMk cId="3263505699" sldId="318"/>
            <ac:spMk id="2" creationId="{703AF722-17AD-42FC-BCA6-3C2E44173411}"/>
          </ac:spMkLst>
        </pc:spChg>
        <pc:spChg chg="del">
          <ac:chgData name="Matthew Suderman" userId="2709995e-3ea8-4fb0-9b62-eb8034dec529" providerId="ADAL" clId="{B78A4B5E-02B4-467C-8690-BDD690E0330C}" dt="2021-11-06T15:48:46.974" v="2691" actId="478"/>
          <ac:spMkLst>
            <pc:docMk/>
            <pc:sldMk cId="3263505699" sldId="318"/>
            <ac:spMk id="3" creationId="{F782903E-C0E5-4A2D-90B7-96CA8D43E11F}"/>
          </ac:spMkLst>
        </pc:spChg>
        <pc:picChg chg="add mod">
          <ac:chgData name="Matthew Suderman" userId="2709995e-3ea8-4fb0-9b62-eb8034dec529" providerId="ADAL" clId="{B78A4B5E-02B4-467C-8690-BDD690E0330C}" dt="2021-11-06T15:48:47.322" v="2692"/>
          <ac:picMkLst>
            <pc:docMk/>
            <pc:sldMk cId="3263505699" sldId="318"/>
            <ac:picMk id="4" creationId="{1C8556DF-F98A-412E-873A-5A57561ACEEE}"/>
          </ac:picMkLst>
        </pc:picChg>
      </pc:sldChg>
      <pc:sldChg chg="modSp new mod">
        <pc:chgData name="Matthew Suderman" userId="2709995e-3ea8-4fb0-9b62-eb8034dec529" providerId="ADAL" clId="{B78A4B5E-02B4-467C-8690-BDD690E0330C}" dt="2021-11-06T15:41:35.724" v="1969" actId="20577"/>
        <pc:sldMkLst>
          <pc:docMk/>
          <pc:sldMk cId="1527706571" sldId="319"/>
        </pc:sldMkLst>
        <pc:spChg chg="mod">
          <ac:chgData name="Matthew Suderman" userId="2709995e-3ea8-4fb0-9b62-eb8034dec529" providerId="ADAL" clId="{B78A4B5E-02B4-467C-8690-BDD690E0330C}" dt="2021-11-06T15:41:35.724" v="1969" actId="20577"/>
          <ac:spMkLst>
            <pc:docMk/>
            <pc:sldMk cId="1527706571" sldId="319"/>
            <ac:spMk id="2" creationId="{5DC79E95-339B-4100-8D3A-36C079508D34}"/>
          </ac:spMkLst>
        </pc:spChg>
      </pc:sldChg>
      <pc:sldChg chg="modSp new mod">
        <pc:chgData name="Matthew Suderman" userId="2709995e-3ea8-4fb0-9b62-eb8034dec529" providerId="ADAL" clId="{B78A4B5E-02B4-467C-8690-BDD690E0330C}" dt="2021-11-06T15:41:48.892" v="1996" actId="20577"/>
        <pc:sldMkLst>
          <pc:docMk/>
          <pc:sldMk cId="365115199" sldId="320"/>
        </pc:sldMkLst>
        <pc:spChg chg="mod">
          <ac:chgData name="Matthew Suderman" userId="2709995e-3ea8-4fb0-9b62-eb8034dec529" providerId="ADAL" clId="{B78A4B5E-02B4-467C-8690-BDD690E0330C}" dt="2021-11-06T15:41:48.892" v="1996" actId="20577"/>
          <ac:spMkLst>
            <pc:docMk/>
            <pc:sldMk cId="365115199" sldId="320"/>
            <ac:spMk id="2" creationId="{3A82A5F7-9487-4412-AF24-8FB9A22F129A}"/>
          </ac:spMkLst>
        </pc:spChg>
      </pc:sldChg>
      <pc:sldChg chg="modSp new mod">
        <pc:chgData name="Matthew Suderman" userId="2709995e-3ea8-4fb0-9b62-eb8034dec529" providerId="ADAL" clId="{B78A4B5E-02B4-467C-8690-BDD690E0330C}" dt="2021-11-06T15:42:02.103" v="2027" actId="20577"/>
        <pc:sldMkLst>
          <pc:docMk/>
          <pc:sldMk cId="1224742618" sldId="321"/>
        </pc:sldMkLst>
        <pc:spChg chg="mod">
          <ac:chgData name="Matthew Suderman" userId="2709995e-3ea8-4fb0-9b62-eb8034dec529" providerId="ADAL" clId="{B78A4B5E-02B4-467C-8690-BDD690E0330C}" dt="2021-11-06T15:42:02.103" v="2027" actId="20577"/>
          <ac:spMkLst>
            <pc:docMk/>
            <pc:sldMk cId="1224742618" sldId="321"/>
            <ac:spMk id="2" creationId="{7CDE1F72-924A-44F0-BA21-9A3BECD0155D}"/>
          </ac:spMkLst>
        </pc:spChg>
      </pc:sldChg>
      <pc:sldChg chg="addSp delSp modSp new mod ord modClrScheme chgLayout">
        <pc:chgData name="Matthew Suderman" userId="2709995e-3ea8-4fb0-9b62-eb8034dec529" providerId="ADAL" clId="{B78A4B5E-02B4-467C-8690-BDD690E0330C}" dt="2021-11-06T15:43:27.156" v="2184" actId="478"/>
        <pc:sldMkLst>
          <pc:docMk/>
          <pc:sldMk cId="3302495619" sldId="322"/>
        </pc:sldMkLst>
        <pc:spChg chg="del mod ord">
          <ac:chgData name="Matthew Suderman" userId="2709995e-3ea8-4fb0-9b62-eb8034dec529" providerId="ADAL" clId="{B78A4B5E-02B4-467C-8690-BDD690E0330C}" dt="2021-11-06T15:43:12.875" v="2170" actId="700"/>
          <ac:spMkLst>
            <pc:docMk/>
            <pc:sldMk cId="3302495619" sldId="322"/>
            <ac:spMk id="2" creationId="{61BAE2EC-5A71-4CD6-B89A-B46634407B94}"/>
          </ac:spMkLst>
        </pc:spChg>
        <pc:spChg chg="del mod ord">
          <ac:chgData name="Matthew Suderman" userId="2709995e-3ea8-4fb0-9b62-eb8034dec529" providerId="ADAL" clId="{B78A4B5E-02B4-467C-8690-BDD690E0330C}" dt="2021-11-06T15:43:12.875" v="2170" actId="700"/>
          <ac:spMkLst>
            <pc:docMk/>
            <pc:sldMk cId="3302495619" sldId="322"/>
            <ac:spMk id="3" creationId="{2E54FE1A-1D2A-454D-A313-8789A5F1B2A9}"/>
          </ac:spMkLst>
        </pc:spChg>
        <pc:spChg chg="add mod ord">
          <ac:chgData name="Matthew Suderman" userId="2709995e-3ea8-4fb0-9b62-eb8034dec529" providerId="ADAL" clId="{B78A4B5E-02B4-467C-8690-BDD690E0330C}" dt="2021-11-06T15:43:16.370" v="2183" actId="20577"/>
          <ac:spMkLst>
            <pc:docMk/>
            <pc:sldMk cId="3302495619" sldId="322"/>
            <ac:spMk id="4" creationId="{710ED6D7-6355-4DC3-B1A4-4E17C319C8E4}"/>
          </ac:spMkLst>
        </pc:spChg>
        <pc:spChg chg="add del mod ord">
          <ac:chgData name="Matthew Suderman" userId="2709995e-3ea8-4fb0-9b62-eb8034dec529" providerId="ADAL" clId="{B78A4B5E-02B4-467C-8690-BDD690E0330C}" dt="2021-11-06T15:43:27.156" v="2184" actId="478"/>
          <ac:spMkLst>
            <pc:docMk/>
            <pc:sldMk cId="3302495619" sldId="322"/>
            <ac:spMk id="5" creationId="{E9D52A17-4483-45C9-85E2-C9E5B203073B}"/>
          </ac:spMkLst>
        </pc:spChg>
      </pc:sldChg>
      <pc:sldChg chg="modSp add mod ord">
        <pc:chgData name="Matthew Suderman" userId="2709995e-3ea8-4fb0-9b62-eb8034dec529" providerId="ADAL" clId="{B78A4B5E-02B4-467C-8690-BDD690E0330C}" dt="2021-11-06T15:43:47.536" v="2200" actId="20577"/>
        <pc:sldMkLst>
          <pc:docMk/>
          <pc:sldMk cId="180232224" sldId="323"/>
        </pc:sldMkLst>
        <pc:spChg chg="mod">
          <ac:chgData name="Matthew Suderman" userId="2709995e-3ea8-4fb0-9b62-eb8034dec529" providerId="ADAL" clId="{B78A4B5E-02B4-467C-8690-BDD690E0330C}" dt="2021-11-06T15:43:47.536" v="2200" actId="20577"/>
          <ac:spMkLst>
            <pc:docMk/>
            <pc:sldMk cId="180232224" sldId="323"/>
            <ac:spMk id="4" creationId="{710ED6D7-6355-4DC3-B1A4-4E17C319C8E4}"/>
          </ac:spMkLst>
        </pc:spChg>
      </pc:sldChg>
      <pc:sldChg chg="new del ord">
        <pc:chgData name="Matthew Suderman" userId="2709995e-3ea8-4fb0-9b62-eb8034dec529" providerId="ADAL" clId="{B78A4B5E-02B4-467C-8690-BDD690E0330C}" dt="2021-11-06T15:45:50.129" v="2535" actId="47"/>
        <pc:sldMkLst>
          <pc:docMk/>
          <pc:sldMk cId="4120431721" sldId="324"/>
        </pc:sldMkLst>
      </pc:sldChg>
      <pc:sldChg chg="modSp add mod">
        <pc:chgData name="Matthew Suderman" userId="2709995e-3ea8-4fb0-9b62-eb8034dec529" providerId="ADAL" clId="{B78A4B5E-02B4-467C-8690-BDD690E0330C}" dt="2021-11-06T15:45:46.670" v="2534" actId="20577"/>
        <pc:sldMkLst>
          <pc:docMk/>
          <pc:sldMk cId="925892091" sldId="325"/>
        </pc:sldMkLst>
        <pc:spChg chg="mod">
          <ac:chgData name="Matthew Suderman" userId="2709995e-3ea8-4fb0-9b62-eb8034dec529" providerId="ADAL" clId="{B78A4B5E-02B4-467C-8690-BDD690E0330C}" dt="2021-11-06T15:45:46.670" v="2534" actId="20577"/>
          <ac:spMkLst>
            <pc:docMk/>
            <pc:sldMk cId="925892091" sldId="325"/>
            <ac:spMk id="4" creationId="{710ED6D7-6355-4DC3-B1A4-4E17C319C8E4}"/>
          </ac:spMkLst>
        </pc:spChg>
      </pc:sldChg>
      <pc:sldChg chg="modSp add mod">
        <pc:chgData name="Matthew Suderman" userId="2709995e-3ea8-4fb0-9b62-eb8034dec529" providerId="ADAL" clId="{B78A4B5E-02B4-467C-8690-BDD690E0330C}" dt="2021-11-06T15:47:58.790" v="2684" actId="20577"/>
        <pc:sldMkLst>
          <pc:docMk/>
          <pc:sldMk cId="1686616601" sldId="326"/>
        </pc:sldMkLst>
        <pc:spChg chg="mod">
          <ac:chgData name="Matthew Suderman" userId="2709995e-3ea8-4fb0-9b62-eb8034dec529" providerId="ADAL" clId="{B78A4B5E-02B4-467C-8690-BDD690E0330C}" dt="2021-11-06T15:47:58.790" v="2684" actId="20577"/>
          <ac:spMkLst>
            <pc:docMk/>
            <pc:sldMk cId="1686616601" sldId="326"/>
            <ac:spMk id="4" creationId="{710ED6D7-6355-4DC3-B1A4-4E17C319C8E4}"/>
          </ac:spMkLst>
        </pc:spChg>
      </pc:sldChg>
    </pc:docChg>
  </pc:docChgLst>
  <pc:docChgLst>
    <pc:chgData name="Matthew Suderman" userId="2709995e-3ea8-4fb0-9b62-eb8034dec529" providerId="ADAL" clId="{EC3AB5F6-00C2-4549-A35F-FBC6D0FCCF80}"/>
    <pc:docChg chg="undo custSel addSld delSld modSld">
      <pc:chgData name="Matthew Suderman" userId="2709995e-3ea8-4fb0-9b62-eb8034dec529" providerId="ADAL" clId="{EC3AB5F6-00C2-4549-A35F-FBC6D0FCCF80}" dt="2021-10-31T19:46:06.591" v="5244"/>
      <pc:docMkLst>
        <pc:docMk/>
      </pc:docMkLst>
      <pc:sldChg chg="modSp mod">
        <pc:chgData name="Matthew Suderman" userId="2709995e-3ea8-4fb0-9b62-eb8034dec529" providerId="ADAL" clId="{EC3AB5F6-00C2-4549-A35F-FBC6D0FCCF80}" dt="2021-10-31T17:07:05.883" v="135" actId="20577"/>
        <pc:sldMkLst>
          <pc:docMk/>
          <pc:sldMk cId="0" sldId="288"/>
        </pc:sldMkLst>
        <pc:spChg chg="mod">
          <ac:chgData name="Matthew Suderman" userId="2709995e-3ea8-4fb0-9b62-eb8034dec529" providerId="ADAL" clId="{EC3AB5F6-00C2-4549-A35F-FBC6D0FCCF80}" dt="2021-10-31T17:07:05.883" v="135" actId="20577"/>
          <ac:spMkLst>
            <pc:docMk/>
            <pc:sldMk cId="0" sldId="288"/>
            <ac:spMk id="3" creationId="{00000000-0000-0000-0000-000000000000}"/>
          </ac:spMkLst>
        </pc:spChg>
      </pc:sldChg>
      <pc:sldChg chg="modSp mod">
        <pc:chgData name="Matthew Suderman" userId="2709995e-3ea8-4fb0-9b62-eb8034dec529" providerId="ADAL" clId="{EC3AB5F6-00C2-4549-A35F-FBC6D0FCCF80}" dt="2021-10-31T17:06:44.543" v="112" actId="2061"/>
        <pc:sldMkLst>
          <pc:docMk/>
          <pc:sldMk cId="2594997046" sldId="293"/>
        </pc:sldMkLst>
        <pc:graphicFrameChg chg="mod modGraphic">
          <ac:chgData name="Matthew Suderman" userId="2709995e-3ea8-4fb0-9b62-eb8034dec529" providerId="ADAL" clId="{EC3AB5F6-00C2-4549-A35F-FBC6D0FCCF80}" dt="2021-10-31T17:06:44.543" v="112" actId="2061"/>
          <ac:graphicFrameMkLst>
            <pc:docMk/>
            <pc:sldMk cId="2594997046" sldId="293"/>
            <ac:graphicFrameMk id="10" creationId="{065FA294-F681-46A7-BD04-E1E841EBBE97}"/>
          </ac:graphicFrameMkLst>
        </pc:graphicFrameChg>
      </pc:sldChg>
      <pc:sldChg chg="modSp mod modAnim">
        <pc:chgData name="Matthew Suderman" userId="2709995e-3ea8-4fb0-9b62-eb8034dec529" providerId="ADAL" clId="{EC3AB5F6-00C2-4549-A35F-FBC6D0FCCF80}" dt="2021-10-31T17:44:18.405" v="565" actId="20577"/>
        <pc:sldMkLst>
          <pc:docMk/>
          <pc:sldMk cId="316733845" sldId="295"/>
        </pc:sldMkLst>
        <pc:spChg chg="mod">
          <ac:chgData name="Matthew Suderman" userId="2709995e-3ea8-4fb0-9b62-eb8034dec529" providerId="ADAL" clId="{EC3AB5F6-00C2-4549-A35F-FBC6D0FCCF80}" dt="2021-10-31T17:34:52.597" v="255" actId="20577"/>
          <ac:spMkLst>
            <pc:docMk/>
            <pc:sldMk cId="316733845" sldId="295"/>
            <ac:spMk id="2" creationId="{D8072004-0E62-4A41-9603-564DC9F5E1E6}"/>
          </ac:spMkLst>
        </pc:spChg>
        <pc:spChg chg="mod">
          <ac:chgData name="Matthew Suderman" userId="2709995e-3ea8-4fb0-9b62-eb8034dec529" providerId="ADAL" clId="{EC3AB5F6-00C2-4549-A35F-FBC6D0FCCF80}" dt="2021-10-31T17:44:18.405" v="565" actId="20577"/>
          <ac:spMkLst>
            <pc:docMk/>
            <pc:sldMk cId="316733845" sldId="295"/>
            <ac:spMk id="3" creationId="{C42E9CF8-2587-4F83-9062-3DA613FE3078}"/>
          </ac:spMkLst>
        </pc:spChg>
      </pc:sldChg>
      <pc:sldChg chg="addSp delSp modSp new mod modClrScheme chgLayout">
        <pc:chgData name="Matthew Suderman" userId="2709995e-3ea8-4fb0-9b62-eb8034dec529" providerId="ADAL" clId="{EC3AB5F6-00C2-4549-A35F-FBC6D0FCCF80}" dt="2021-10-31T18:43:32.670" v="2725" actId="1076"/>
        <pc:sldMkLst>
          <pc:docMk/>
          <pc:sldMk cId="2921165612" sldId="296"/>
        </pc:sldMkLst>
        <pc:spChg chg="del">
          <ac:chgData name="Matthew Suderman" userId="2709995e-3ea8-4fb0-9b62-eb8034dec529" providerId="ADAL" clId="{EC3AB5F6-00C2-4549-A35F-FBC6D0FCCF80}" dt="2021-10-31T17:31:35.437" v="154" actId="700"/>
          <ac:spMkLst>
            <pc:docMk/>
            <pc:sldMk cId="2921165612" sldId="296"/>
            <ac:spMk id="2" creationId="{2D6CC451-F829-4E4D-940C-EC2F4119C5F4}"/>
          </ac:spMkLst>
        </pc:spChg>
        <pc:spChg chg="del">
          <ac:chgData name="Matthew Suderman" userId="2709995e-3ea8-4fb0-9b62-eb8034dec529" providerId="ADAL" clId="{EC3AB5F6-00C2-4549-A35F-FBC6D0FCCF80}" dt="2021-10-31T17:31:35.437" v="154" actId="700"/>
          <ac:spMkLst>
            <pc:docMk/>
            <pc:sldMk cId="2921165612" sldId="296"/>
            <ac:spMk id="3" creationId="{4BE7F732-DD2E-4B41-B38B-89C812F572E1}"/>
          </ac:spMkLst>
        </pc:spChg>
        <pc:spChg chg="add mod">
          <ac:chgData name="Matthew Suderman" userId="2709995e-3ea8-4fb0-9b62-eb8034dec529" providerId="ADAL" clId="{EC3AB5F6-00C2-4549-A35F-FBC6D0FCCF80}" dt="2021-10-31T17:59:55.639" v="724" actId="732"/>
          <ac:spMkLst>
            <pc:docMk/>
            <pc:sldMk cId="2921165612" sldId="296"/>
            <ac:spMk id="4" creationId="{2B234CF6-C7EA-4F03-8785-F283C4EA16BF}"/>
          </ac:spMkLst>
        </pc:spChg>
        <pc:spChg chg="add mod">
          <ac:chgData name="Matthew Suderman" userId="2709995e-3ea8-4fb0-9b62-eb8034dec529" providerId="ADAL" clId="{EC3AB5F6-00C2-4549-A35F-FBC6D0FCCF80}" dt="2021-10-31T17:59:55.639" v="724" actId="732"/>
          <ac:spMkLst>
            <pc:docMk/>
            <pc:sldMk cId="2921165612" sldId="296"/>
            <ac:spMk id="9" creationId="{049C85BB-8746-4294-AE19-5E1AF0377F21}"/>
          </ac:spMkLst>
        </pc:spChg>
        <pc:spChg chg="add mod">
          <ac:chgData name="Matthew Suderman" userId="2709995e-3ea8-4fb0-9b62-eb8034dec529" providerId="ADAL" clId="{EC3AB5F6-00C2-4549-A35F-FBC6D0FCCF80}" dt="2021-10-31T17:59:55.639" v="724" actId="732"/>
          <ac:spMkLst>
            <pc:docMk/>
            <pc:sldMk cId="2921165612" sldId="296"/>
            <ac:spMk id="10" creationId="{444E4033-8313-42A2-9DBC-B5F2B515166C}"/>
          </ac:spMkLst>
        </pc:spChg>
        <pc:spChg chg="add del mod">
          <ac:chgData name="Matthew Suderman" userId="2709995e-3ea8-4fb0-9b62-eb8034dec529" providerId="ADAL" clId="{EC3AB5F6-00C2-4549-A35F-FBC6D0FCCF80}" dt="2021-10-31T18:00:26.671" v="732" actId="478"/>
          <ac:spMkLst>
            <pc:docMk/>
            <pc:sldMk cId="2921165612" sldId="296"/>
            <ac:spMk id="12" creationId="{23D432C3-B30C-49E1-9DB8-49A47292EAF7}"/>
          </ac:spMkLst>
        </pc:spChg>
        <pc:spChg chg="add mod">
          <ac:chgData name="Matthew Suderman" userId="2709995e-3ea8-4fb0-9b62-eb8034dec529" providerId="ADAL" clId="{EC3AB5F6-00C2-4549-A35F-FBC6D0FCCF80}" dt="2021-10-31T18:43:32.670" v="2725" actId="1076"/>
          <ac:spMkLst>
            <pc:docMk/>
            <pc:sldMk cId="2921165612" sldId="296"/>
            <ac:spMk id="15" creationId="{1FB53A6E-0946-45B8-96E8-5A063E0EAA85}"/>
          </ac:spMkLst>
        </pc:spChg>
        <pc:grpChg chg="add del mod">
          <ac:chgData name="Matthew Suderman" userId="2709995e-3ea8-4fb0-9b62-eb8034dec529" providerId="ADAL" clId="{EC3AB5F6-00C2-4549-A35F-FBC6D0FCCF80}" dt="2021-10-31T18:13:22.186" v="1277" actId="478"/>
          <ac:grpSpMkLst>
            <pc:docMk/>
            <pc:sldMk cId="2921165612" sldId="296"/>
            <ac:grpSpMk id="8" creationId="{CFFDD89D-CC3F-46BD-8E50-542118220788}"/>
          </ac:grpSpMkLst>
        </pc:grpChg>
        <pc:graphicFrameChg chg="add mod modGraphic">
          <ac:chgData name="Matthew Suderman" userId="2709995e-3ea8-4fb0-9b62-eb8034dec529" providerId="ADAL" clId="{EC3AB5F6-00C2-4549-A35F-FBC6D0FCCF80}" dt="2021-10-31T18:14:08.758" v="1287" actId="1076"/>
          <ac:graphicFrameMkLst>
            <pc:docMk/>
            <pc:sldMk cId="2921165612" sldId="296"/>
            <ac:graphicFrameMk id="11" creationId="{4C41E6C6-F9E3-433D-83D3-93DCC73145D9}"/>
          </ac:graphicFrameMkLst>
        </pc:graphicFrameChg>
        <pc:picChg chg="add del mod">
          <ac:chgData name="Matthew Suderman" userId="2709995e-3ea8-4fb0-9b62-eb8034dec529" providerId="ADAL" clId="{EC3AB5F6-00C2-4549-A35F-FBC6D0FCCF80}" dt="2021-10-31T17:49:26.007" v="567" actId="478"/>
          <ac:picMkLst>
            <pc:docMk/>
            <pc:sldMk cId="2921165612" sldId="296"/>
            <ac:picMk id="5" creationId="{15BE9BDF-4104-40AA-8225-5D6A350DCD43}"/>
          </ac:picMkLst>
        </pc:picChg>
        <pc:picChg chg="add del mod">
          <ac:chgData name="Matthew Suderman" userId="2709995e-3ea8-4fb0-9b62-eb8034dec529" providerId="ADAL" clId="{EC3AB5F6-00C2-4549-A35F-FBC6D0FCCF80}" dt="2021-10-31T18:13:12.100" v="1275" actId="478"/>
          <ac:picMkLst>
            <pc:docMk/>
            <pc:sldMk cId="2921165612" sldId="296"/>
            <ac:picMk id="7" creationId="{AA5FDEF8-712C-40EF-B149-6AED7664B927}"/>
          </ac:picMkLst>
        </pc:picChg>
        <pc:picChg chg="add mod">
          <ac:chgData name="Matthew Suderman" userId="2709995e-3ea8-4fb0-9b62-eb8034dec529" providerId="ADAL" clId="{EC3AB5F6-00C2-4549-A35F-FBC6D0FCCF80}" dt="2021-10-31T18:43:22.863" v="2724" actId="732"/>
          <ac:picMkLst>
            <pc:docMk/>
            <pc:sldMk cId="2921165612" sldId="296"/>
            <ac:picMk id="1026" creationId="{CF6BF510-3FC9-475D-8480-A425905828AF}"/>
          </ac:picMkLst>
        </pc:picChg>
        <pc:picChg chg="add mod">
          <ac:chgData name="Matthew Suderman" userId="2709995e-3ea8-4fb0-9b62-eb8034dec529" providerId="ADAL" clId="{EC3AB5F6-00C2-4549-A35F-FBC6D0FCCF80}" dt="2021-10-31T17:59:55.639" v="724" actId="732"/>
          <ac:picMkLst>
            <pc:docMk/>
            <pc:sldMk cId="2921165612" sldId="296"/>
            <ac:picMk id="1028" creationId="{98F73833-2FCA-4C1F-A6BF-59CEB8B9D393}"/>
          </ac:picMkLst>
        </pc:picChg>
      </pc:sldChg>
      <pc:sldChg chg="del">
        <pc:chgData name="Matthew Suderman" userId="2709995e-3ea8-4fb0-9b62-eb8034dec529" providerId="ADAL" clId="{EC3AB5F6-00C2-4549-A35F-FBC6D0FCCF80}" dt="2021-10-31T17:07:11.946" v="140" actId="47"/>
        <pc:sldMkLst>
          <pc:docMk/>
          <pc:sldMk cId="2303961732" sldId="297"/>
        </pc:sldMkLst>
      </pc:sldChg>
      <pc:sldChg chg="addSp delSp modSp add mod modAnim">
        <pc:chgData name="Matthew Suderman" userId="2709995e-3ea8-4fb0-9b62-eb8034dec529" providerId="ADAL" clId="{EC3AB5F6-00C2-4549-A35F-FBC6D0FCCF80}" dt="2021-10-31T18:36:24.314" v="2312" actId="14100"/>
        <pc:sldMkLst>
          <pc:docMk/>
          <pc:sldMk cId="4283011390" sldId="297"/>
        </pc:sldMkLst>
        <pc:spChg chg="mod">
          <ac:chgData name="Matthew Suderman" userId="2709995e-3ea8-4fb0-9b62-eb8034dec529" providerId="ADAL" clId="{EC3AB5F6-00C2-4549-A35F-FBC6D0FCCF80}" dt="2021-10-31T18:16:00.042" v="1304" actId="1076"/>
          <ac:spMkLst>
            <pc:docMk/>
            <pc:sldMk cId="4283011390" sldId="297"/>
            <ac:spMk id="4" creationId="{2B234CF6-C7EA-4F03-8785-F283C4EA16BF}"/>
          </ac:spMkLst>
        </pc:spChg>
        <pc:spChg chg="mod">
          <ac:chgData name="Matthew Suderman" userId="2709995e-3ea8-4fb0-9b62-eb8034dec529" providerId="ADAL" clId="{EC3AB5F6-00C2-4549-A35F-FBC6D0FCCF80}" dt="2021-10-31T18:21:10.730" v="1434" actId="20577"/>
          <ac:spMkLst>
            <pc:docMk/>
            <pc:sldMk cId="4283011390" sldId="297"/>
            <ac:spMk id="9" creationId="{049C85BB-8746-4294-AE19-5E1AF0377F21}"/>
          </ac:spMkLst>
        </pc:spChg>
        <pc:spChg chg="mod">
          <ac:chgData name="Matthew Suderman" userId="2709995e-3ea8-4fb0-9b62-eb8034dec529" providerId="ADAL" clId="{EC3AB5F6-00C2-4549-A35F-FBC6D0FCCF80}" dt="2021-10-31T18:21:44.359" v="1455" actId="20577"/>
          <ac:spMkLst>
            <pc:docMk/>
            <pc:sldMk cId="4283011390" sldId="297"/>
            <ac:spMk id="10" creationId="{444E4033-8313-42A2-9DBC-B5F2B515166C}"/>
          </ac:spMkLst>
        </pc:spChg>
        <pc:spChg chg="add mod">
          <ac:chgData name="Matthew Suderman" userId="2709995e-3ea8-4fb0-9b62-eb8034dec529" providerId="ADAL" clId="{EC3AB5F6-00C2-4549-A35F-FBC6D0FCCF80}" dt="2021-10-31T18:36:24.314" v="2312" actId="14100"/>
          <ac:spMkLst>
            <pc:docMk/>
            <pc:sldMk cId="4283011390" sldId="297"/>
            <ac:spMk id="12" creationId="{DBC43BFD-177C-41F3-845E-D016D9B81D54}"/>
          </ac:spMkLst>
        </pc:spChg>
        <pc:grpChg chg="mod">
          <ac:chgData name="Matthew Suderman" userId="2709995e-3ea8-4fb0-9b62-eb8034dec529" providerId="ADAL" clId="{EC3AB5F6-00C2-4549-A35F-FBC6D0FCCF80}" dt="2021-10-31T18:16:00.042" v="1304" actId="1076"/>
          <ac:grpSpMkLst>
            <pc:docMk/>
            <pc:sldMk cId="4283011390" sldId="297"/>
            <ac:grpSpMk id="8" creationId="{CFFDD89D-CC3F-46BD-8E50-542118220788}"/>
          </ac:grpSpMkLst>
        </pc:grpChg>
        <pc:graphicFrameChg chg="del">
          <ac:chgData name="Matthew Suderman" userId="2709995e-3ea8-4fb0-9b62-eb8034dec529" providerId="ADAL" clId="{EC3AB5F6-00C2-4549-A35F-FBC6D0FCCF80}" dt="2021-10-31T18:14:34.435" v="1289" actId="478"/>
          <ac:graphicFrameMkLst>
            <pc:docMk/>
            <pc:sldMk cId="4283011390" sldId="297"/>
            <ac:graphicFrameMk id="11" creationId="{4C41E6C6-F9E3-433D-83D3-93DCC73145D9}"/>
          </ac:graphicFrameMkLst>
        </pc:graphicFrameChg>
        <pc:picChg chg="del">
          <ac:chgData name="Matthew Suderman" userId="2709995e-3ea8-4fb0-9b62-eb8034dec529" providerId="ADAL" clId="{EC3AB5F6-00C2-4549-A35F-FBC6D0FCCF80}" dt="2021-10-31T18:14:34.435" v="1289" actId="478"/>
          <ac:picMkLst>
            <pc:docMk/>
            <pc:sldMk cId="4283011390" sldId="297"/>
            <ac:picMk id="1026" creationId="{CF6BF510-3FC9-475D-8480-A425905828AF}"/>
          </ac:picMkLst>
        </pc:picChg>
        <pc:picChg chg="mod">
          <ac:chgData name="Matthew Suderman" userId="2709995e-3ea8-4fb0-9b62-eb8034dec529" providerId="ADAL" clId="{EC3AB5F6-00C2-4549-A35F-FBC6D0FCCF80}" dt="2021-10-31T18:16:00.042" v="1304" actId="1076"/>
          <ac:picMkLst>
            <pc:docMk/>
            <pc:sldMk cId="4283011390" sldId="297"/>
            <ac:picMk id="1028" creationId="{98F73833-2FCA-4C1F-A6BF-59CEB8B9D393}"/>
          </ac:picMkLst>
        </pc:picChg>
      </pc:sldChg>
      <pc:sldChg chg="addSp delSp modSp new mod modAnim">
        <pc:chgData name="Matthew Suderman" userId="2709995e-3ea8-4fb0-9b62-eb8034dec529" providerId="ADAL" clId="{EC3AB5F6-00C2-4549-A35F-FBC6D0FCCF80}" dt="2021-10-31T18:36:01.671" v="2308" actId="14100"/>
        <pc:sldMkLst>
          <pc:docMk/>
          <pc:sldMk cId="791343883" sldId="298"/>
        </pc:sldMkLst>
        <pc:spChg chg="add del">
          <ac:chgData name="Matthew Suderman" userId="2709995e-3ea8-4fb0-9b62-eb8034dec529" providerId="ADAL" clId="{EC3AB5F6-00C2-4549-A35F-FBC6D0FCCF80}" dt="2021-10-31T18:15:08.932" v="1293"/>
          <ac:spMkLst>
            <pc:docMk/>
            <pc:sldMk cId="791343883" sldId="298"/>
            <ac:spMk id="2" creationId="{5CB65645-09FA-4E18-8DB7-F4731D10BFA4}"/>
          </ac:spMkLst>
        </pc:spChg>
        <pc:spChg chg="add del">
          <ac:chgData name="Matthew Suderman" userId="2709995e-3ea8-4fb0-9b62-eb8034dec529" providerId="ADAL" clId="{EC3AB5F6-00C2-4549-A35F-FBC6D0FCCF80}" dt="2021-10-31T18:15:18.674" v="1295"/>
          <ac:spMkLst>
            <pc:docMk/>
            <pc:sldMk cId="791343883" sldId="298"/>
            <ac:spMk id="3" creationId="{88736413-003B-479B-90E0-EF7784BDDEA2}"/>
          </ac:spMkLst>
        </pc:spChg>
        <pc:spChg chg="add mod">
          <ac:chgData name="Matthew Suderman" userId="2709995e-3ea8-4fb0-9b62-eb8034dec529" providerId="ADAL" clId="{EC3AB5F6-00C2-4549-A35F-FBC6D0FCCF80}" dt="2021-10-31T18:36:01.671" v="2308" actId="14100"/>
          <ac:spMkLst>
            <pc:docMk/>
            <pc:sldMk cId="791343883" sldId="298"/>
            <ac:spMk id="6" creationId="{2F4DF212-9862-49C7-89A5-2C27CAA0D3E4}"/>
          </ac:spMkLst>
        </pc:spChg>
        <pc:picChg chg="add mod modCrop">
          <ac:chgData name="Matthew Suderman" userId="2709995e-3ea8-4fb0-9b62-eb8034dec529" providerId="ADAL" clId="{EC3AB5F6-00C2-4549-A35F-FBC6D0FCCF80}" dt="2021-10-31T18:17:38.566" v="1309" actId="14100"/>
          <ac:picMkLst>
            <pc:docMk/>
            <pc:sldMk cId="791343883" sldId="298"/>
            <ac:picMk id="4" creationId="{AF8F794B-7501-4C5D-A181-FE984EDF8170}"/>
          </ac:picMkLst>
        </pc:picChg>
        <pc:picChg chg="add mod modCrop">
          <ac:chgData name="Matthew Suderman" userId="2709995e-3ea8-4fb0-9b62-eb8034dec529" providerId="ADAL" clId="{EC3AB5F6-00C2-4549-A35F-FBC6D0FCCF80}" dt="2021-10-31T18:18:01.227" v="1314" actId="1076"/>
          <ac:picMkLst>
            <pc:docMk/>
            <pc:sldMk cId="791343883" sldId="298"/>
            <ac:picMk id="5" creationId="{BFA46F99-CCB6-4832-9983-447036EA20BF}"/>
          </ac:picMkLst>
        </pc:picChg>
      </pc:sldChg>
      <pc:sldChg chg="del">
        <pc:chgData name="Matthew Suderman" userId="2709995e-3ea8-4fb0-9b62-eb8034dec529" providerId="ADAL" clId="{EC3AB5F6-00C2-4549-A35F-FBC6D0FCCF80}" dt="2021-10-31T17:07:10.730" v="137" actId="47"/>
        <pc:sldMkLst>
          <pc:docMk/>
          <pc:sldMk cId="3823882907" sldId="298"/>
        </pc:sldMkLst>
      </pc:sldChg>
      <pc:sldChg chg="addSp modSp new mod modAnim">
        <pc:chgData name="Matthew Suderman" userId="2709995e-3ea8-4fb0-9b62-eb8034dec529" providerId="ADAL" clId="{EC3AB5F6-00C2-4549-A35F-FBC6D0FCCF80}" dt="2021-10-31T18:35:10.148" v="2302"/>
        <pc:sldMkLst>
          <pc:docMk/>
          <pc:sldMk cId="268440243" sldId="299"/>
        </pc:sldMkLst>
        <pc:spChg chg="add mod">
          <ac:chgData name="Matthew Suderman" userId="2709995e-3ea8-4fb0-9b62-eb8034dec529" providerId="ADAL" clId="{EC3AB5F6-00C2-4549-A35F-FBC6D0FCCF80}" dt="2021-10-31T18:26:56.612" v="1986" actId="20577"/>
          <ac:spMkLst>
            <pc:docMk/>
            <pc:sldMk cId="268440243" sldId="299"/>
            <ac:spMk id="3" creationId="{34038E15-B0BA-420A-9BF9-8755C1525709}"/>
          </ac:spMkLst>
        </pc:spChg>
        <pc:spChg chg="add mod">
          <ac:chgData name="Matthew Suderman" userId="2709995e-3ea8-4fb0-9b62-eb8034dec529" providerId="ADAL" clId="{EC3AB5F6-00C2-4549-A35F-FBC6D0FCCF80}" dt="2021-10-31T18:35:05.129" v="2301" actId="208"/>
          <ac:spMkLst>
            <pc:docMk/>
            <pc:sldMk cId="268440243" sldId="299"/>
            <ac:spMk id="4" creationId="{5C4F3458-EBBE-41B9-AF43-9D662BA958C2}"/>
          </ac:spMkLst>
        </pc:spChg>
        <pc:picChg chg="add mod modCrop">
          <ac:chgData name="Matthew Suderman" userId="2709995e-3ea8-4fb0-9b62-eb8034dec529" providerId="ADAL" clId="{EC3AB5F6-00C2-4549-A35F-FBC6D0FCCF80}" dt="2021-10-31T18:23:20.977" v="1588" actId="732"/>
          <ac:picMkLst>
            <pc:docMk/>
            <pc:sldMk cId="268440243" sldId="299"/>
            <ac:picMk id="2" creationId="{33A1D424-75D6-4067-B1D0-4B87395157A3}"/>
          </ac:picMkLst>
        </pc:picChg>
      </pc:sldChg>
      <pc:sldChg chg="addSp delSp modSp new mod">
        <pc:chgData name="Matthew Suderman" userId="2709995e-3ea8-4fb0-9b62-eb8034dec529" providerId="ADAL" clId="{EC3AB5F6-00C2-4549-A35F-FBC6D0FCCF80}" dt="2021-10-31T18:32:27.554" v="2280" actId="20577"/>
        <pc:sldMkLst>
          <pc:docMk/>
          <pc:sldMk cId="1881534695" sldId="300"/>
        </pc:sldMkLst>
        <pc:spChg chg="add">
          <ac:chgData name="Matthew Suderman" userId="2709995e-3ea8-4fb0-9b62-eb8034dec529" providerId="ADAL" clId="{EC3AB5F6-00C2-4549-A35F-FBC6D0FCCF80}" dt="2021-10-31T18:28:06.878" v="1988"/>
          <ac:spMkLst>
            <pc:docMk/>
            <pc:sldMk cId="1881534695" sldId="300"/>
            <ac:spMk id="2" creationId="{3C0A32AB-5B8B-44AE-9C7F-AD7A9160CF91}"/>
          </ac:spMkLst>
        </pc:spChg>
        <pc:spChg chg="add mod">
          <ac:chgData name="Matthew Suderman" userId="2709995e-3ea8-4fb0-9b62-eb8034dec529" providerId="ADAL" clId="{EC3AB5F6-00C2-4549-A35F-FBC6D0FCCF80}" dt="2021-10-31T18:32:27.554" v="2280" actId="20577"/>
          <ac:spMkLst>
            <pc:docMk/>
            <pc:sldMk cId="1881534695" sldId="300"/>
            <ac:spMk id="5" creationId="{6041E12C-0247-4384-98F6-D692AE59B8DD}"/>
          </ac:spMkLst>
        </pc:spChg>
        <pc:picChg chg="add mod modCrop">
          <ac:chgData name="Matthew Suderman" userId="2709995e-3ea8-4fb0-9b62-eb8034dec529" providerId="ADAL" clId="{EC3AB5F6-00C2-4549-A35F-FBC6D0FCCF80}" dt="2021-10-31T18:30:22.057" v="2058" actId="1076"/>
          <ac:picMkLst>
            <pc:docMk/>
            <pc:sldMk cId="1881534695" sldId="300"/>
            <ac:picMk id="3" creationId="{44D755B9-FB0D-4BA9-851F-CC5E6EF88F74}"/>
          </ac:picMkLst>
        </pc:picChg>
        <pc:picChg chg="add del mod modCrop">
          <ac:chgData name="Matthew Suderman" userId="2709995e-3ea8-4fb0-9b62-eb8034dec529" providerId="ADAL" clId="{EC3AB5F6-00C2-4549-A35F-FBC6D0FCCF80}" dt="2021-10-31T18:28:53.574" v="1997" actId="478"/>
          <ac:picMkLst>
            <pc:docMk/>
            <pc:sldMk cId="1881534695" sldId="300"/>
            <ac:picMk id="4" creationId="{3D056BC7-0055-4596-92E4-0D3677A5ED97}"/>
          </ac:picMkLst>
        </pc:picChg>
      </pc:sldChg>
      <pc:sldChg chg="del">
        <pc:chgData name="Matthew Suderman" userId="2709995e-3ea8-4fb0-9b62-eb8034dec529" providerId="ADAL" clId="{EC3AB5F6-00C2-4549-A35F-FBC6D0FCCF80}" dt="2021-10-31T17:07:10.137" v="136" actId="47"/>
        <pc:sldMkLst>
          <pc:docMk/>
          <pc:sldMk cId="3483005337" sldId="300"/>
        </pc:sldMkLst>
      </pc:sldChg>
      <pc:sldChg chg="del">
        <pc:chgData name="Matthew Suderman" userId="2709995e-3ea8-4fb0-9b62-eb8034dec529" providerId="ADAL" clId="{EC3AB5F6-00C2-4549-A35F-FBC6D0FCCF80}" dt="2021-10-31T17:07:11.225" v="138" actId="47"/>
        <pc:sldMkLst>
          <pc:docMk/>
          <pc:sldMk cId="2010435163" sldId="301"/>
        </pc:sldMkLst>
      </pc:sldChg>
      <pc:sldChg chg="addSp delSp modSp new mod">
        <pc:chgData name="Matthew Suderman" userId="2709995e-3ea8-4fb0-9b62-eb8034dec529" providerId="ADAL" clId="{EC3AB5F6-00C2-4549-A35F-FBC6D0FCCF80}" dt="2021-10-31T18:44:14.676" v="2728" actId="113"/>
        <pc:sldMkLst>
          <pc:docMk/>
          <pc:sldMk cId="4287521953" sldId="301"/>
        </pc:sldMkLst>
        <pc:spChg chg="add del">
          <ac:chgData name="Matthew Suderman" userId="2709995e-3ea8-4fb0-9b62-eb8034dec529" providerId="ADAL" clId="{EC3AB5F6-00C2-4549-A35F-FBC6D0FCCF80}" dt="2021-10-31T18:33:21.990" v="2283"/>
          <ac:spMkLst>
            <pc:docMk/>
            <pc:sldMk cId="4287521953" sldId="301"/>
            <ac:spMk id="2" creationId="{7E6C1EDC-96E0-4D41-9595-D284E5619EB0}"/>
          </ac:spMkLst>
        </pc:spChg>
        <pc:spChg chg="add del">
          <ac:chgData name="Matthew Suderman" userId="2709995e-3ea8-4fb0-9b62-eb8034dec529" providerId="ADAL" clId="{EC3AB5F6-00C2-4549-A35F-FBC6D0FCCF80}" dt="2021-10-31T18:33:33.159" v="2286"/>
          <ac:spMkLst>
            <pc:docMk/>
            <pc:sldMk cId="4287521953" sldId="301"/>
            <ac:spMk id="4" creationId="{683A20C7-9608-4E11-92A4-CDEA2006281A}"/>
          </ac:spMkLst>
        </pc:spChg>
        <pc:spChg chg="add mod">
          <ac:chgData name="Matthew Suderman" userId="2709995e-3ea8-4fb0-9b62-eb8034dec529" providerId="ADAL" clId="{EC3AB5F6-00C2-4549-A35F-FBC6D0FCCF80}" dt="2021-10-31T18:44:14.676" v="2728" actId="113"/>
          <ac:spMkLst>
            <pc:docMk/>
            <pc:sldMk cId="4287521953" sldId="301"/>
            <ac:spMk id="5" creationId="{DFC1D28C-D815-4B65-93E0-8705F97E75E9}"/>
          </ac:spMkLst>
        </pc:spChg>
        <pc:spChg chg="add del mod">
          <ac:chgData name="Matthew Suderman" userId="2709995e-3ea8-4fb0-9b62-eb8034dec529" providerId="ADAL" clId="{EC3AB5F6-00C2-4549-A35F-FBC6D0FCCF80}" dt="2021-10-31T18:37:52.991" v="2315" actId="478"/>
          <ac:spMkLst>
            <pc:docMk/>
            <pc:sldMk cId="4287521953" sldId="301"/>
            <ac:spMk id="6" creationId="{B2A33651-C60B-4CE9-9EE1-27B06E8E096A}"/>
          </ac:spMkLst>
        </pc:spChg>
        <pc:picChg chg="add">
          <ac:chgData name="Matthew Suderman" userId="2709995e-3ea8-4fb0-9b62-eb8034dec529" providerId="ADAL" clId="{EC3AB5F6-00C2-4549-A35F-FBC6D0FCCF80}" dt="2021-10-31T18:33:24.093" v="2284"/>
          <ac:picMkLst>
            <pc:docMk/>
            <pc:sldMk cId="4287521953" sldId="301"/>
            <ac:picMk id="3" creationId="{FCAD4702-CB54-46DC-B2F4-98BB8B79E081}"/>
          </ac:picMkLst>
        </pc:picChg>
      </pc:sldChg>
      <pc:sldChg chg="del">
        <pc:chgData name="Matthew Suderman" userId="2709995e-3ea8-4fb0-9b62-eb8034dec529" providerId="ADAL" clId="{EC3AB5F6-00C2-4549-A35F-FBC6D0FCCF80}" dt="2021-10-31T17:07:11.615" v="139" actId="47"/>
        <pc:sldMkLst>
          <pc:docMk/>
          <pc:sldMk cId="2535909577" sldId="302"/>
        </pc:sldMkLst>
      </pc:sldChg>
      <pc:sldChg chg="addSp modSp new mod modClrScheme chgLayout">
        <pc:chgData name="Matthew Suderman" userId="2709995e-3ea8-4fb0-9b62-eb8034dec529" providerId="ADAL" clId="{EC3AB5F6-00C2-4549-A35F-FBC6D0FCCF80}" dt="2021-10-31T19:07:51.311" v="3441" actId="1035"/>
        <pc:sldMkLst>
          <pc:docMk/>
          <pc:sldMk cId="2790356196" sldId="302"/>
        </pc:sldMkLst>
        <pc:spChg chg="add mod ord">
          <ac:chgData name="Matthew Suderman" userId="2709995e-3ea8-4fb0-9b62-eb8034dec529" providerId="ADAL" clId="{EC3AB5F6-00C2-4549-A35F-FBC6D0FCCF80}" dt="2021-10-31T18:54:16.140" v="2777" actId="20577"/>
          <ac:spMkLst>
            <pc:docMk/>
            <pc:sldMk cId="2790356196" sldId="302"/>
            <ac:spMk id="4" creationId="{C8F8AF80-4AA1-4C31-9B6F-2BF96A0162A2}"/>
          </ac:spMkLst>
        </pc:spChg>
        <pc:spChg chg="add mod ord">
          <ac:chgData name="Matthew Suderman" userId="2709995e-3ea8-4fb0-9b62-eb8034dec529" providerId="ADAL" clId="{EC3AB5F6-00C2-4549-A35F-FBC6D0FCCF80}" dt="2021-10-31T19:06:30.848" v="3331" actId="404"/>
          <ac:spMkLst>
            <pc:docMk/>
            <pc:sldMk cId="2790356196" sldId="302"/>
            <ac:spMk id="5" creationId="{8D0EFDE3-D1CA-4CD7-BAB7-6F0A44EAC240}"/>
          </ac:spMkLst>
        </pc:spChg>
        <pc:spChg chg="add mod">
          <ac:chgData name="Matthew Suderman" userId="2709995e-3ea8-4fb0-9b62-eb8034dec529" providerId="ADAL" clId="{EC3AB5F6-00C2-4549-A35F-FBC6D0FCCF80}" dt="2021-10-31T19:07:51.311" v="3441" actId="1035"/>
          <ac:spMkLst>
            <pc:docMk/>
            <pc:sldMk cId="2790356196" sldId="302"/>
            <ac:spMk id="6" creationId="{31FA28FD-B3F1-4D42-8106-1A08599F205C}"/>
          </ac:spMkLst>
        </pc:spChg>
        <pc:spChg chg="add mod">
          <ac:chgData name="Matthew Suderman" userId="2709995e-3ea8-4fb0-9b62-eb8034dec529" providerId="ADAL" clId="{EC3AB5F6-00C2-4549-A35F-FBC6D0FCCF80}" dt="2021-10-31T19:07:36.816" v="3436" actId="20577"/>
          <ac:spMkLst>
            <pc:docMk/>
            <pc:sldMk cId="2790356196" sldId="302"/>
            <ac:spMk id="7" creationId="{BD93802B-E421-4C89-B88D-C8A2D3053E35}"/>
          </ac:spMkLst>
        </pc:spChg>
        <pc:picChg chg="add mod">
          <ac:chgData name="Matthew Suderman" userId="2709995e-3ea8-4fb0-9b62-eb8034dec529" providerId="ADAL" clId="{EC3AB5F6-00C2-4549-A35F-FBC6D0FCCF80}" dt="2021-10-31T19:07:17.269" v="3405" actId="1076"/>
          <ac:picMkLst>
            <pc:docMk/>
            <pc:sldMk cId="2790356196" sldId="302"/>
            <ac:picMk id="3" creationId="{B56A6F74-35A2-47CF-A10E-AB8BCB5C7AAB}"/>
          </ac:picMkLst>
        </pc:picChg>
      </pc:sldChg>
      <pc:sldChg chg="addSp modSp new mod">
        <pc:chgData name="Matthew Suderman" userId="2709995e-3ea8-4fb0-9b62-eb8034dec529" providerId="ADAL" clId="{EC3AB5F6-00C2-4549-A35F-FBC6D0FCCF80}" dt="2021-10-31T19:14:49.116" v="3745" actId="20577"/>
        <pc:sldMkLst>
          <pc:docMk/>
          <pc:sldMk cId="460961233" sldId="303"/>
        </pc:sldMkLst>
        <pc:spChg chg="mod">
          <ac:chgData name="Matthew Suderman" userId="2709995e-3ea8-4fb0-9b62-eb8034dec529" providerId="ADAL" clId="{EC3AB5F6-00C2-4549-A35F-FBC6D0FCCF80}" dt="2021-10-31T19:08:58.704" v="3506" actId="20577"/>
          <ac:spMkLst>
            <pc:docMk/>
            <pc:sldMk cId="460961233" sldId="303"/>
            <ac:spMk id="2" creationId="{33371176-6045-489A-A50E-99AF68DCA7C1}"/>
          </ac:spMkLst>
        </pc:spChg>
        <pc:spChg chg="mod">
          <ac:chgData name="Matthew Suderman" userId="2709995e-3ea8-4fb0-9b62-eb8034dec529" providerId="ADAL" clId="{EC3AB5F6-00C2-4549-A35F-FBC6D0FCCF80}" dt="2021-10-31T19:14:49.116" v="3745" actId="20577"/>
          <ac:spMkLst>
            <pc:docMk/>
            <pc:sldMk cId="460961233" sldId="303"/>
            <ac:spMk id="3" creationId="{7A94F0D2-E2EB-4C53-8C22-F5156BE2FC13}"/>
          </ac:spMkLst>
        </pc:spChg>
        <pc:picChg chg="add mod">
          <ac:chgData name="Matthew Suderman" userId="2709995e-3ea8-4fb0-9b62-eb8034dec529" providerId="ADAL" clId="{EC3AB5F6-00C2-4549-A35F-FBC6D0FCCF80}" dt="2021-10-31T19:12:00.400" v="3523" actId="14100"/>
          <ac:picMkLst>
            <pc:docMk/>
            <pc:sldMk cId="460961233" sldId="303"/>
            <ac:picMk id="4" creationId="{6EB6DE87-466C-404E-ACFB-071FA6CEB303}"/>
          </ac:picMkLst>
        </pc:picChg>
      </pc:sldChg>
      <pc:sldChg chg="del">
        <pc:chgData name="Matthew Suderman" userId="2709995e-3ea8-4fb0-9b62-eb8034dec529" providerId="ADAL" clId="{EC3AB5F6-00C2-4549-A35F-FBC6D0FCCF80}" dt="2021-10-31T17:07:12.216" v="141" actId="47"/>
        <pc:sldMkLst>
          <pc:docMk/>
          <pc:sldMk cId="1560105621" sldId="303"/>
        </pc:sldMkLst>
      </pc:sldChg>
      <pc:sldChg chg="del">
        <pc:chgData name="Matthew Suderman" userId="2709995e-3ea8-4fb0-9b62-eb8034dec529" providerId="ADAL" clId="{EC3AB5F6-00C2-4549-A35F-FBC6D0FCCF80}" dt="2021-10-31T17:07:12.613" v="142" actId="47"/>
        <pc:sldMkLst>
          <pc:docMk/>
          <pc:sldMk cId="2458785995" sldId="304"/>
        </pc:sldMkLst>
      </pc:sldChg>
      <pc:sldChg chg="modSp new mod modAnim">
        <pc:chgData name="Matthew Suderman" userId="2709995e-3ea8-4fb0-9b62-eb8034dec529" providerId="ADAL" clId="{EC3AB5F6-00C2-4549-A35F-FBC6D0FCCF80}" dt="2021-10-31T19:46:06.591" v="5244"/>
        <pc:sldMkLst>
          <pc:docMk/>
          <pc:sldMk cId="2779894588" sldId="304"/>
        </pc:sldMkLst>
        <pc:spChg chg="mod">
          <ac:chgData name="Matthew Suderman" userId="2709995e-3ea8-4fb0-9b62-eb8034dec529" providerId="ADAL" clId="{EC3AB5F6-00C2-4549-A35F-FBC6D0FCCF80}" dt="2021-10-31T19:19:59.850" v="3851" actId="20577"/>
          <ac:spMkLst>
            <pc:docMk/>
            <pc:sldMk cId="2779894588" sldId="304"/>
            <ac:spMk id="2" creationId="{D663EB4A-6DF1-4C48-902B-B6716C152B00}"/>
          </ac:spMkLst>
        </pc:spChg>
        <pc:spChg chg="mod">
          <ac:chgData name="Matthew Suderman" userId="2709995e-3ea8-4fb0-9b62-eb8034dec529" providerId="ADAL" clId="{EC3AB5F6-00C2-4549-A35F-FBC6D0FCCF80}" dt="2021-10-31T19:45:48.038" v="5242" actId="1035"/>
          <ac:spMkLst>
            <pc:docMk/>
            <pc:sldMk cId="2779894588" sldId="304"/>
            <ac:spMk id="3" creationId="{B83D3BBC-A477-4FAA-892C-D452AF631068}"/>
          </ac:spMkLst>
        </pc:spChg>
      </pc:sldChg>
      <pc:sldChg chg="del">
        <pc:chgData name="Matthew Suderman" userId="2709995e-3ea8-4fb0-9b62-eb8034dec529" providerId="ADAL" clId="{EC3AB5F6-00C2-4549-A35F-FBC6D0FCCF80}" dt="2021-10-31T17:07:13.059" v="143" actId="47"/>
        <pc:sldMkLst>
          <pc:docMk/>
          <pc:sldMk cId="1173659520" sldId="305"/>
        </pc:sldMkLst>
      </pc:sldChg>
      <pc:sldChg chg="del">
        <pc:chgData name="Matthew Suderman" userId="2709995e-3ea8-4fb0-9b62-eb8034dec529" providerId="ADAL" clId="{EC3AB5F6-00C2-4549-A35F-FBC6D0FCCF80}" dt="2021-10-31T17:07:13.585" v="144" actId="47"/>
        <pc:sldMkLst>
          <pc:docMk/>
          <pc:sldMk cId="1526593456" sldId="306"/>
        </pc:sldMkLst>
      </pc:sldChg>
      <pc:sldChg chg="del">
        <pc:chgData name="Matthew Suderman" userId="2709995e-3ea8-4fb0-9b62-eb8034dec529" providerId="ADAL" clId="{EC3AB5F6-00C2-4549-A35F-FBC6D0FCCF80}" dt="2021-10-31T17:07:13.969" v="145" actId="47"/>
        <pc:sldMkLst>
          <pc:docMk/>
          <pc:sldMk cId="2451055706" sldId="307"/>
        </pc:sldMkLst>
      </pc:sldChg>
      <pc:sldChg chg="del">
        <pc:chgData name="Matthew Suderman" userId="2709995e-3ea8-4fb0-9b62-eb8034dec529" providerId="ADAL" clId="{EC3AB5F6-00C2-4549-A35F-FBC6D0FCCF80}" dt="2021-10-31T17:07:14.454" v="146" actId="47"/>
        <pc:sldMkLst>
          <pc:docMk/>
          <pc:sldMk cId="1421834082" sldId="308"/>
        </pc:sldMkLst>
      </pc:sldChg>
      <pc:sldChg chg="del">
        <pc:chgData name="Matthew Suderman" userId="2709995e-3ea8-4fb0-9b62-eb8034dec529" providerId="ADAL" clId="{EC3AB5F6-00C2-4549-A35F-FBC6D0FCCF80}" dt="2021-10-31T17:07:14.960" v="147" actId="47"/>
        <pc:sldMkLst>
          <pc:docMk/>
          <pc:sldMk cId="3934191110" sldId="310"/>
        </pc:sldMkLst>
      </pc:sldChg>
    </pc:docChg>
  </pc:docChgLst>
  <pc:docChgLst>
    <pc:chgData name="Matthew Suderman" userId="S::ms13525@bristol.ac.uk::2709995e-3ea8-4fb0-9b62-eb8034dec529" providerId="AD" clId="Web-{0AC4E3BA-4CF7-714D-21FA-93C08D386062}"/>
    <pc:docChg chg="modSld">
      <pc:chgData name="Matthew Suderman" userId="S::ms13525@bristol.ac.uk::2709995e-3ea8-4fb0-9b62-eb8034dec529" providerId="AD" clId="Web-{0AC4E3BA-4CF7-714D-21FA-93C08D386062}" dt="2021-11-15T03:30:14.805" v="207" actId="20577"/>
      <pc:docMkLst>
        <pc:docMk/>
      </pc:docMkLst>
      <pc:sldChg chg="modSp">
        <pc:chgData name="Matthew Suderman" userId="S::ms13525@bristol.ac.uk::2709995e-3ea8-4fb0-9b62-eb8034dec529" providerId="AD" clId="Web-{0AC4E3BA-4CF7-714D-21FA-93C08D386062}" dt="2021-11-15T03:30:14.805" v="207" actId="20577"/>
        <pc:sldMkLst>
          <pc:docMk/>
          <pc:sldMk cId="3396633467" sldId="327"/>
        </pc:sldMkLst>
        <pc:spChg chg="mod">
          <ac:chgData name="Matthew Suderman" userId="S::ms13525@bristol.ac.uk::2709995e-3ea8-4fb0-9b62-eb8034dec529" providerId="AD" clId="Web-{0AC4E3BA-4CF7-714D-21FA-93C08D386062}" dt="2021-11-15T03:30:14.805" v="207" actId="20577"/>
          <ac:spMkLst>
            <pc:docMk/>
            <pc:sldMk cId="3396633467" sldId="327"/>
            <ac:spMk id="3" creationId="{C507272F-F7B9-4829-A043-4905A81EBF22}"/>
          </ac:spMkLst>
        </pc:spChg>
      </pc:sldChg>
    </pc:docChg>
  </pc:docChgLst>
  <pc:docChgLst>
    <pc:chgData name="Matthew Suderman" userId="2709995e-3ea8-4fb0-9b62-eb8034dec529" providerId="ADAL" clId="{06268E1A-B352-42DD-8EF6-AFA48B9521D4}"/>
    <pc:docChg chg="undo custSel addSld delSld modSld sldOrd modMainMaster">
      <pc:chgData name="Matthew Suderman" userId="2709995e-3ea8-4fb0-9b62-eb8034dec529" providerId="ADAL" clId="{06268E1A-B352-42DD-8EF6-AFA48B9521D4}" dt="2021-11-15T03:22:49.143" v="5635" actId="20577"/>
      <pc:docMkLst>
        <pc:docMk/>
      </pc:docMkLst>
      <pc:sldChg chg="modSp mod">
        <pc:chgData name="Matthew Suderman" userId="2709995e-3ea8-4fb0-9b62-eb8034dec529" providerId="ADAL" clId="{06268E1A-B352-42DD-8EF6-AFA48B9521D4}" dt="2021-11-14T12:05:08.628" v="4" actId="20577"/>
        <pc:sldMkLst>
          <pc:docMk/>
          <pc:sldMk cId="2204259795" sldId="289"/>
        </pc:sldMkLst>
        <pc:spChg chg="mod">
          <ac:chgData name="Matthew Suderman" userId="2709995e-3ea8-4fb0-9b62-eb8034dec529" providerId="ADAL" clId="{06268E1A-B352-42DD-8EF6-AFA48B9521D4}" dt="2021-11-14T12:05:08.628" v="4" actId="20577"/>
          <ac:spMkLst>
            <pc:docMk/>
            <pc:sldMk cId="2204259795" sldId="289"/>
            <ac:spMk id="3" creationId="{8CE7A5A6-0E5C-43FB-9F20-5880C102E13C}"/>
          </ac:spMkLst>
        </pc:spChg>
      </pc:sldChg>
      <pc:sldChg chg="modSp mod">
        <pc:chgData name="Matthew Suderman" userId="2709995e-3ea8-4fb0-9b62-eb8034dec529" providerId="ADAL" clId="{06268E1A-B352-42DD-8EF6-AFA48B9521D4}" dt="2021-11-14T12:22:24.323" v="1119" actId="14100"/>
        <pc:sldMkLst>
          <pc:docMk/>
          <pc:sldMk cId="861801232" sldId="290"/>
        </pc:sldMkLst>
        <pc:spChg chg="mod">
          <ac:chgData name="Matthew Suderman" userId="2709995e-3ea8-4fb0-9b62-eb8034dec529" providerId="ADAL" clId="{06268E1A-B352-42DD-8EF6-AFA48B9521D4}" dt="2021-11-14T12:22:24.323" v="1119" actId="14100"/>
          <ac:spMkLst>
            <pc:docMk/>
            <pc:sldMk cId="861801232" sldId="290"/>
            <ac:spMk id="5" creationId="{A04D9E46-1E5D-4A75-8BAF-B067BDFEC591}"/>
          </ac:spMkLst>
        </pc:spChg>
      </pc:sldChg>
      <pc:sldChg chg="modSp mod">
        <pc:chgData name="Matthew Suderman" userId="2709995e-3ea8-4fb0-9b62-eb8034dec529" providerId="ADAL" clId="{06268E1A-B352-42DD-8EF6-AFA48B9521D4}" dt="2021-11-14T12:23:39.412" v="1124" actId="1076"/>
        <pc:sldMkLst>
          <pc:docMk/>
          <pc:sldMk cId="3064344459" sldId="292"/>
        </pc:sldMkLst>
        <pc:spChg chg="mod">
          <ac:chgData name="Matthew Suderman" userId="2709995e-3ea8-4fb0-9b62-eb8034dec529" providerId="ADAL" clId="{06268E1A-B352-42DD-8EF6-AFA48B9521D4}" dt="2021-11-14T12:23:39.412" v="1124" actId="1076"/>
          <ac:spMkLst>
            <pc:docMk/>
            <pc:sldMk cId="3064344459" sldId="292"/>
            <ac:spMk id="5" creationId="{20621C19-BC63-4FE1-BF7B-4FE799EBF530}"/>
          </ac:spMkLst>
        </pc:spChg>
        <pc:spChg chg="mod">
          <ac:chgData name="Matthew Suderman" userId="2709995e-3ea8-4fb0-9b62-eb8034dec529" providerId="ADAL" clId="{06268E1A-B352-42DD-8EF6-AFA48B9521D4}" dt="2021-11-14T12:23:24.853" v="1122" actId="14100"/>
          <ac:spMkLst>
            <pc:docMk/>
            <pc:sldMk cId="3064344459" sldId="292"/>
            <ac:spMk id="6" creationId="{CD1BC460-00DF-4B84-8C5F-A365986A8CB3}"/>
          </ac:spMkLst>
        </pc:spChg>
        <pc:picChg chg="mod">
          <ac:chgData name="Matthew Suderman" userId="2709995e-3ea8-4fb0-9b62-eb8034dec529" providerId="ADAL" clId="{06268E1A-B352-42DD-8EF6-AFA48B9521D4}" dt="2021-11-14T12:23:31.578" v="1123" actId="1076"/>
          <ac:picMkLst>
            <pc:docMk/>
            <pc:sldMk cId="3064344459" sldId="292"/>
            <ac:picMk id="4" creationId="{4F78F477-1A30-47D1-814B-F4C33FD4173D}"/>
          </ac:picMkLst>
        </pc:picChg>
      </pc:sldChg>
      <pc:sldChg chg="modSp mod modAnim">
        <pc:chgData name="Matthew Suderman" userId="2709995e-3ea8-4fb0-9b62-eb8034dec529" providerId="ADAL" clId="{06268E1A-B352-42DD-8EF6-AFA48B9521D4}" dt="2021-11-14T12:25:03.210" v="1146"/>
        <pc:sldMkLst>
          <pc:docMk/>
          <pc:sldMk cId="3647062740" sldId="293"/>
        </pc:sldMkLst>
        <pc:spChg chg="mod">
          <ac:chgData name="Matthew Suderman" userId="2709995e-3ea8-4fb0-9b62-eb8034dec529" providerId="ADAL" clId="{06268E1A-B352-42DD-8EF6-AFA48B9521D4}" dt="2021-11-14T12:24:37.430" v="1144" actId="20577"/>
          <ac:spMkLst>
            <pc:docMk/>
            <pc:sldMk cId="3647062740" sldId="293"/>
            <ac:spMk id="2" creationId="{62699B56-91F9-4AA2-A73C-E0308B806E25}"/>
          </ac:spMkLst>
        </pc:spChg>
        <pc:spChg chg="mod">
          <ac:chgData name="Matthew Suderman" userId="2709995e-3ea8-4fb0-9b62-eb8034dec529" providerId="ADAL" clId="{06268E1A-B352-42DD-8EF6-AFA48B9521D4}" dt="2021-11-14T12:24:20.959" v="1126" actId="12"/>
          <ac:spMkLst>
            <pc:docMk/>
            <pc:sldMk cId="3647062740" sldId="293"/>
            <ac:spMk id="4" creationId="{6340DD1D-06FE-4538-9750-80CDC4513755}"/>
          </ac:spMkLst>
        </pc:spChg>
      </pc:sldChg>
      <pc:sldChg chg="modSp del mod">
        <pc:chgData name="Matthew Suderman" userId="2709995e-3ea8-4fb0-9b62-eb8034dec529" providerId="ADAL" clId="{06268E1A-B352-42DD-8EF6-AFA48B9521D4}" dt="2021-11-14T12:29:28.562" v="1513" actId="2696"/>
        <pc:sldMkLst>
          <pc:docMk/>
          <pc:sldMk cId="3437451248" sldId="294"/>
        </pc:sldMkLst>
        <pc:spChg chg="mod">
          <ac:chgData name="Matthew Suderman" userId="2709995e-3ea8-4fb0-9b62-eb8034dec529" providerId="ADAL" clId="{06268E1A-B352-42DD-8EF6-AFA48B9521D4}" dt="2021-11-14T12:29:20.646" v="1512" actId="14100"/>
          <ac:spMkLst>
            <pc:docMk/>
            <pc:sldMk cId="3437451248" sldId="294"/>
            <ac:spMk id="4" creationId="{7088A970-AB93-4B38-A891-DAC1208A03AF}"/>
          </ac:spMkLst>
        </pc:spChg>
        <pc:spChg chg="mod">
          <ac:chgData name="Matthew Suderman" userId="2709995e-3ea8-4fb0-9b62-eb8034dec529" providerId="ADAL" clId="{06268E1A-B352-42DD-8EF6-AFA48B9521D4}" dt="2021-11-14T12:29:17.443" v="1511" actId="1076"/>
          <ac:spMkLst>
            <pc:docMk/>
            <pc:sldMk cId="3437451248" sldId="294"/>
            <ac:spMk id="5" creationId="{44F17160-209E-425D-9EE7-8700026B9B71}"/>
          </ac:spMkLst>
        </pc:spChg>
        <pc:spChg chg="mod">
          <ac:chgData name="Matthew Suderman" userId="2709995e-3ea8-4fb0-9b62-eb8034dec529" providerId="ADAL" clId="{06268E1A-B352-42DD-8EF6-AFA48B9521D4}" dt="2021-11-14T12:28:57.262" v="1509" actId="14100"/>
          <ac:spMkLst>
            <pc:docMk/>
            <pc:sldMk cId="3437451248" sldId="294"/>
            <ac:spMk id="6" creationId="{75F6EDD4-90A0-41D0-AA53-1F67097F7BAA}"/>
          </ac:spMkLst>
        </pc:spChg>
      </pc:sldChg>
      <pc:sldChg chg="modSp mod">
        <pc:chgData name="Matthew Suderman" userId="2709995e-3ea8-4fb0-9b62-eb8034dec529" providerId="ADAL" clId="{06268E1A-B352-42DD-8EF6-AFA48B9521D4}" dt="2021-11-14T12:38:18.113" v="2332" actId="20577"/>
        <pc:sldMkLst>
          <pc:docMk/>
          <pc:sldMk cId="2086317744" sldId="295"/>
        </pc:sldMkLst>
        <pc:spChg chg="mod">
          <ac:chgData name="Matthew Suderman" userId="2709995e-3ea8-4fb0-9b62-eb8034dec529" providerId="ADAL" clId="{06268E1A-B352-42DD-8EF6-AFA48B9521D4}" dt="2021-11-14T12:32:37.813" v="1638" actId="20577"/>
          <ac:spMkLst>
            <pc:docMk/>
            <pc:sldMk cId="2086317744" sldId="295"/>
            <ac:spMk id="2" creationId="{CB9EE4A6-50AF-433A-A702-B0919E62A5A9}"/>
          </ac:spMkLst>
        </pc:spChg>
        <pc:spChg chg="mod">
          <ac:chgData name="Matthew Suderman" userId="2709995e-3ea8-4fb0-9b62-eb8034dec529" providerId="ADAL" clId="{06268E1A-B352-42DD-8EF6-AFA48B9521D4}" dt="2021-11-14T12:38:18.113" v="2332" actId="20577"/>
          <ac:spMkLst>
            <pc:docMk/>
            <pc:sldMk cId="2086317744" sldId="295"/>
            <ac:spMk id="4" creationId="{760AED06-0251-454B-94F6-5B3335131F28}"/>
          </ac:spMkLst>
        </pc:spChg>
        <pc:picChg chg="mod">
          <ac:chgData name="Matthew Suderman" userId="2709995e-3ea8-4fb0-9b62-eb8034dec529" providerId="ADAL" clId="{06268E1A-B352-42DD-8EF6-AFA48B9521D4}" dt="2021-11-14T12:32:50.714" v="1640" actId="1076"/>
          <ac:picMkLst>
            <pc:docMk/>
            <pc:sldMk cId="2086317744" sldId="295"/>
            <ac:picMk id="5" creationId="{B3F2B440-F3ED-4802-9090-0BF32C3B5CED}"/>
          </ac:picMkLst>
        </pc:picChg>
      </pc:sldChg>
      <pc:sldChg chg="del">
        <pc:chgData name="Matthew Suderman" userId="2709995e-3ea8-4fb0-9b62-eb8034dec529" providerId="ADAL" clId="{06268E1A-B352-42DD-8EF6-AFA48B9521D4}" dt="2021-11-14T12:25:39.014" v="1147" actId="2696"/>
        <pc:sldMkLst>
          <pc:docMk/>
          <pc:sldMk cId="1753542778" sldId="297"/>
        </pc:sldMkLst>
      </pc:sldChg>
      <pc:sldChg chg="modSp del mod">
        <pc:chgData name="Matthew Suderman" userId="2709995e-3ea8-4fb0-9b62-eb8034dec529" providerId="ADAL" clId="{06268E1A-B352-42DD-8EF6-AFA48B9521D4}" dt="2021-11-14T12:29:57.528" v="1551" actId="2696"/>
        <pc:sldMkLst>
          <pc:docMk/>
          <pc:sldMk cId="2775235608" sldId="298"/>
        </pc:sldMkLst>
        <pc:spChg chg="mod">
          <ac:chgData name="Matthew Suderman" userId="2709995e-3ea8-4fb0-9b62-eb8034dec529" providerId="ADAL" clId="{06268E1A-B352-42DD-8EF6-AFA48B9521D4}" dt="2021-11-14T12:29:43.269" v="1550" actId="20577"/>
          <ac:spMkLst>
            <pc:docMk/>
            <pc:sldMk cId="2775235608" sldId="298"/>
            <ac:spMk id="2" creationId="{6AB9D2FF-6DF0-43B2-9E97-E86E46D4EA4A}"/>
          </ac:spMkLst>
        </pc:spChg>
      </pc:sldChg>
      <pc:sldChg chg="modSp mod">
        <pc:chgData name="Matthew Suderman" userId="2709995e-3ea8-4fb0-9b62-eb8034dec529" providerId="ADAL" clId="{06268E1A-B352-42DD-8EF6-AFA48B9521D4}" dt="2021-11-14T12:28:30.989" v="1505" actId="14100"/>
        <pc:sldMkLst>
          <pc:docMk/>
          <pc:sldMk cId="356744643" sldId="300"/>
        </pc:sldMkLst>
        <pc:spChg chg="mod">
          <ac:chgData name="Matthew Suderman" userId="2709995e-3ea8-4fb0-9b62-eb8034dec529" providerId="ADAL" clId="{06268E1A-B352-42DD-8EF6-AFA48B9521D4}" dt="2021-11-14T12:28:26.689" v="1504" actId="1038"/>
          <ac:spMkLst>
            <pc:docMk/>
            <pc:sldMk cId="356744643" sldId="300"/>
            <ac:spMk id="5" creationId="{58529193-7540-4AAC-9EAF-0B0591C6CB82}"/>
          </ac:spMkLst>
        </pc:spChg>
        <pc:spChg chg="mod">
          <ac:chgData name="Matthew Suderman" userId="2709995e-3ea8-4fb0-9b62-eb8034dec529" providerId="ADAL" clId="{06268E1A-B352-42DD-8EF6-AFA48B9521D4}" dt="2021-11-14T12:28:30.989" v="1505" actId="14100"/>
          <ac:spMkLst>
            <pc:docMk/>
            <pc:sldMk cId="356744643" sldId="300"/>
            <ac:spMk id="6" creationId="{4C61ECA8-D0B4-4576-99D7-549B944B9706}"/>
          </ac:spMkLst>
        </pc:spChg>
        <pc:picChg chg="mod">
          <ac:chgData name="Matthew Suderman" userId="2709995e-3ea8-4fb0-9b62-eb8034dec529" providerId="ADAL" clId="{06268E1A-B352-42DD-8EF6-AFA48B9521D4}" dt="2021-11-14T12:28:26.689" v="1504" actId="1038"/>
          <ac:picMkLst>
            <pc:docMk/>
            <pc:sldMk cId="356744643" sldId="300"/>
            <ac:picMk id="4" creationId="{120381A1-3182-4BC5-9FE4-D42D322E3E9C}"/>
          </ac:picMkLst>
        </pc:picChg>
      </pc:sldChg>
      <pc:sldChg chg="addSp delSp modSp mod ord">
        <pc:chgData name="Matthew Suderman" userId="2709995e-3ea8-4fb0-9b62-eb8034dec529" providerId="ADAL" clId="{06268E1A-B352-42DD-8EF6-AFA48B9521D4}" dt="2021-11-14T19:26:15.538" v="5289"/>
        <pc:sldMkLst>
          <pc:docMk/>
          <pc:sldMk cId="275328105" sldId="304"/>
        </pc:sldMkLst>
        <pc:spChg chg="mod">
          <ac:chgData name="Matthew Suderman" userId="2709995e-3ea8-4fb0-9b62-eb8034dec529" providerId="ADAL" clId="{06268E1A-B352-42DD-8EF6-AFA48B9521D4}" dt="2021-11-14T19:10:28.922" v="5027" actId="1037"/>
          <ac:spMkLst>
            <pc:docMk/>
            <pc:sldMk cId="275328105" sldId="304"/>
            <ac:spMk id="4" creationId="{FF024279-F8F7-4CA4-BC11-23E62D730718}"/>
          </ac:spMkLst>
        </pc:spChg>
        <pc:spChg chg="mod">
          <ac:chgData name="Matthew Suderman" userId="2709995e-3ea8-4fb0-9b62-eb8034dec529" providerId="ADAL" clId="{06268E1A-B352-42DD-8EF6-AFA48B9521D4}" dt="2021-11-14T19:24:13.220" v="5283" actId="114"/>
          <ac:spMkLst>
            <pc:docMk/>
            <pc:sldMk cId="275328105" sldId="304"/>
            <ac:spMk id="6" creationId="{5CB4E7F5-1A16-4824-BA56-6444CFF84501}"/>
          </ac:spMkLst>
        </pc:spChg>
        <pc:spChg chg="mod">
          <ac:chgData name="Matthew Suderman" userId="2709995e-3ea8-4fb0-9b62-eb8034dec529" providerId="ADAL" clId="{06268E1A-B352-42DD-8EF6-AFA48B9521D4}" dt="2021-11-14T19:21:58.724" v="5231" actId="14100"/>
          <ac:spMkLst>
            <pc:docMk/>
            <pc:sldMk cId="275328105" sldId="304"/>
            <ac:spMk id="30" creationId="{550F3470-483F-454C-A205-EA7D918935C1}"/>
          </ac:spMkLst>
        </pc:spChg>
        <pc:spChg chg="mod">
          <ac:chgData name="Matthew Suderman" userId="2709995e-3ea8-4fb0-9b62-eb8034dec529" providerId="ADAL" clId="{06268E1A-B352-42DD-8EF6-AFA48B9521D4}" dt="2021-11-14T19:21:58.724" v="5231" actId="14100"/>
          <ac:spMkLst>
            <pc:docMk/>
            <pc:sldMk cId="275328105" sldId="304"/>
            <ac:spMk id="33" creationId="{87E61633-F7C9-4B99-917E-A303E89E9FD4}"/>
          </ac:spMkLst>
        </pc:spChg>
        <pc:spChg chg="mod">
          <ac:chgData name="Matthew Suderman" userId="2709995e-3ea8-4fb0-9b62-eb8034dec529" providerId="ADAL" clId="{06268E1A-B352-42DD-8EF6-AFA48B9521D4}" dt="2021-11-14T19:21:58.724" v="5231" actId="14100"/>
          <ac:spMkLst>
            <pc:docMk/>
            <pc:sldMk cId="275328105" sldId="304"/>
            <ac:spMk id="36" creationId="{9BF8295E-7CD9-412B-A0A1-E46B340A36A5}"/>
          </ac:spMkLst>
        </pc:spChg>
        <pc:spChg chg="mod">
          <ac:chgData name="Matthew Suderman" userId="2709995e-3ea8-4fb0-9b62-eb8034dec529" providerId="ADAL" clId="{06268E1A-B352-42DD-8EF6-AFA48B9521D4}" dt="2021-11-14T19:23:30.810" v="5247" actId="1037"/>
          <ac:spMkLst>
            <pc:docMk/>
            <pc:sldMk cId="275328105" sldId="304"/>
            <ac:spMk id="39" creationId="{B7FAE1D3-C932-40D5-90C4-D2B72F4D3201}"/>
          </ac:spMkLst>
        </pc:spChg>
        <pc:spChg chg="mod">
          <ac:chgData name="Matthew Suderman" userId="2709995e-3ea8-4fb0-9b62-eb8034dec529" providerId="ADAL" clId="{06268E1A-B352-42DD-8EF6-AFA48B9521D4}" dt="2021-11-14T19:21:58.724" v="5231" actId="14100"/>
          <ac:spMkLst>
            <pc:docMk/>
            <pc:sldMk cId="275328105" sldId="304"/>
            <ac:spMk id="42" creationId="{96311617-9A7D-4BE7-8BDD-2106A93D187E}"/>
          </ac:spMkLst>
        </pc:spChg>
        <pc:spChg chg="mod">
          <ac:chgData name="Matthew Suderman" userId="2709995e-3ea8-4fb0-9b62-eb8034dec529" providerId="ADAL" clId="{06268E1A-B352-42DD-8EF6-AFA48B9521D4}" dt="2021-11-14T19:21:58.724" v="5231" actId="14100"/>
          <ac:spMkLst>
            <pc:docMk/>
            <pc:sldMk cId="275328105" sldId="304"/>
            <ac:spMk id="45" creationId="{5208E2AA-2990-4993-B375-D97F3AC42D96}"/>
          </ac:spMkLst>
        </pc:spChg>
        <pc:spChg chg="mod">
          <ac:chgData name="Matthew Suderman" userId="2709995e-3ea8-4fb0-9b62-eb8034dec529" providerId="ADAL" clId="{06268E1A-B352-42DD-8EF6-AFA48B9521D4}" dt="2021-11-14T19:21:58.724" v="5231" actId="14100"/>
          <ac:spMkLst>
            <pc:docMk/>
            <pc:sldMk cId="275328105" sldId="304"/>
            <ac:spMk id="51" creationId="{82074202-9A10-4097-8E76-4D6238DACD89}"/>
          </ac:spMkLst>
        </pc:spChg>
        <pc:spChg chg="mod">
          <ac:chgData name="Matthew Suderman" userId="2709995e-3ea8-4fb0-9b62-eb8034dec529" providerId="ADAL" clId="{06268E1A-B352-42DD-8EF6-AFA48B9521D4}" dt="2021-11-14T19:21:58.724" v="5231" actId="14100"/>
          <ac:spMkLst>
            <pc:docMk/>
            <pc:sldMk cId="275328105" sldId="304"/>
            <ac:spMk id="54" creationId="{B337357B-81C3-43E8-A315-C8FC798BC958}"/>
          </ac:spMkLst>
        </pc:spChg>
        <pc:graphicFrameChg chg="del modGraphic">
          <ac:chgData name="Matthew Suderman" userId="2709995e-3ea8-4fb0-9b62-eb8034dec529" providerId="ADAL" clId="{06268E1A-B352-42DD-8EF6-AFA48B9521D4}" dt="2021-11-14T19:09:37.562" v="4909" actId="478"/>
          <ac:graphicFrameMkLst>
            <pc:docMk/>
            <pc:sldMk cId="275328105" sldId="304"/>
            <ac:graphicFrameMk id="56" creationId="{12095A9D-F6D7-4D3C-B4CF-7D0DC82E2122}"/>
          </ac:graphicFrameMkLst>
        </pc:graphicFrameChg>
        <pc:picChg chg="add mod ord modCrop">
          <ac:chgData name="Matthew Suderman" userId="2709995e-3ea8-4fb0-9b62-eb8034dec529" providerId="ADAL" clId="{06268E1A-B352-42DD-8EF6-AFA48B9521D4}" dt="2021-11-14T19:09:55.079" v="4911" actId="167"/>
          <ac:picMkLst>
            <pc:docMk/>
            <pc:sldMk cId="275328105" sldId="304"/>
            <ac:picMk id="55" creationId="{CEFDAF96-F43E-4605-B990-5110C52A866C}"/>
          </ac:picMkLst>
        </pc:picChg>
        <pc:cxnChg chg="mod">
          <ac:chgData name="Matthew Suderman" userId="2709995e-3ea8-4fb0-9b62-eb8034dec529" providerId="ADAL" clId="{06268E1A-B352-42DD-8EF6-AFA48B9521D4}" dt="2021-11-14T19:24:08.368" v="5279" actId="20577"/>
          <ac:cxnSpMkLst>
            <pc:docMk/>
            <pc:sldMk cId="275328105" sldId="304"/>
            <ac:cxnSpMk id="5" creationId="{0101795A-A4EF-4439-9CAB-F3E70326C262}"/>
          </ac:cxnSpMkLst>
        </pc:cxnChg>
      </pc:sldChg>
      <pc:sldChg chg="modSp mod">
        <pc:chgData name="Matthew Suderman" userId="2709995e-3ea8-4fb0-9b62-eb8034dec529" providerId="ADAL" clId="{06268E1A-B352-42DD-8EF6-AFA48B9521D4}" dt="2021-11-15T03:22:49.143" v="5635" actId="20577"/>
        <pc:sldMkLst>
          <pc:docMk/>
          <pc:sldMk cId="3755003542" sldId="309"/>
        </pc:sldMkLst>
        <pc:spChg chg="mod">
          <ac:chgData name="Matthew Suderman" userId="2709995e-3ea8-4fb0-9b62-eb8034dec529" providerId="ADAL" clId="{06268E1A-B352-42DD-8EF6-AFA48B9521D4}" dt="2021-11-15T03:22:49.143" v="5635" actId="20577"/>
          <ac:spMkLst>
            <pc:docMk/>
            <pc:sldMk cId="3755003542" sldId="309"/>
            <ac:spMk id="2" creationId="{FC505BDF-5322-473C-9601-2045DEAEAEF7}"/>
          </ac:spMkLst>
        </pc:spChg>
      </pc:sldChg>
      <pc:sldChg chg="delSp modSp mod">
        <pc:chgData name="Matthew Suderman" userId="2709995e-3ea8-4fb0-9b62-eb8034dec529" providerId="ADAL" clId="{06268E1A-B352-42DD-8EF6-AFA48B9521D4}" dt="2021-11-14T12:32:23.785" v="1595" actId="20577"/>
        <pc:sldMkLst>
          <pc:docMk/>
          <pc:sldMk cId="1853986401" sldId="310"/>
        </pc:sldMkLst>
        <pc:spChg chg="mod">
          <ac:chgData name="Matthew Suderman" userId="2709995e-3ea8-4fb0-9b62-eb8034dec529" providerId="ADAL" clId="{06268E1A-B352-42DD-8EF6-AFA48B9521D4}" dt="2021-11-14T12:32:23.785" v="1595" actId="20577"/>
          <ac:spMkLst>
            <pc:docMk/>
            <pc:sldMk cId="1853986401" sldId="310"/>
            <ac:spMk id="2" creationId="{A5799C25-BB5B-4340-BA74-5A6EDD04ADAA}"/>
          </ac:spMkLst>
        </pc:spChg>
        <pc:spChg chg="del mod">
          <ac:chgData name="Matthew Suderman" userId="2709995e-3ea8-4fb0-9b62-eb8034dec529" providerId="ADAL" clId="{06268E1A-B352-42DD-8EF6-AFA48B9521D4}" dt="2021-11-14T12:30:49.042" v="1569"/>
          <ac:spMkLst>
            <pc:docMk/>
            <pc:sldMk cId="1853986401" sldId="310"/>
            <ac:spMk id="12" creationId="{2A8944CD-BE57-4E88-B799-38CAC94EA79D}"/>
          </ac:spMkLst>
        </pc:spChg>
        <pc:spChg chg="mod">
          <ac:chgData name="Matthew Suderman" userId="2709995e-3ea8-4fb0-9b62-eb8034dec529" providerId="ADAL" clId="{06268E1A-B352-42DD-8EF6-AFA48B9521D4}" dt="2021-11-14T12:31:48.531" v="1578" actId="207"/>
          <ac:spMkLst>
            <pc:docMk/>
            <pc:sldMk cId="1853986401" sldId="310"/>
            <ac:spMk id="17" creationId="{738A6756-A274-43AF-AA8C-6C2B07942B64}"/>
          </ac:spMkLst>
        </pc:spChg>
        <pc:cxnChg chg="mod">
          <ac:chgData name="Matthew Suderman" userId="2709995e-3ea8-4fb0-9b62-eb8034dec529" providerId="ADAL" clId="{06268E1A-B352-42DD-8EF6-AFA48B9521D4}" dt="2021-11-14T12:32:08.626" v="1579" actId="14100"/>
          <ac:cxnSpMkLst>
            <pc:docMk/>
            <pc:sldMk cId="1853986401" sldId="310"/>
            <ac:cxnSpMk id="15" creationId="{D09E65BE-E3DE-438B-9593-2AAC06728301}"/>
          </ac:cxnSpMkLst>
        </pc:cxnChg>
        <pc:cxnChg chg="mod">
          <ac:chgData name="Matthew Suderman" userId="2709995e-3ea8-4fb0-9b62-eb8034dec529" providerId="ADAL" clId="{06268E1A-B352-42DD-8EF6-AFA48B9521D4}" dt="2021-11-14T12:30:46.944" v="1567" actId="403"/>
          <ac:cxnSpMkLst>
            <pc:docMk/>
            <pc:sldMk cId="1853986401" sldId="310"/>
            <ac:cxnSpMk id="16" creationId="{10F9738D-23A4-4760-8B73-5AA15A121801}"/>
          </ac:cxnSpMkLst>
        </pc:cxnChg>
      </pc:sldChg>
      <pc:sldChg chg="addSp modSp mod modAnim">
        <pc:chgData name="Matthew Suderman" userId="2709995e-3ea8-4fb0-9b62-eb8034dec529" providerId="ADAL" clId="{06268E1A-B352-42DD-8EF6-AFA48B9521D4}" dt="2021-11-15T03:20:06.454" v="5595" actId="404"/>
        <pc:sldMkLst>
          <pc:docMk/>
          <pc:sldMk cId="2706850913" sldId="311"/>
        </pc:sldMkLst>
        <pc:spChg chg="mod">
          <ac:chgData name="Matthew Suderman" userId="2709995e-3ea8-4fb0-9b62-eb8034dec529" providerId="ADAL" clId="{06268E1A-B352-42DD-8EF6-AFA48B9521D4}" dt="2021-11-15T03:20:06.454" v="5595" actId="404"/>
          <ac:spMkLst>
            <pc:docMk/>
            <pc:sldMk cId="2706850913" sldId="311"/>
            <ac:spMk id="3" creationId="{924F559D-C3D3-4E6A-80D0-C71F8AABC427}"/>
          </ac:spMkLst>
        </pc:spChg>
        <pc:spChg chg="add mod">
          <ac:chgData name="Matthew Suderman" userId="2709995e-3ea8-4fb0-9b62-eb8034dec529" providerId="ADAL" clId="{06268E1A-B352-42DD-8EF6-AFA48B9521D4}" dt="2021-11-14T12:20:48.936" v="1048" actId="1076"/>
          <ac:spMkLst>
            <pc:docMk/>
            <pc:sldMk cId="2706850913" sldId="311"/>
            <ac:spMk id="4" creationId="{2615241D-5E8A-45E8-B691-266120924C98}"/>
          </ac:spMkLst>
        </pc:spChg>
      </pc:sldChg>
      <pc:sldChg chg="addSp modSp mod modAnim">
        <pc:chgData name="Matthew Suderman" userId="2709995e-3ea8-4fb0-9b62-eb8034dec529" providerId="ADAL" clId="{06268E1A-B352-42DD-8EF6-AFA48B9521D4}" dt="2021-11-15T03:20:31.892" v="5599" actId="1076"/>
        <pc:sldMkLst>
          <pc:docMk/>
          <pc:sldMk cId="1787948206" sldId="312"/>
        </pc:sldMkLst>
        <pc:spChg chg="mod">
          <ac:chgData name="Matthew Suderman" userId="2709995e-3ea8-4fb0-9b62-eb8034dec529" providerId="ADAL" clId="{06268E1A-B352-42DD-8EF6-AFA48B9521D4}" dt="2021-11-14T12:10:21.466" v="217" actId="20577"/>
          <ac:spMkLst>
            <pc:docMk/>
            <pc:sldMk cId="1787948206" sldId="312"/>
            <ac:spMk id="3" creationId="{0EA827E3-B32B-4E5D-A3F7-9A4EF61F9199}"/>
          </ac:spMkLst>
        </pc:spChg>
        <pc:spChg chg="add mod">
          <ac:chgData name="Matthew Suderman" userId="2709995e-3ea8-4fb0-9b62-eb8034dec529" providerId="ADAL" clId="{06268E1A-B352-42DD-8EF6-AFA48B9521D4}" dt="2021-11-15T03:20:31.892" v="5599" actId="1076"/>
          <ac:spMkLst>
            <pc:docMk/>
            <pc:sldMk cId="1787948206" sldId="312"/>
            <ac:spMk id="4" creationId="{3891D7C8-7ACD-46C4-BD21-89B4414E5567}"/>
          </ac:spMkLst>
        </pc:spChg>
      </pc:sldChg>
      <pc:sldChg chg="addSp modSp mod modAnim">
        <pc:chgData name="Matthew Suderman" userId="2709995e-3ea8-4fb0-9b62-eb8034dec529" providerId="ADAL" clId="{06268E1A-B352-42DD-8EF6-AFA48B9521D4}" dt="2021-11-15T03:20:22.868" v="5598" actId="1076"/>
        <pc:sldMkLst>
          <pc:docMk/>
          <pc:sldMk cId="2337473904" sldId="313"/>
        </pc:sldMkLst>
        <pc:spChg chg="mod">
          <ac:chgData name="Matthew Suderman" userId="2709995e-3ea8-4fb0-9b62-eb8034dec529" providerId="ADAL" clId="{06268E1A-B352-42DD-8EF6-AFA48B9521D4}" dt="2021-11-15T03:20:15.731" v="5597" actId="404"/>
          <ac:spMkLst>
            <pc:docMk/>
            <pc:sldMk cId="2337473904" sldId="313"/>
            <ac:spMk id="3" creationId="{A0C5B037-7A7B-468C-A1C3-18CBE1349A34}"/>
          </ac:spMkLst>
        </pc:spChg>
        <pc:spChg chg="add mod">
          <ac:chgData name="Matthew Suderman" userId="2709995e-3ea8-4fb0-9b62-eb8034dec529" providerId="ADAL" clId="{06268E1A-B352-42DD-8EF6-AFA48B9521D4}" dt="2021-11-15T03:20:22.868" v="5598" actId="1076"/>
          <ac:spMkLst>
            <pc:docMk/>
            <pc:sldMk cId="2337473904" sldId="313"/>
            <ac:spMk id="4" creationId="{7D24E264-BF1B-498F-B975-E44B98DCD97F}"/>
          </ac:spMkLst>
        </pc:spChg>
      </pc:sldChg>
      <pc:sldChg chg="addSp delSp modSp mod chgLayout">
        <pc:chgData name="Matthew Suderman" userId="2709995e-3ea8-4fb0-9b62-eb8034dec529" providerId="ADAL" clId="{06268E1A-B352-42DD-8EF6-AFA48B9521D4}" dt="2021-11-14T17:39:25.860" v="3705" actId="20577"/>
        <pc:sldMkLst>
          <pc:docMk/>
          <pc:sldMk cId="2004659195" sldId="317"/>
        </pc:sldMkLst>
        <pc:spChg chg="mod ord">
          <ac:chgData name="Matthew Suderman" userId="2709995e-3ea8-4fb0-9b62-eb8034dec529" providerId="ADAL" clId="{06268E1A-B352-42DD-8EF6-AFA48B9521D4}" dt="2021-11-14T12:43:23.496" v="2369" actId="700"/>
          <ac:spMkLst>
            <pc:docMk/>
            <pc:sldMk cId="2004659195" sldId="317"/>
            <ac:spMk id="2" creationId="{DD12600B-FFF5-4765-BD0B-5AFED9F62255}"/>
          </ac:spMkLst>
        </pc:spChg>
        <pc:spChg chg="add mod ord">
          <ac:chgData name="Matthew Suderman" userId="2709995e-3ea8-4fb0-9b62-eb8034dec529" providerId="ADAL" clId="{06268E1A-B352-42DD-8EF6-AFA48B9521D4}" dt="2021-11-14T17:39:25.860" v="3705" actId="20577"/>
          <ac:spMkLst>
            <pc:docMk/>
            <pc:sldMk cId="2004659195" sldId="317"/>
            <ac:spMk id="3" creationId="{825CF2D2-51BC-482D-AC6A-ED567EBAB012}"/>
          </ac:spMkLst>
        </pc:spChg>
        <pc:spChg chg="add del mod">
          <ac:chgData name="Matthew Suderman" userId="2709995e-3ea8-4fb0-9b62-eb8034dec529" providerId="ADAL" clId="{06268E1A-B352-42DD-8EF6-AFA48B9521D4}" dt="2021-11-14T12:43:08.462" v="2368" actId="478"/>
          <ac:spMkLst>
            <pc:docMk/>
            <pc:sldMk cId="2004659195" sldId="317"/>
            <ac:spMk id="6" creationId="{69156DC3-DDB0-4CD7-BEB5-B0098CD82769}"/>
          </ac:spMkLst>
        </pc:spChg>
        <pc:picChg chg="del mod">
          <ac:chgData name="Matthew Suderman" userId="2709995e-3ea8-4fb0-9b62-eb8034dec529" providerId="ADAL" clId="{06268E1A-B352-42DD-8EF6-AFA48B9521D4}" dt="2021-11-14T12:47:42.869" v="2371" actId="478"/>
          <ac:picMkLst>
            <pc:docMk/>
            <pc:sldMk cId="2004659195" sldId="317"/>
            <ac:picMk id="4" creationId="{987CC108-7EB4-4CDF-9C55-1A62B8B0FCEA}"/>
          </ac:picMkLst>
        </pc:picChg>
        <pc:picChg chg="add del mod">
          <ac:chgData name="Matthew Suderman" userId="2709995e-3ea8-4fb0-9b62-eb8034dec529" providerId="ADAL" clId="{06268E1A-B352-42DD-8EF6-AFA48B9521D4}" dt="2021-11-14T12:43:08.462" v="2368" actId="478"/>
          <ac:picMkLst>
            <pc:docMk/>
            <pc:sldMk cId="2004659195" sldId="317"/>
            <ac:picMk id="5" creationId="{A36C12CD-8000-47C5-89AE-C29F38C2FEEF}"/>
          </ac:picMkLst>
        </pc:picChg>
        <pc:picChg chg="add mod modCrop">
          <ac:chgData name="Matthew Suderman" userId="2709995e-3ea8-4fb0-9b62-eb8034dec529" providerId="ADAL" clId="{06268E1A-B352-42DD-8EF6-AFA48B9521D4}" dt="2021-11-14T17:34:14.168" v="3403" actId="1076"/>
          <ac:picMkLst>
            <pc:docMk/>
            <pc:sldMk cId="2004659195" sldId="317"/>
            <ac:picMk id="8" creationId="{3B09F06A-4E5D-4A6C-AED7-AB023F14B826}"/>
          </ac:picMkLst>
        </pc:picChg>
      </pc:sldChg>
      <pc:sldChg chg="ord">
        <pc:chgData name="Matthew Suderman" userId="2709995e-3ea8-4fb0-9b62-eb8034dec529" providerId="ADAL" clId="{06268E1A-B352-42DD-8EF6-AFA48B9521D4}" dt="2021-11-14T19:24:29.127" v="5287"/>
        <pc:sldMkLst>
          <pc:docMk/>
          <pc:sldMk cId="365115199" sldId="320"/>
        </pc:sldMkLst>
      </pc:sldChg>
      <pc:sldChg chg="del">
        <pc:chgData name="Matthew Suderman" userId="2709995e-3ea8-4fb0-9b62-eb8034dec529" providerId="ADAL" clId="{06268E1A-B352-42DD-8EF6-AFA48B9521D4}" dt="2021-11-14T18:41:55.391" v="4895" actId="2696"/>
        <pc:sldMkLst>
          <pc:docMk/>
          <pc:sldMk cId="1224742618" sldId="321"/>
        </pc:sldMkLst>
      </pc:sldChg>
      <pc:sldChg chg="delSp modSp mod modClrScheme chgLayout">
        <pc:chgData name="Matthew Suderman" userId="2709995e-3ea8-4fb0-9b62-eb8034dec529" providerId="ADAL" clId="{06268E1A-B352-42DD-8EF6-AFA48B9521D4}" dt="2021-11-15T03:21:06.882" v="5602" actId="478"/>
        <pc:sldMkLst>
          <pc:docMk/>
          <pc:sldMk cId="3302495619" sldId="322"/>
        </pc:sldMkLst>
        <pc:spChg chg="del mod ord">
          <ac:chgData name="Matthew Suderman" userId="2709995e-3ea8-4fb0-9b62-eb8034dec529" providerId="ADAL" clId="{06268E1A-B352-42DD-8EF6-AFA48B9521D4}" dt="2021-11-15T03:21:06.882" v="5602" actId="478"/>
          <ac:spMkLst>
            <pc:docMk/>
            <pc:sldMk cId="3302495619" sldId="322"/>
            <ac:spMk id="2" creationId="{208A62BF-2B64-4570-BD1B-333EFF974120}"/>
          </ac:spMkLst>
        </pc:spChg>
        <pc:spChg chg="mod ord">
          <ac:chgData name="Matthew Suderman" userId="2709995e-3ea8-4fb0-9b62-eb8034dec529" providerId="ADAL" clId="{06268E1A-B352-42DD-8EF6-AFA48B9521D4}" dt="2021-11-15T03:20:53.663" v="5600" actId="700"/>
          <ac:spMkLst>
            <pc:docMk/>
            <pc:sldMk cId="3302495619" sldId="322"/>
            <ac:spMk id="4" creationId="{710ED6D7-6355-4DC3-B1A4-4E17C319C8E4}"/>
          </ac:spMkLst>
        </pc:spChg>
      </pc:sldChg>
      <pc:sldChg chg="addSp delSp modSp mod modClrScheme chgLayout">
        <pc:chgData name="Matthew Suderman" userId="2709995e-3ea8-4fb0-9b62-eb8034dec529" providerId="ADAL" clId="{06268E1A-B352-42DD-8EF6-AFA48B9521D4}" dt="2021-11-15T03:21:20.572" v="5605" actId="478"/>
        <pc:sldMkLst>
          <pc:docMk/>
          <pc:sldMk cId="180232224" sldId="323"/>
        </pc:sldMkLst>
        <pc:spChg chg="add del mod ord">
          <ac:chgData name="Matthew Suderman" userId="2709995e-3ea8-4fb0-9b62-eb8034dec529" providerId="ADAL" clId="{06268E1A-B352-42DD-8EF6-AFA48B9521D4}" dt="2021-11-15T03:21:20.572" v="5605" actId="478"/>
          <ac:spMkLst>
            <pc:docMk/>
            <pc:sldMk cId="180232224" sldId="323"/>
            <ac:spMk id="2" creationId="{128F1C69-72C6-4A1F-8F6A-30D5C46BF190}"/>
          </ac:spMkLst>
        </pc:spChg>
        <pc:spChg chg="mod ord">
          <ac:chgData name="Matthew Suderman" userId="2709995e-3ea8-4fb0-9b62-eb8034dec529" providerId="ADAL" clId="{06268E1A-B352-42DD-8EF6-AFA48B9521D4}" dt="2021-11-15T03:21:15.954" v="5603" actId="700"/>
          <ac:spMkLst>
            <pc:docMk/>
            <pc:sldMk cId="180232224" sldId="323"/>
            <ac:spMk id="4" creationId="{710ED6D7-6355-4DC3-B1A4-4E17C319C8E4}"/>
          </ac:spMkLst>
        </pc:spChg>
      </pc:sldChg>
      <pc:sldChg chg="addSp delSp modSp mod modClrScheme chgLayout">
        <pc:chgData name="Matthew Suderman" userId="2709995e-3ea8-4fb0-9b62-eb8034dec529" providerId="ADAL" clId="{06268E1A-B352-42DD-8EF6-AFA48B9521D4}" dt="2021-11-15T03:21:57.819" v="5611" actId="478"/>
        <pc:sldMkLst>
          <pc:docMk/>
          <pc:sldMk cId="925892091" sldId="325"/>
        </pc:sldMkLst>
        <pc:spChg chg="add del mod ord">
          <ac:chgData name="Matthew Suderman" userId="2709995e-3ea8-4fb0-9b62-eb8034dec529" providerId="ADAL" clId="{06268E1A-B352-42DD-8EF6-AFA48B9521D4}" dt="2021-11-15T03:21:55.439" v="5610" actId="478"/>
          <ac:spMkLst>
            <pc:docMk/>
            <pc:sldMk cId="925892091" sldId="325"/>
            <ac:spMk id="2" creationId="{BC36D06E-51CF-4957-B044-C8778D72FE43}"/>
          </ac:spMkLst>
        </pc:spChg>
        <pc:spChg chg="mod ord">
          <ac:chgData name="Matthew Suderman" userId="2709995e-3ea8-4fb0-9b62-eb8034dec529" providerId="ADAL" clId="{06268E1A-B352-42DD-8EF6-AFA48B9521D4}" dt="2021-11-15T03:21:51.599" v="5609" actId="700"/>
          <ac:spMkLst>
            <pc:docMk/>
            <pc:sldMk cId="925892091" sldId="325"/>
            <ac:spMk id="4" creationId="{710ED6D7-6355-4DC3-B1A4-4E17C319C8E4}"/>
          </ac:spMkLst>
        </pc:spChg>
        <pc:spChg chg="add del mod">
          <ac:chgData name="Matthew Suderman" userId="2709995e-3ea8-4fb0-9b62-eb8034dec529" providerId="ADAL" clId="{06268E1A-B352-42DD-8EF6-AFA48B9521D4}" dt="2021-11-15T03:21:57.819" v="5611" actId="478"/>
          <ac:spMkLst>
            <pc:docMk/>
            <pc:sldMk cId="925892091" sldId="325"/>
            <ac:spMk id="5" creationId="{7C7B9D08-12FD-4684-B307-8B93CF7C842A}"/>
          </ac:spMkLst>
        </pc:spChg>
      </pc:sldChg>
      <pc:sldChg chg="addSp delSp modSp mod modClrScheme chgLayout">
        <pc:chgData name="Matthew Suderman" userId="2709995e-3ea8-4fb0-9b62-eb8034dec529" providerId="ADAL" clId="{06268E1A-B352-42DD-8EF6-AFA48B9521D4}" dt="2021-11-15T03:22:22.841" v="5614" actId="478"/>
        <pc:sldMkLst>
          <pc:docMk/>
          <pc:sldMk cId="1686616601" sldId="326"/>
        </pc:sldMkLst>
        <pc:spChg chg="del mod ord">
          <ac:chgData name="Matthew Suderman" userId="2709995e-3ea8-4fb0-9b62-eb8034dec529" providerId="ADAL" clId="{06268E1A-B352-42DD-8EF6-AFA48B9521D4}" dt="2021-11-15T03:22:19.139" v="5613" actId="478"/>
          <ac:spMkLst>
            <pc:docMk/>
            <pc:sldMk cId="1686616601" sldId="326"/>
            <ac:spMk id="2" creationId="{93ED7A3C-D603-4922-B39D-24191734F0E7}"/>
          </ac:spMkLst>
        </pc:spChg>
        <pc:spChg chg="mod ord">
          <ac:chgData name="Matthew Suderman" userId="2709995e-3ea8-4fb0-9b62-eb8034dec529" providerId="ADAL" clId="{06268E1A-B352-42DD-8EF6-AFA48B9521D4}" dt="2021-11-15T03:22:14.375" v="5612" actId="700"/>
          <ac:spMkLst>
            <pc:docMk/>
            <pc:sldMk cId="1686616601" sldId="326"/>
            <ac:spMk id="4" creationId="{710ED6D7-6355-4DC3-B1A4-4E17C319C8E4}"/>
          </ac:spMkLst>
        </pc:spChg>
        <pc:spChg chg="add del mod">
          <ac:chgData name="Matthew Suderman" userId="2709995e-3ea8-4fb0-9b62-eb8034dec529" providerId="ADAL" clId="{06268E1A-B352-42DD-8EF6-AFA48B9521D4}" dt="2021-11-15T03:22:22.841" v="5614" actId="478"/>
          <ac:spMkLst>
            <pc:docMk/>
            <pc:sldMk cId="1686616601" sldId="326"/>
            <ac:spMk id="5" creationId="{11AB8BB8-B6EB-42FF-B67F-2B56B3946D29}"/>
          </ac:spMkLst>
        </pc:spChg>
      </pc:sldChg>
      <pc:sldChg chg="modSp mod modAnim">
        <pc:chgData name="Matthew Suderman" userId="2709995e-3ea8-4fb0-9b62-eb8034dec529" providerId="ADAL" clId="{06268E1A-B352-42DD-8EF6-AFA48B9521D4}" dt="2021-11-15T03:19:35.651" v="5594"/>
        <pc:sldMkLst>
          <pc:docMk/>
          <pc:sldMk cId="3396633467" sldId="327"/>
        </pc:sldMkLst>
        <pc:spChg chg="mod">
          <ac:chgData name="Matthew Suderman" userId="2709995e-3ea8-4fb0-9b62-eb8034dec529" providerId="ADAL" clId="{06268E1A-B352-42DD-8EF6-AFA48B9521D4}" dt="2021-11-14T21:55:18.134" v="5591" actId="20577"/>
          <ac:spMkLst>
            <pc:docMk/>
            <pc:sldMk cId="3396633467" sldId="327"/>
            <ac:spMk id="3" creationId="{C507272F-F7B9-4829-A043-4905A81EBF22}"/>
          </ac:spMkLst>
        </pc:spChg>
      </pc:sldChg>
      <pc:sldChg chg="delSp modSp add mod modClrScheme chgLayout">
        <pc:chgData name="Matthew Suderman" userId="2709995e-3ea8-4fb0-9b62-eb8034dec529" providerId="ADAL" clId="{06268E1A-B352-42DD-8EF6-AFA48B9521D4}" dt="2021-11-15T03:21:33.712" v="5608" actId="478"/>
        <pc:sldMkLst>
          <pc:docMk/>
          <pc:sldMk cId="254241507" sldId="328"/>
        </pc:sldMkLst>
        <pc:spChg chg="del mod ord">
          <ac:chgData name="Matthew Suderman" userId="2709995e-3ea8-4fb0-9b62-eb8034dec529" providerId="ADAL" clId="{06268E1A-B352-42DD-8EF6-AFA48B9521D4}" dt="2021-11-15T03:21:33.712" v="5608" actId="478"/>
          <ac:spMkLst>
            <pc:docMk/>
            <pc:sldMk cId="254241507" sldId="328"/>
            <ac:spMk id="2" creationId="{128F1C69-72C6-4A1F-8F6A-30D5C46BF190}"/>
          </ac:spMkLst>
        </pc:spChg>
        <pc:spChg chg="mod ord">
          <ac:chgData name="Matthew Suderman" userId="2709995e-3ea8-4fb0-9b62-eb8034dec529" providerId="ADAL" clId="{06268E1A-B352-42DD-8EF6-AFA48B9521D4}" dt="2021-11-15T03:21:29.118" v="5606" actId="700"/>
          <ac:spMkLst>
            <pc:docMk/>
            <pc:sldMk cId="254241507" sldId="328"/>
            <ac:spMk id="4" creationId="{710ED6D7-6355-4DC3-B1A4-4E17C319C8E4}"/>
          </ac:spMkLst>
        </pc:spChg>
      </pc:sldChg>
      <pc:sldChg chg="add del">
        <pc:chgData name="Matthew Suderman" userId="2709995e-3ea8-4fb0-9b62-eb8034dec529" providerId="ADAL" clId="{06268E1A-B352-42DD-8EF6-AFA48B9521D4}" dt="2021-11-14T17:34:35.074" v="3404" actId="47"/>
        <pc:sldMkLst>
          <pc:docMk/>
          <pc:sldMk cId="1056369726" sldId="329"/>
        </pc:sldMkLst>
      </pc:sldChg>
      <pc:sldChg chg="addSp delSp modSp add mod modNotesTx">
        <pc:chgData name="Matthew Suderman" userId="2709995e-3ea8-4fb0-9b62-eb8034dec529" providerId="ADAL" clId="{06268E1A-B352-42DD-8EF6-AFA48B9521D4}" dt="2021-11-14T18:41:39.884" v="4894" actId="20577"/>
        <pc:sldMkLst>
          <pc:docMk/>
          <pc:sldMk cId="2526580344" sldId="329"/>
        </pc:sldMkLst>
        <pc:spChg chg="mod">
          <ac:chgData name="Matthew Suderman" userId="2709995e-3ea8-4fb0-9b62-eb8034dec529" providerId="ADAL" clId="{06268E1A-B352-42DD-8EF6-AFA48B9521D4}" dt="2021-11-14T17:36:01.760" v="3419" actId="20577"/>
          <ac:spMkLst>
            <pc:docMk/>
            <pc:sldMk cId="2526580344" sldId="329"/>
            <ac:spMk id="2" creationId="{DD12600B-FFF5-4765-BD0B-5AFED9F62255}"/>
          </ac:spMkLst>
        </pc:spChg>
        <pc:spChg chg="mod">
          <ac:chgData name="Matthew Suderman" userId="2709995e-3ea8-4fb0-9b62-eb8034dec529" providerId="ADAL" clId="{06268E1A-B352-42DD-8EF6-AFA48B9521D4}" dt="2021-11-14T18:41:39.884" v="4894" actId="20577"/>
          <ac:spMkLst>
            <pc:docMk/>
            <pc:sldMk cId="2526580344" sldId="329"/>
            <ac:spMk id="3" creationId="{825CF2D2-51BC-482D-AC6A-ED567EBAB012}"/>
          </ac:spMkLst>
        </pc:spChg>
        <pc:picChg chg="add mod modCrop">
          <ac:chgData name="Matthew Suderman" userId="2709995e-3ea8-4fb0-9b62-eb8034dec529" providerId="ADAL" clId="{06268E1A-B352-42DD-8EF6-AFA48B9521D4}" dt="2021-11-14T17:40:58.918" v="3750" actId="1035"/>
          <ac:picMkLst>
            <pc:docMk/>
            <pc:sldMk cId="2526580344" sldId="329"/>
            <ac:picMk id="5" creationId="{2BE9D26C-CD30-4C75-B18E-841188F589D2}"/>
          </ac:picMkLst>
        </pc:picChg>
        <pc:picChg chg="del">
          <ac:chgData name="Matthew Suderman" userId="2709995e-3ea8-4fb0-9b62-eb8034dec529" providerId="ADAL" clId="{06268E1A-B352-42DD-8EF6-AFA48B9521D4}" dt="2021-11-14T17:36:06.867" v="3420" actId="478"/>
          <ac:picMkLst>
            <pc:docMk/>
            <pc:sldMk cId="2526580344" sldId="329"/>
            <ac:picMk id="8" creationId="{3B09F06A-4E5D-4A6C-AED7-AB023F14B826}"/>
          </ac:picMkLst>
        </pc:picChg>
      </pc:sldChg>
      <pc:sldChg chg="addSp delSp modSp new mod modAnim chgLayout">
        <pc:chgData name="Matthew Suderman" userId="2709995e-3ea8-4fb0-9b62-eb8034dec529" providerId="ADAL" clId="{06268E1A-B352-42DD-8EF6-AFA48B9521D4}" dt="2021-11-14T19:13:05.715" v="5209"/>
        <pc:sldMkLst>
          <pc:docMk/>
          <pc:sldMk cId="2429088726" sldId="330"/>
        </pc:sldMkLst>
        <pc:spChg chg="mod ord">
          <ac:chgData name="Matthew Suderman" userId="2709995e-3ea8-4fb0-9b62-eb8034dec529" providerId="ADAL" clId="{06268E1A-B352-42DD-8EF6-AFA48B9521D4}" dt="2021-11-14T18:36:25.628" v="4251" actId="700"/>
          <ac:spMkLst>
            <pc:docMk/>
            <pc:sldMk cId="2429088726" sldId="330"/>
            <ac:spMk id="2" creationId="{2577562D-33FE-442A-B374-E9001CFA0EBE}"/>
          </ac:spMkLst>
        </pc:spChg>
        <pc:spChg chg="del">
          <ac:chgData name="Matthew Suderman" userId="2709995e-3ea8-4fb0-9b62-eb8034dec529" providerId="ADAL" clId="{06268E1A-B352-42DD-8EF6-AFA48B9521D4}" dt="2021-11-14T18:25:54.875" v="4227"/>
          <ac:spMkLst>
            <pc:docMk/>
            <pc:sldMk cId="2429088726" sldId="330"/>
            <ac:spMk id="3" creationId="{842B4499-21FD-4D4A-B8FD-5D0198FB4739}"/>
          </ac:spMkLst>
        </pc:spChg>
        <pc:spChg chg="add del mod">
          <ac:chgData name="Matthew Suderman" userId="2709995e-3ea8-4fb0-9b62-eb8034dec529" providerId="ADAL" clId="{06268E1A-B352-42DD-8EF6-AFA48B9521D4}" dt="2021-11-14T18:26:08.629" v="4230" actId="478"/>
          <ac:spMkLst>
            <pc:docMk/>
            <pc:sldMk cId="2429088726" sldId="330"/>
            <ac:spMk id="10" creationId="{A7F45FAB-CC0A-455B-BB34-3BA6CEB4DFAA}"/>
          </ac:spMkLst>
        </pc:spChg>
        <pc:spChg chg="add mod ord">
          <ac:chgData name="Matthew Suderman" userId="2709995e-3ea8-4fb0-9b62-eb8034dec529" providerId="ADAL" clId="{06268E1A-B352-42DD-8EF6-AFA48B9521D4}" dt="2021-11-14T18:41:18.301" v="4893" actId="20577"/>
          <ac:spMkLst>
            <pc:docMk/>
            <pc:sldMk cId="2429088726" sldId="330"/>
            <ac:spMk id="15" creationId="{697BC07B-11BF-4A8A-B783-EDF170467DFC}"/>
          </ac:spMkLst>
        </pc:spChg>
        <pc:spChg chg="add mod">
          <ac:chgData name="Matthew Suderman" userId="2709995e-3ea8-4fb0-9b62-eb8034dec529" providerId="ADAL" clId="{06268E1A-B352-42DD-8EF6-AFA48B9521D4}" dt="2021-11-14T19:12:35.271" v="5206" actId="1076"/>
          <ac:spMkLst>
            <pc:docMk/>
            <pc:sldMk cId="2429088726" sldId="330"/>
            <ac:spMk id="17" creationId="{0F212CE8-61E2-4DBA-8DD4-03E43F2423CB}"/>
          </ac:spMkLst>
        </pc:spChg>
        <pc:graphicFrameChg chg="add del mod">
          <ac:chgData name="Matthew Suderman" userId="2709995e-3ea8-4fb0-9b62-eb8034dec529" providerId="ADAL" clId="{06268E1A-B352-42DD-8EF6-AFA48B9521D4}" dt="2021-11-14T18:26:03.109" v="4229" actId="478"/>
          <ac:graphicFrameMkLst>
            <pc:docMk/>
            <pc:sldMk cId="2429088726" sldId="330"/>
            <ac:graphicFrameMk id="8" creationId="{DAE80F30-922D-43F9-8109-4B7D19FB3183}"/>
          </ac:graphicFrameMkLst>
        </pc:graphicFrameChg>
        <pc:picChg chg="add mod">
          <ac:chgData name="Matthew Suderman" userId="2709995e-3ea8-4fb0-9b62-eb8034dec529" providerId="ADAL" clId="{06268E1A-B352-42DD-8EF6-AFA48B9521D4}" dt="2021-11-14T18:36:18.917" v="4250" actId="1076"/>
          <ac:picMkLst>
            <pc:docMk/>
            <pc:sldMk cId="2429088726" sldId="330"/>
            <ac:picMk id="5" creationId="{BE36BFB9-3F84-437C-9AD2-2A5BDF91AB5E}"/>
          </ac:picMkLst>
        </pc:picChg>
        <pc:picChg chg="add del mod modCrop">
          <ac:chgData name="Matthew Suderman" userId="2709995e-3ea8-4fb0-9b62-eb8034dec529" providerId="ADAL" clId="{06268E1A-B352-42DD-8EF6-AFA48B9521D4}" dt="2021-11-14T18:35:05.721" v="4244" actId="478"/>
          <ac:picMkLst>
            <pc:docMk/>
            <pc:sldMk cId="2429088726" sldId="330"/>
            <ac:picMk id="7" creationId="{99AD09E5-F398-4FC2-B87E-802056FDB591}"/>
          </ac:picMkLst>
        </pc:picChg>
        <pc:picChg chg="add del mod modCrop">
          <ac:chgData name="Matthew Suderman" userId="2709995e-3ea8-4fb0-9b62-eb8034dec529" providerId="ADAL" clId="{06268E1A-B352-42DD-8EF6-AFA48B9521D4}" dt="2021-11-14T18:34:15.538" v="4237" actId="478"/>
          <ac:picMkLst>
            <pc:docMk/>
            <pc:sldMk cId="2429088726" sldId="330"/>
            <ac:picMk id="12" creationId="{22EF2CE2-64DE-430F-8E69-62D08E477729}"/>
          </ac:picMkLst>
        </pc:picChg>
        <pc:picChg chg="add mod modCrop">
          <ac:chgData name="Matthew Suderman" userId="2709995e-3ea8-4fb0-9b62-eb8034dec529" providerId="ADAL" clId="{06268E1A-B352-42DD-8EF6-AFA48B9521D4}" dt="2021-11-14T18:36:07.586" v="4248" actId="1076"/>
          <ac:picMkLst>
            <pc:docMk/>
            <pc:sldMk cId="2429088726" sldId="330"/>
            <ac:picMk id="14" creationId="{D5AA1D4D-CC8D-44BD-ADCA-8E9AAFC3516E}"/>
          </ac:picMkLst>
        </pc:picChg>
      </pc:sldChg>
      <pc:sldChg chg="addSp delSp modSp new mod">
        <pc:chgData name="Matthew Suderman" userId="2709995e-3ea8-4fb0-9b62-eb8034dec529" providerId="ADAL" clId="{06268E1A-B352-42DD-8EF6-AFA48B9521D4}" dt="2021-11-14T19:26:44.049" v="5314" actId="1076"/>
        <pc:sldMkLst>
          <pc:docMk/>
          <pc:sldMk cId="3152169786" sldId="331"/>
        </pc:sldMkLst>
        <pc:spChg chg="mod">
          <ac:chgData name="Matthew Suderman" userId="2709995e-3ea8-4fb0-9b62-eb8034dec529" providerId="ADAL" clId="{06268E1A-B352-42DD-8EF6-AFA48B9521D4}" dt="2021-11-14T19:26:30.958" v="5310" actId="20577"/>
          <ac:spMkLst>
            <pc:docMk/>
            <pc:sldMk cId="3152169786" sldId="331"/>
            <ac:spMk id="2" creationId="{74A2A454-34E3-4320-9FCB-BE552F144D04}"/>
          </ac:spMkLst>
        </pc:spChg>
        <pc:spChg chg="del">
          <ac:chgData name="Matthew Suderman" userId="2709995e-3ea8-4fb0-9b62-eb8034dec529" providerId="ADAL" clId="{06268E1A-B352-42DD-8EF6-AFA48B9521D4}" dt="2021-11-14T19:26:33.199" v="5311" actId="478"/>
          <ac:spMkLst>
            <pc:docMk/>
            <pc:sldMk cId="3152169786" sldId="331"/>
            <ac:spMk id="3" creationId="{867C29BF-B4B9-4C69-878F-532FD81B784E}"/>
          </ac:spMkLst>
        </pc:spChg>
        <pc:picChg chg="add mod">
          <ac:chgData name="Matthew Suderman" userId="2709995e-3ea8-4fb0-9b62-eb8034dec529" providerId="ADAL" clId="{06268E1A-B352-42DD-8EF6-AFA48B9521D4}" dt="2021-11-14T19:26:44.049" v="5314" actId="1076"/>
          <ac:picMkLst>
            <pc:docMk/>
            <pc:sldMk cId="3152169786" sldId="331"/>
            <ac:picMk id="5" creationId="{CCFE7F00-ECA4-411D-AA18-4D080ACDD215}"/>
          </ac:picMkLst>
        </pc:picChg>
      </pc:sldChg>
      <pc:sldMasterChg chg="modSp modSldLayout">
        <pc:chgData name="Matthew Suderman" userId="2709995e-3ea8-4fb0-9b62-eb8034dec529" providerId="ADAL" clId="{06268E1A-B352-42DD-8EF6-AFA48B9521D4}" dt="2021-11-14T12:11:39.916" v="221" actId="14100"/>
        <pc:sldMasterMkLst>
          <pc:docMk/>
          <pc:sldMasterMk cId="0" sldId="2147483654"/>
        </pc:sldMasterMkLst>
        <pc:spChg chg="mod">
          <ac:chgData name="Matthew Suderman" userId="2709995e-3ea8-4fb0-9b62-eb8034dec529" providerId="ADAL" clId="{06268E1A-B352-42DD-8EF6-AFA48B9521D4}" dt="2021-11-14T12:04:51.377" v="0" actId="403"/>
          <ac:spMkLst>
            <pc:docMk/>
            <pc:sldMasterMk cId="0" sldId="2147483654"/>
            <ac:spMk id="421891" creationId="{00000000-0000-0000-0000-000000000000}"/>
          </ac:spMkLst>
        </pc:spChg>
        <pc:sldLayoutChg chg="modSp mod">
          <pc:chgData name="Matthew Suderman" userId="2709995e-3ea8-4fb0-9b62-eb8034dec529" providerId="ADAL" clId="{06268E1A-B352-42DD-8EF6-AFA48B9521D4}" dt="2021-11-14T12:11:23.961" v="219" actId="14100"/>
          <pc:sldLayoutMkLst>
            <pc:docMk/>
            <pc:sldMasterMk cId="0" sldId="2147483654"/>
            <pc:sldLayoutMk cId="0" sldId="2147483656"/>
          </pc:sldLayoutMkLst>
          <pc:spChg chg="mod">
            <ac:chgData name="Matthew Suderman" userId="2709995e-3ea8-4fb0-9b62-eb8034dec529" providerId="ADAL" clId="{06268E1A-B352-42DD-8EF6-AFA48B9521D4}" dt="2021-11-14T12:11:23.961" v="219" actId="14100"/>
            <ac:spMkLst>
              <pc:docMk/>
              <pc:sldMasterMk cId="0" sldId="2147483654"/>
              <pc:sldLayoutMk cId="0" sldId="2147483656"/>
              <ac:spMk id="3" creationId="{00000000-0000-0000-0000-000000000000}"/>
            </ac:spMkLst>
          </pc:spChg>
        </pc:sldLayoutChg>
        <pc:sldLayoutChg chg="modSp mod">
          <pc:chgData name="Matthew Suderman" userId="2709995e-3ea8-4fb0-9b62-eb8034dec529" providerId="ADAL" clId="{06268E1A-B352-42DD-8EF6-AFA48B9521D4}" dt="2021-11-14T12:11:39.916" v="221" actId="14100"/>
          <pc:sldLayoutMkLst>
            <pc:docMk/>
            <pc:sldMasterMk cId="0" sldId="2147483654"/>
            <pc:sldLayoutMk cId="0" sldId="2147483658"/>
          </pc:sldLayoutMkLst>
          <pc:spChg chg="mod">
            <ac:chgData name="Matthew Suderman" userId="2709995e-3ea8-4fb0-9b62-eb8034dec529" providerId="ADAL" clId="{06268E1A-B352-42DD-8EF6-AFA48B9521D4}" dt="2021-11-14T12:11:36.550" v="220" actId="14100"/>
            <ac:spMkLst>
              <pc:docMk/>
              <pc:sldMasterMk cId="0" sldId="2147483654"/>
              <pc:sldLayoutMk cId="0" sldId="2147483658"/>
              <ac:spMk id="3" creationId="{00000000-0000-0000-0000-000000000000}"/>
            </ac:spMkLst>
          </pc:spChg>
          <pc:spChg chg="mod">
            <ac:chgData name="Matthew Suderman" userId="2709995e-3ea8-4fb0-9b62-eb8034dec529" providerId="ADAL" clId="{06268E1A-B352-42DD-8EF6-AFA48B9521D4}" dt="2021-11-14T12:11:39.916" v="221" actId="14100"/>
            <ac:spMkLst>
              <pc:docMk/>
              <pc:sldMasterMk cId="0" sldId="2147483654"/>
              <pc:sldLayoutMk cId="0" sldId="2147483658"/>
              <ac:spMk id="4" creationId="{00000000-0000-0000-0000-000000000000}"/>
            </ac:spMkLst>
          </pc:spChg>
        </pc:sldLayoutChg>
      </pc:sldMasterChg>
    </pc:docChg>
  </pc:docChgLst>
  <pc:docChgLst>
    <pc:chgData name="Matthew Suderman" userId="2709995e-3ea8-4fb0-9b62-eb8034dec529" providerId="ADAL" clId="{37585BB9-C2A3-49A6-AE98-61830FCDBBE6}"/>
    <pc:docChg chg="undo redo custSel addSld delSld modSld sldOrd">
      <pc:chgData name="Matthew Suderman" userId="2709995e-3ea8-4fb0-9b62-eb8034dec529" providerId="ADAL" clId="{37585BB9-C2A3-49A6-AE98-61830FCDBBE6}" dt="2021-07-05T11:00:42.438" v="4433" actId="20577"/>
      <pc:docMkLst>
        <pc:docMk/>
      </pc:docMkLst>
      <pc:sldChg chg="modSp mod">
        <pc:chgData name="Matthew Suderman" userId="2709995e-3ea8-4fb0-9b62-eb8034dec529" providerId="ADAL" clId="{37585BB9-C2A3-49A6-AE98-61830FCDBBE6}" dt="2021-06-27T13:10:44.473" v="6" actId="20577"/>
        <pc:sldMkLst>
          <pc:docMk/>
          <pc:sldMk cId="0" sldId="288"/>
        </pc:sldMkLst>
        <pc:spChg chg="mod">
          <ac:chgData name="Matthew Suderman" userId="2709995e-3ea8-4fb0-9b62-eb8034dec529" providerId="ADAL" clId="{37585BB9-C2A3-49A6-AE98-61830FCDBBE6}" dt="2021-06-27T13:10:44.473" v="6" actId="20577"/>
          <ac:spMkLst>
            <pc:docMk/>
            <pc:sldMk cId="0" sldId="288"/>
            <ac:spMk id="3" creationId="{00000000-0000-0000-0000-000000000000}"/>
          </ac:spMkLst>
        </pc:spChg>
      </pc:sldChg>
      <pc:sldChg chg="addSp delSp modSp mod">
        <pc:chgData name="Matthew Suderman" userId="2709995e-3ea8-4fb0-9b62-eb8034dec529" providerId="ADAL" clId="{37585BB9-C2A3-49A6-AE98-61830FCDBBE6}" dt="2021-07-05T10:30:51.127" v="4043" actId="20577"/>
        <pc:sldMkLst>
          <pc:docMk/>
          <pc:sldMk cId="3263505699" sldId="318"/>
        </pc:sldMkLst>
        <pc:spChg chg="mod">
          <ac:chgData name="Matthew Suderman" userId="2709995e-3ea8-4fb0-9b62-eb8034dec529" providerId="ADAL" clId="{37585BB9-C2A3-49A6-AE98-61830FCDBBE6}" dt="2021-06-27T14:05:32.965" v="101" actId="20577"/>
          <ac:spMkLst>
            <pc:docMk/>
            <pc:sldMk cId="3263505699" sldId="318"/>
            <ac:spMk id="2" creationId="{00000000-0000-0000-0000-000000000000}"/>
          </ac:spMkLst>
        </pc:spChg>
        <pc:spChg chg="add del mod">
          <ac:chgData name="Matthew Suderman" userId="2709995e-3ea8-4fb0-9b62-eb8034dec529" providerId="ADAL" clId="{37585BB9-C2A3-49A6-AE98-61830FCDBBE6}" dt="2021-07-05T10:30:51.127" v="4043" actId="20577"/>
          <ac:spMkLst>
            <pc:docMk/>
            <pc:sldMk cId="3263505699" sldId="318"/>
            <ac:spMk id="6" creationId="{6171DB27-5E3F-442E-AC0D-5BD6E2287E7F}"/>
          </ac:spMkLst>
        </pc:spChg>
        <pc:graphicFrameChg chg="mod modGraphic">
          <ac:chgData name="Matthew Suderman" userId="2709995e-3ea8-4fb0-9b62-eb8034dec529" providerId="ADAL" clId="{37585BB9-C2A3-49A6-AE98-61830FCDBBE6}" dt="2021-07-05T10:30:07.093" v="4003" actId="20577"/>
          <ac:graphicFrameMkLst>
            <pc:docMk/>
            <pc:sldMk cId="3263505699" sldId="318"/>
            <ac:graphicFrameMk id="4" creationId="{F534F4DB-5FFD-47BE-B9BC-84765E6BA4F9}"/>
          </ac:graphicFrameMkLst>
        </pc:graphicFrameChg>
      </pc:sldChg>
      <pc:sldChg chg="del">
        <pc:chgData name="Matthew Suderman" userId="2709995e-3ea8-4fb0-9b62-eb8034dec529" providerId="ADAL" clId="{37585BB9-C2A3-49A6-AE98-61830FCDBBE6}" dt="2021-06-27T13:10:31.971" v="0" actId="47"/>
        <pc:sldMkLst>
          <pc:docMk/>
          <pc:sldMk cId="701847933" sldId="323"/>
        </pc:sldMkLst>
      </pc:sldChg>
      <pc:sldChg chg="del">
        <pc:chgData name="Matthew Suderman" userId="2709995e-3ea8-4fb0-9b62-eb8034dec529" providerId="ADAL" clId="{37585BB9-C2A3-49A6-AE98-61830FCDBBE6}" dt="2021-06-27T13:10:34.882" v="1" actId="47"/>
        <pc:sldMkLst>
          <pc:docMk/>
          <pc:sldMk cId="1951934433" sldId="324"/>
        </pc:sldMkLst>
      </pc:sldChg>
      <pc:sldChg chg="del">
        <pc:chgData name="Matthew Suderman" userId="2709995e-3ea8-4fb0-9b62-eb8034dec529" providerId="ADAL" clId="{37585BB9-C2A3-49A6-AE98-61830FCDBBE6}" dt="2021-06-27T13:10:34.882" v="1" actId="47"/>
        <pc:sldMkLst>
          <pc:docMk/>
          <pc:sldMk cId="1382524209" sldId="325"/>
        </pc:sldMkLst>
      </pc:sldChg>
      <pc:sldChg chg="del">
        <pc:chgData name="Matthew Suderman" userId="2709995e-3ea8-4fb0-9b62-eb8034dec529" providerId="ADAL" clId="{37585BB9-C2A3-49A6-AE98-61830FCDBBE6}" dt="2021-06-27T13:10:31.971" v="0" actId="47"/>
        <pc:sldMkLst>
          <pc:docMk/>
          <pc:sldMk cId="2746240235" sldId="326"/>
        </pc:sldMkLst>
      </pc:sldChg>
      <pc:sldChg chg="modSp mod modAnim">
        <pc:chgData name="Matthew Suderman" userId="2709995e-3ea8-4fb0-9b62-eb8034dec529" providerId="ADAL" clId="{37585BB9-C2A3-49A6-AE98-61830FCDBBE6}" dt="2021-06-27T21:25:23.621" v="2133" actId="20577"/>
        <pc:sldMkLst>
          <pc:docMk/>
          <pc:sldMk cId="1714534942" sldId="327"/>
        </pc:sldMkLst>
        <pc:spChg chg="mod">
          <ac:chgData name="Matthew Suderman" userId="2709995e-3ea8-4fb0-9b62-eb8034dec529" providerId="ADAL" clId="{37585BB9-C2A3-49A6-AE98-61830FCDBBE6}" dt="2021-06-27T21:20:19.647" v="1714" actId="20577"/>
          <ac:spMkLst>
            <pc:docMk/>
            <pc:sldMk cId="1714534942" sldId="327"/>
            <ac:spMk id="2" creationId="{DA9F08BA-BBF6-4F6B-A0A9-7D8689EF76C4}"/>
          </ac:spMkLst>
        </pc:spChg>
        <pc:spChg chg="mod">
          <ac:chgData name="Matthew Suderman" userId="2709995e-3ea8-4fb0-9b62-eb8034dec529" providerId="ADAL" clId="{37585BB9-C2A3-49A6-AE98-61830FCDBBE6}" dt="2021-06-27T21:25:23.621" v="2133" actId="20577"/>
          <ac:spMkLst>
            <pc:docMk/>
            <pc:sldMk cId="1714534942" sldId="327"/>
            <ac:spMk id="3" creationId="{F7F024D1-3E6E-484D-A894-9F9753EC8BFB}"/>
          </ac:spMkLst>
        </pc:spChg>
      </pc:sldChg>
      <pc:sldChg chg="delSp modSp add mod">
        <pc:chgData name="Matthew Suderman" userId="2709995e-3ea8-4fb0-9b62-eb8034dec529" providerId="ADAL" clId="{37585BB9-C2A3-49A6-AE98-61830FCDBBE6}" dt="2021-06-27T14:07:05.928" v="144" actId="478"/>
        <pc:sldMkLst>
          <pc:docMk/>
          <pc:sldMk cId="212326430" sldId="328"/>
        </pc:sldMkLst>
        <pc:spChg chg="mod">
          <ac:chgData name="Matthew Suderman" userId="2709995e-3ea8-4fb0-9b62-eb8034dec529" providerId="ADAL" clId="{37585BB9-C2A3-49A6-AE98-61830FCDBBE6}" dt="2021-06-27T14:05:39.664" v="113" actId="20577"/>
          <ac:spMkLst>
            <pc:docMk/>
            <pc:sldMk cId="212326430" sldId="328"/>
            <ac:spMk id="2" creationId="{00000000-0000-0000-0000-000000000000}"/>
          </ac:spMkLst>
        </pc:spChg>
        <pc:spChg chg="del mod">
          <ac:chgData name="Matthew Suderman" userId="2709995e-3ea8-4fb0-9b62-eb8034dec529" providerId="ADAL" clId="{37585BB9-C2A3-49A6-AE98-61830FCDBBE6}" dt="2021-06-27T14:07:05.928" v="144" actId="478"/>
          <ac:spMkLst>
            <pc:docMk/>
            <pc:sldMk cId="212326430" sldId="328"/>
            <ac:spMk id="6" creationId="{6171DB27-5E3F-442E-AC0D-5BD6E2287E7F}"/>
          </ac:spMkLst>
        </pc:spChg>
        <pc:graphicFrameChg chg="mod modGraphic">
          <ac:chgData name="Matthew Suderman" userId="2709995e-3ea8-4fb0-9b62-eb8034dec529" providerId="ADAL" clId="{37585BB9-C2A3-49A6-AE98-61830FCDBBE6}" dt="2021-06-27T14:06:56.054" v="143" actId="20577"/>
          <ac:graphicFrameMkLst>
            <pc:docMk/>
            <pc:sldMk cId="212326430" sldId="328"/>
            <ac:graphicFrameMk id="4" creationId="{F534F4DB-5FFD-47BE-B9BC-84765E6BA4F9}"/>
          </ac:graphicFrameMkLst>
        </pc:graphicFrameChg>
      </pc:sldChg>
      <pc:sldChg chg="del">
        <pc:chgData name="Matthew Suderman" userId="2709995e-3ea8-4fb0-9b62-eb8034dec529" providerId="ADAL" clId="{37585BB9-C2A3-49A6-AE98-61830FCDBBE6}" dt="2021-06-27T13:10:31.971" v="0" actId="47"/>
        <pc:sldMkLst>
          <pc:docMk/>
          <pc:sldMk cId="966900351" sldId="328"/>
        </pc:sldMkLst>
      </pc:sldChg>
      <pc:sldChg chg="modSp new mod">
        <pc:chgData name="Matthew Suderman" userId="2709995e-3ea8-4fb0-9b62-eb8034dec529" providerId="ADAL" clId="{37585BB9-C2A3-49A6-AE98-61830FCDBBE6}" dt="2021-06-27T21:48:59.342" v="3759" actId="20577"/>
        <pc:sldMkLst>
          <pc:docMk/>
          <pc:sldMk cId="403594669" sldId="329"/>
        </pc:sldMkLst>
        <pc:spChg chg="mod">
          <ac:chgData name="Matthew Suderman" userId="2709995e-3ea8-4fb0-9b62-eb8034dec529" providerId="ADAL" clId="{37585BB9-C2A3-49A6-AE98-61830FCDBBE6}" dt="2021-06-27T21:48:59.342" v="3759" actId="20577"/>
          <ac:spMkLst>
            <pc:docMk/>
            <pc:sldMk cId="403594669" sldId="329"/>
            <ac:spMk id="2" creationId="{C7997E45-FF39-4215-B8A3-B8457EB42F04}"/>
          </ac:spMkLst>
        </pc:spChg>
        <pc:spChg chg="mod">
          <ac:chgData name="Matthew Suderman" userId="2709995e-3ea8-4fb0-9b62-eb8034dec529" providerId="ADAL" clId="{37585BB9-C2A3-49A6-AE98-61830FCDBBE6}" dt="2021-06-27T20:36:19.475" v="527" actId="404"/>
          <ac:spMkLst>
            <pc:docMk/>
            <pc:sldMk cId="403594669" sldId="329"/>
            <ac:spMk id="3" creationId="{FFEED585-BFC5-448A-A56E-63812EA3CF7E}"/>
          </ac:spMkLst>
        </pc:spChg>
      </pc:sldChg>
      <pc:sldChg chg="modSp new mod">
        <pc:chgData name="Matthew Suderman" userId="2709995e-3ea8-4fb0-9b62-eb8034dec529" providerId="ADAL" clId="{37585BB9-C2A3-49A6-AE98-61830FCDBBE6}" dt="2021-07-05T10:59:16.591" v="4323" actId="20577"/>
        <pc:sldMkLst>
          <pc:docMk/>
          <pc:sldMk cId="309696368" sldId="330"/>
        </pc:sldMkLst>
        <pc:spChg chg="mod">
          <ac:chgData name="Matthew Suderman" userId="2709995e-3ea8-4fb0-9b62-eb8034dec529" providerId="ADAL" clId="{37585BB9-C2A3-49A6-AE98-61830FCDBBE6}" dt="2021-06-27T20:47:07.679" v="564" actId="20577"/>
          <ac:spMkLst>
            <pc:docMk/>
            <pc:sldMk cId="309696368" sldId="330"/>
            <ac:spMk id="2" creationId="{880F8449-967A-4B14-9A79-AA8287854B95}"/>
          </ac:spMkLst>
        </pc:spChg>
        <pc:spChg chg="mod">
          <ac:chgData name="Matthew Suderman" userId="2709995e-3ea8-4fb0-9b62-eb8034dec529" providerId="ADAL" clId="{37585BB9-C2A3-49A6-AE98-61830FCDBBE6}" dt="2021-07-05T10:59:16.591" v="4323" actId="20577"/>
          <ac:spMkLst>
            <pc:docMk/>
            <pc:sldMk cId="309696368" sldId="330"/>
            <ac:spMk id="3" creationId="{F56D9CE3-880B-40D8-8212-5D7E7E1993D3}"/>
          </ac:spMkLst>
        </pc:spChg>
      </pc:sldChg>
      <pc:sldChg chg="del">
        <pc:chgData name="Matthew Suderman" userId="2709995e-3ea8-4fb0-9b62-eb8034dec529" providerId="ADAL" clId="{37585BB9-C2A3-49A6-AE98-61830FCDBBE6}" dt="2021-06-27T13:10:31.971" v="0" actId="47"/>
        <pc:sldMkLst>
          <pc:docMk/>
          <pc:sldMk cId="4252548372" sldId="330"/>
        </pc:sldMkLst>
      </pc:sldChg>
      <pc:sldChg chg="modSp add mod">
        <pc:chgData name="Matthew Suderman" userId="2709995e-3ea8-4fb0-9b62-eb8034dec529" providerId="ADAL" clId="{37585BB9-C2A3-49A6-AE98-61830FCDBBE6}" dt="2021-07-05T10:57:02.569" v="4116" actId="20577"/>
        <pc:sldMkLst>
          <pc:docMk/>
          <pc:sldMk cId="2769068046" sldId="331"/>
        </pc:sldMkLst>
        <pc:spChg chg="mod">
          <ac:chgData name="Matthew Suderman" userId="2709995e-3ea8-4fb0-9b62-eb8034dec529" providerId="ADAL" clId="{37585BB9-C2A3-49A6-AE98-61830FCDBBE6}" dt="2021-06-27T21:03:09.753" v="1285" actId="20577"/>
          <ac:spMkLst>
            <pc:docMk/>
            <pc:sldMk cId="2769068046" sldId="331"/>
            <ac:spMk id="2" creationId="{880F8449-967A-4B14-9A79-AA8287854B95}"/>
          </ac:spMkLst>
        </pc:spChg>
        <pc:spChg chg="mod">
          <ac:chgData name="Matthew Suderman" userId="2709995e-3ea8-4fb0-9b62-eb8034dec529" providerId="ADAL" clId="{37585BB9-C2A3-49A6-AE98-61830FCDBBE6}" dt="2021-07-05T10:57:02.569" v="4116" actId="20577"/>
          <ac:spMkLst>
            <pc:docMk/>
            <pc:sldMk cId="2769068046" sldId="331"/>
            <ac:spMk id="3" creationId="{F56D9CE3-880B-40D8-8212-5D7E7E1993D3}"/>
          </ac:spMkLst>
        </pc:spChg>
      </pc:sldChg>
      <pc:sldChg chg="del">
        <pc:chgData name="Matthew Suderman" userId="2709995e-3ea8-4fb0-9b62-eb8034dec529" providerId="ADAL" clId="{37585BB9-C2A3-49A6-AE98-61830FCDBBE6}" dt="2021-06-27T13:10:31.971" v="0" actId="47"/>
        <pc:sldMkLst>
          <pc:docMk/>
          <pc:sldMk cId="2994264867" sldId="331"/>
        </pc:sldMkLst>
      </pc:sldChg>
      <pc:sldChg chg="del">
        <pc:chgData name="Matthew Suderman" userId="2709995e-3ea8-4fb0-9b62-eb8034dec529" providerId="ADAL" clId="{37585BB9-C2A3-49A6-AE98-61830FCDBBE6}" dt="2021-06-27T13:10:31.971" v="0" actId="47"/>
        <pc:sldMkLst>
          <pc:docMk/>
          <pc:sldMk cId="3683323943" sldId="332"/>
        </pc:sldMkLst>
      </pc:sldChg>
      <pc:sldChg chg="modSp new mod">
        <pc:chgData name="Matthew Suderman" userId="2709995e-3ea8-4fb0-9b62-eb8034dec529" providerId="ADAL" clId="{37585BB9-C2A3-49A6-AE98-61830FCDBBE6}" dt="2021-06-27T21:36:11.863" v="2820" actId="20577"/>
        <pc:sldMkLst>
          <pc:docMk/>
          <pc:sldMk cId="4128374880" sldId="332"/>
        </pc:sldMkLst>
        <pc:spChg chg="mod">
          <ac:chgData name="Matthew Suderman" userId="2709995e-3ea8-4fb0-9b62-eb8034dec529" providerId="ADAL" clId="{37585BB9-C2A3-49A6-AE98-61830FCDBBE6}" dt="2021-06-27T21:34:45.630" v="2749" actId="20577"/>
          <ac:spMkLst>
            <pc:docMk/>
            <pc:sldMk cId="4128374880" sldId="332"/>
            <ac:spMk id="2" creationId="{F9A6CD33-13B0-452E-BB99-1CA04800F2A8}"/>
          </ac:spMkLst>
        </pc:spChg>
        <pc:spChg chg="mod">
          <ac:chgData name="Matthew Suderman" userId="2709995e-3ea8-4fb0-9b62-eb8034dec529" providerId="ADAL" clId="{37585BB9-C2A3-49A6-AE98-61830FCDBBE6}" dt="2021-06-27T21:36:11.863" v="2820" actId="20577"/>
          <ac:spMkLst>
            <pc:docMk/>
            <pc:sldMk cId="4128374880" sldId="332"/>
            <ac:spMk id="3" creationId="{A3B83DDA-8F90-4FAB-89C8-C50FE273835C}"/>
          </ac:spMkLst>
        </pc:spChg>
      </pc:sldChg>
      <pc:sldChg chg="modSp add mod">
        <pc:chgData name="Matthew Suderman" userId="2709995e-3ea8-4fb0-9b62-eb8034dec529" providerId="ADAL" clId="{37585BB9-C2A3-49A6-AE98-61830FCDBBE6}" dt="2021-06-27T21:40:09.816" v="3178" actId="20577"/>
        <pc:sldMkLst>
          <pc:docMk/>
          <pc:sldMk cId="1115488799" sldId="333"/>
        </pc:sldMkLst>
        <pc:spChg chg="mod">
          <ac:chgData name="Matthew Suderman" userId="2709995e-3ea8-4fb0-9b62-eb8034dec529" providerId="ADAL" clId="{37585BB9-C2A3-49A6-AE98-61830FCDBBE6}" dt="2021-06-27T21:36:43.058" v="2827" actId="20577"/>
          <ac:spMkLst>
            <pc:docMk/>
            <pc:sldMk cId="1115488799" sldId="333"/>
            <ac:spMk id="2" creationId="{F9A6CD33-13B0-452E-BB99-1CA04800F2A8}"/>
          </ac:spMkLst>
        </pc:spChg>
        <pc:spChg chg="mod">
          <ac:chgData name="Matthew Suderman" userId="2709995e-3ea8-4fb0-9b62-eb8034dec529" providerId="ADAL" clId="{37585BB9-C2A3-49A6-AE98-61830FCDBBE6}" dt="2021-06-27T21:40:09.816" v="3178" actId="20577"/>
          <ac:spMkLst>
            <pc:docMk/>
            <pc:sldMk cId="1115488799" sldId="333"/>
            <ac:spMk id="3" creationId="{A3B83DDA-8F90-4FAB-89C8-C50FE273835C}"/>
          </ac:spMkLst>
        </pc:spChg>
      </pc:sldChg>
      <pc:sldChg chg="del">
        <pc:chgData name="Matthew Suderman" userId="2709995e-3ea8-4fb0-9b62-eb8034dec529" providerId="ADAL" clId="{37585BB9-C2A3-49A6-AE98-61830FCDBBE6}" dt="2021-06-27T13:10:31.971" v="0" actId="47"/>
        <pc:sldMkLst>
          <pc:docMk/>
          <pc:sldMk cId="1631015651" sldId="333"/>
        </pc:sldMkLst>
      </pc:sldChg>
      <pc:sldChg chg="addSp modSp new mod ord">
        <pc:chgData name="Matthew Suderman" userId="2709995e-3ea8-4fb0-9b62-eb8034dec529" providerId="ADAL" clId="{37585BB9-C2A3-49A6-AE98-61830FCDBBE6}" dt="2021-07-05T11:00:42.438" v="4433" actId="20577"/>
        <pc:sldMkLst>
          <pc:docMk/>
          <pc:sldMk cId="2545536960" sldId="334"/>
        </pc:sldMkLst>
        <pc:spChg chg="mod">
          <ac:chgData name="Matthew Suderman" userId="2709995e-3ea8-4fb0-9b62-eb8034dec529" providerId="ADAL" clId="{37585BB9-C2A3-49A6-AE98-61830FCDBBE6}" dt="2021-07-05T11:00:42.438" v="4433" actId="20577"/>
          <ac:spMkLst>
            <pc:docMk/>
            <pc:sldMk cId="2545536960" sldId="334"/>
            <ac:spMk id="2" creationId="{4B8FFF6D-F6A7-4B63-9DA7-604ABA81EB2E}"/>
          </ac:spMkLst>
        </pc:spChg>
        <pc:spChg chg="mod">
          <ac:chgData name="Matthew Suderman" userId="2709995e-3ea8-4fb0-9b62-eb8034dec529" providerId="ADAL" clId="{37585BB9-C2A3-49A6-AE98-61830FCDBBE6}" dt="2021-07-05T11:00:20.037" v="4412" actId="20577"/>
          <ac:spMkLst>
            <pc:docMk/>
            <pc:sldMk cId="2545536960" sldId="334"/>
            <ac:spMk id="3" creationId="{61B65F74-A3EA-4D15-B29B-3EC788503D03}"/>
          </ac:spMkLst>
        </pc:spChg>
        <pc:graphicFrameChg chg="add mod modGraphic">
          <ac:chgData name="Matthew Suderman" userId="2709995e-3ea8-4fb0-9b62-eb8034dec529" providerId="ADAL" clId="{37585BB9-C2A3-49A6-AE98-61830FCDBBE6}" dt="2021-06-27T21:47:27.497" v="3752" actId="1076"/>
          <ac:graphicFrameMkLst>
            <pc:docMk/>
            <pc:sldMk cId="2545536960" sldId="334"/>
            <ac:graphicFrameMk id="4" creationId="{4F3ACF82-7EF8-4C89-98E1-35E99317E8C3}"/>
          </ac:graphicFrameMkLst>
        </pc:graphicFrameChg>
      </pc:sldChg>
      <pc:sldChg chg="modSp new del mod">
        <pc:chgData name="Matthew Suderman" userId="2709995e-3ea8-4fb0-9b62-eb8034dec529" providerId="ADAL" clId="{37585BB9-C2A3-49A6-AE98-61830FCDBBE6}" dt="2021-06-27T22:00:23.572" v="3815" actId="2696"/>
        <pc:sldMkLst>
          <pc:docMk/>
          <pc:sldMk cId="2810247385" sldId="335"/>
        </pc:sldMkLst>
        <pc:spChg chg="mod">
          <ac:chgData name="Matthew Suderman" userId="2709995e-3ea8-4fb0-9b62-eb8034dec529" providerId="ADAL" clId="{37585BB9-C2A3-49A6-AE98-61830FCDBBE6}" dt="2021-06-27T21:54:50.181" v="3814" actId="20577"/>
          <ac:spMkLst>
            <pc:docMk/>
            <pc:sldMk cId="2810247385" sldId="335"/>
            <ac:spMk id="2" creationId="{B68B42F4-0207-4B24-AC81-0CEB6A97528E}"/>
          </ac:spMkLst>
        </pc:spChg>
        <pc:spChg chg="mod">
          <ac:chgData name="Matthew Suderman" userId="2709995e-3ea8-4fb0-9b62-eb8034dec529" providerId="ADAL" clId="{37585BB9-C2A3-49A6-AE98-61830FCDBBE6}" dt="2021-06-27T21:54:46.972" v="3813" actId="20577"/>
          <ac:spMkLst>
            <pc:docMk/>
            <pc:sldMk cId="2810247385" sldId="335"/>
            <ac:spMk id="3" creationId="{CBEECE52-A7DD-472B-B5FF-8634CBD3F31B}"/>
          </ac:spMkLst>
        </pc:spChg>
      </pc:sldChg>
    </pc:docChg>
  </pc:docChgLst>
  <pc:docChgLst>
    <pc:chgData name="Paul Yousefi" userId="S::py16069@bristol.ac.uk::00dac411-6cbc-4a91-8790-2db18ba64b1d" providerId="AD" clId="Web-{0175E59D-40DB-5308-C736-879A01915400}"/>
    <pc:docChg chg="modSld">
      <pc:chgData name="Paul Yousefi" userId="S::py16069@bristol.ac.uk::00dac411-6cbc-4a91-8790-2db18ba64b1d" providerId="AD" clId="Web-{0175E59D-40DB-5308-C736-879A01915400}" dt="2021-11-15T08:54:06.310" v="20"/>
      <pc:docMkLst>
        <pc:docMk/>
      </pc:docMkLst>
      <pc:sldChg chg="modNotes">
        <pc:chgData name="Paul Yousefi" userId="S::py16069@bristol.ac.uk::00dac411-6cbc-4a91-8790-2db18ba64b1d" providerId="AD" clId="Web-{0175E59D-40DB-5308-C736-879A01915400}" dt="2021-11-15T08:53:26.012" v="14"/>
        <pc:sldMkLst>
          <pc:docMk/>
          <pc:sldMk cId="634334793" sldId="301"/>
        </pc:sldMkLst>
      </pc:sldChg>
      <pc:sldChg chg="modNotes">
        <pc:chgData name="Paul Yousefi" userId="S::py16069@bristol.ac.uk::00dac411-6cbc-4a91-8790-2db18ba64b1d" providerId="AD" clId="Web-{0175E59D-40DB-5308-C736-879A01915400}" dt="2021-11-15T08:53:55.247" v="17"/>
        <pc:sldMkLst>
          <pc:docMk/>
          <pc:sldMk cId="1993067607" sldId="302"/>
        </pc:sldMkLst>
      </pc:sldChg>
      <pc:sldChg chg="modNotes">
        <pc:chgData name="Paul Yousefi" userId="S::py16069@bristol.ac.uk::00dac411-6cbc-4a91-8790-2db18ba64b1d" providerId="AD" clId="Web-{0175E59D-40DB-5308-C736-879A01915400}" dt="2021-11-15T08:53:06.715" v="10"/>
        <pc:sldMkLst>
          <pc:docMk/>
          <pc:sldMk cId="141806422" sldId="307"/>
        </pc:sldMkLst>
      </pc:sldChg>
      <pc:sldChg chg="modNotes">
        <pc:chgData name="Paul Yousefi" userId="S::py16069@bristol.ac.uk::00dac411-6cbc-4a91-8790-2db18ba64b1d" providerId="AD" clId="Web-{0175E59D-40DB-5308-C736-879A01915400}" dt="2021-11-15T08:52:24.807" v="5"/>
        <pc:sldMkLst>
          <pc:docMk/>
          <pc:sldMk cId="3755003542" sldId="309"/>
        </pc:sldMkLst>
      </pc:sldChg>
      <pc:sldChg chg="modNotes">
        <pc:chgData name="Paul Yousefi" userId="S::py16069@bristol.ac.uk::00dac411-6cbc-4a91-8790-2db18ba64b1d" providerId="AD" clId="Web-{0175E59D-40DB-5308-C736-879A01915400}" dt="2021-11-15T08:54:06.310" v="20"/>
        <pc:sldMkLst>
          <pc:docMk/>
          <pc:sldMk cId="3034142497" sldId="314"/>
        </pc:sldMkLst>
      </pc:sldChg>
    </pc:docChg>
  </pc:docChgLst>
  <pc:docChgLst>
    <pc:chgData name="Matthew Suderman" userId="S::ms13525@bristol.ac.uk::2709995e-3ea8-4fb0-9b62-eb8034dec529" providerId="AD" clId="Web-{8D094F5A-9C42-9773-3863-94B35E2931C1}"/>
    <pc:docChg chg="addSld delSld modSld sldOrd addMainMaster delMainMaster">
      <pc:chgData name="Matthew Suderman" userId="S::ms13525@bristol.ac.uk::2709995e-3ea8-4fb0-9b62-eb8034dec529" providerId="AD" clId="Web-{8D094F5A-9C42-9773-3863-94B35E2931C1}" dt="2021-11-06T14:50:18.470" v="771" actId="20577"/>
      <pc:docMkLst>
        <pc:docMk/>
      </pc:docMkLst>
      <pc:sldChg chg="modSp">
        <pc:chgData name="Matthew Suderman" userId="S::ms13525@bristol.ac.uk::2709995e-3ea8-4fb0-9b62-eb8034dec529" providerId="AD" clId="Web-{8D094F5A-9C42-9773-3863-94B35E2931C1}" dt="2021-11-06T13:08:28.139" v="225" actId="20577"/>
        <pc:sldMkLst>
          <pc:docMk/>
          <pc:sldMk cId="0" sldId="288"/>
        </pc:sldMkLst>
        <pc:spChg chg="mod">
          <ac:chgData name="Matthew Suderman" userId="S::ms13525@bristol.ac.uk::2709995e-3ea8-4fb0-9b62-eb8034dec529" providerId="AD" clId="Web-{8D094F5A-9C42-9773-3863-94B35E2931C1}" dt="2021-11-06T13:08:28.139" v="225" actId="20577"/>
          <ac:spMkLst>
            <pc:docMk/>
            <pc:sldMk cId="0" sldId="288"/>
            <ac:spMk id="3" creationId="{00000000-0000-0000-0000-000000000000}"/>
          </ac:spMkLst>
        </pc:spChg>
      </pc:sldChg>
      <pc:sldChg chg="addSp modSp new mod modClrScheme chgLayout">
        <pc:chgData name="Matthew Suderman" userId="S::ms13525@bristol.ac.uk::2709995e-3ea8-4fb0-9b62-eb8034dec529" providerId="AD" clId="Web-{8D094F5A-9C42-9773-3863-94B35E2931C1}" dt="2021-11-06T13:05:17.149" v="183" actId="20577"/>
        <pc:sldMkLst>
          <pc:docMk/>
          <pc:sldMk cId="2204259795" sldId="289"/>
        </pc:sldMkLst>
        <pc:spChg chg="add mod">
          <ac:chgData name="Matthew Suderman" userId="S::ms13525@bristol.ac.uk::2709995e-3ea8-4fb0-9b62-eb8034dec529" providerId="AD" clId="Web-{8D094F5A-9C42-9773-3863-94B35E2931C1}" dt="2021-11-05T17:56:28.850" v="49" actId="20577"/>
          <ac:spMkLst>
            <pc:docMk/>
            <pc:sldMk cId="2204259795" sldId="289"/>
            <ac:spMk id="2" creationId="{F8C4F4EC-7B46-433F-9E10-D66F365AA780}"/>
          </ac:spMkLst>
        </pc:spChg>
        <pc:spChg chg="add mod">
          <ac:chgData name="Matthew Suderman" userId="S::ms13525@bristol.ac.uk::2709995e-3ea8-4fb0-9b62-eb8034dec529" providerId="AD" clId="Web-{8D094F5A-9C42-9773-3863-94B35E2931C1}" dt="2021-11-06T13:05:17.149" v="183" actId="20577"/>
          <ac:spMkLst>
            <pc:docMk/>
            <pc:sldMk cId="2204259795" sldId="289"/>
            <ac:spMk id="3" creationId="{8CE7A5A6-0E5C-43FB-9F20-5880C102E13C}"/>
          </ac:spMkLst>
        </pc:spChg>
      </pc:sldChg>
      <pc:sldChg chg="addSp delSp modSp new">
        <pc:chgData name="Matthew Suderman" userId="S::ms13525@bristol.ac.uk::2709995e-3ea8-4fb0-9b62-eb8034dec529" providerId="AD" clId="Web-{8D094F5A-9C42-9773-3863-94B35E2931C1}" dt="2021-11-06T13:38:06.523" v="261" actId="14100"/>
        <pc:sldMkLst>
          <pc:docMk/>
          <pc:sldMk cId="861801232" sldId="290"/>
        </pc:sldMkLst>
        <pc:spChg chg="mod">
          <ac:chgData name="Matthew Suderman" userId="S::ms13525@bristol.ac.uk::2709995e-3ea8-4fb0-9b62-eb8034dec529" providerId="AD" clId="Web-{8D094F5A-9C42-9773-3863-94B35E2931C1}" dt="2021-11-06T13:37:20.725" v="239" actId="20577"/>
          <ac:spMkLst>
            <pc:docMk/>
            <pc:sldMk cId="861801232" sldId="290"/>
            <ac:spMk id="2" creationId="{43DF8D10-2265-444B-98FD-439E954F7C94}"/>
          </ac:spMkLst>
        </pc:spChg>
        <pc:spChg chg="del">
          <ac:chgData name="Matthew Suderman" userId="S::ms13525@bristol.ac.uk::2709995e-3ea8-4fb0-9b62-eb8034dec529" providerId="AD" clId="Web-{8D094F5A-9C42-9773-3863-94B35E2931C1}" dt="2021-11-06T13:37:11.850" v="232"/>
          <ac:spMkLst>
            <pc:docMk/>
            <pc:sldMk cId="861801232" sldId="290"/>
            <ac:spMk id="3" creationId="{D60651F3-F5DC-4A51-B30B-B9CEE7CF9ADE}"/>
          </ac:spMkLst>
        </pc:spChg>
        <pc:spChg chg="add mod">
          <ac:chgData name="Matthew Suderman" userId="S::ms13525@bristol.ac.uk::2709995e-3ea8-4fb0-9b62-eb8034dec529" providerId="AD" clId="Web-{8D094F5A-9C42-9773-3863-94B35E2931C1}" dt="2021-11-06T13:38:06.523" v="261" actId="14100"/>
          <ac:spMkLst>
            <pc:docMk/>
            <pc:sldMk cId="861801232" sldId="290"/>
            <ac:spMk id="5" creationId="{A04D9E46-1E5D-4A75-8BAF-B067BDFEC591}"/>
          </ac:spMkLst>
        </pc:spChg>
        <pc:spChg chg="add">
          <ac:chgData name="Matthew Suderman" userId="S::ms13525@bristol.ac.uk::2709995e-3ea8-4fb0-9b62-eb8034dec529" providerId="AD" clId="Web-{8D094F5A-9C42-9773-3863-94B35E2931C1}" dt="2021-11-06T13:37:07.334" v="231"/>
          <ac:spMkLst>
            <pc:docMk/>
            <pc:sldMk cId="861801232" sldId="290"/>
            <ac:spMk id="6" creationId="{9C0BA125-435F-4FE4-A346-C4DCB53B1E09}"/>
          </ac:spMkLst>
        </pc:spChg>
        <pc:picChg chg="add">
          <ac:chgData name="Matthew Suderman" userId="S::ms13525@bristol.ac.uk::2709995e-3ea8-4fb0-9b62-eb8034dec529" providerId="AD" clId="Web-{8D094F5A-9C42-9773-3863-94B35E2931C1}" dt="2021-11-06T13:37:07.334" v="231"/>
          <ac:picMkLst>
            <pc:docMk/>
            <pc:sldMk cId="861801232" sldId="290"/>
            <ac:picMk id="4" creationId="{37235511-D9A6-463C-8EF9-5CBAD732E4A1}"/>
          </ac:picMkLst>
        </pc:picChg>
      </pc:sldChg>
      <pc:sldChg chg="add del">
        <pc:chgData name="Matthew Suderman" userId="S::ms13525@bristol.ac.uk::2709995e-3ea8-4fb0-9b62-eb8034dec529" providerId="AD" clId="Web-{8D094F5A-9C42-9773-3863-94B35E2931C1}" dt="2021-11-06T13:36:51.818" v="230"/>
        <pc:sldMkLst>
          <pc:docMk/>
          <pc:sldMk cId="2165337569" sldId="291"/>
        </pc:sldMkLst>
      </pc:sldChg>
      <pc:sldChg chg="addSp delSp modSp new">
        <pc:chgData name="Matthew Suderman" userId="S::ms13525@bristol.ac.uk::2709995e-3ea8-4fb0-9b62-eb8034dec529" providerId="AD" clId="Web-{8D094F5A-9C42-9773-3863-94B35E2931C1}" dt="2021-11-06T13:38:54.493" v="280" actId="20577"/>
        <pc:sldMkLst>
          <pc:docMk/>
          <pc:sldMk cId="2784325628" sldId="291"/>
        </pc:sldMkLst>
        <pc:spChg chg="mod">
          <ac:chgData name="Matthew Suderman" userId="S::ms13525@bristol.ac.uk::2709995e-3ea8-4fb0-9b62-eb8034dec529" providerId="AD" clId="Web-{8D094F5A-9C42-9773-3863-94B35E2931C1}" dt="2021-11-06T13:38:54.493" v="280" actId="20577"/>
          <ac:spMkLst>
            <pc:docMk/>
            <pc:sldMk cId="2784325628" sldId="291"/>
            <ac:spMk id="2" creationId="{5339973A-A934-45F2-B01D-D744EDA37E65}"/>
          </ac:spMkLst>
        </pc:spChg>
        <pc:spChg chg="del">
          <ac:chgData name="Matthew Suderman" userId="S::ms13525@bristol.ac.uk::2709995e-3ea8-4fb0-9b62-eb8034dec529" providerId="AD" clId="Web-{8D094F5A-9C42-9773-3863-94B35E2931C1}" dt="2021-11-06T13:38:49.399" v="278"/>
          <ac:spMkLst>
            <pc:docMk/>
            <pc:sldMk cId="2784325628" sldId="291"/>
            <ac:spMk id="3" creationId="{EA12AB8F-8450-4481-B18A-B911FD67DA53}"/>
          </ac:spMkLst>
        </pc:spChg>
        <pc:spChg chg="add mod">
          <ac:chgData name="Matthew Suderman" userId="S::ms13525@bristol.ac.uk::2709995e-3ea8-4fb0-9b62-eb8034dec529" providerId="AD" clId="Web-{8D094F5A-9C42-9773-3863-94B35E2931C1}" dt="2021-11-06T13:38:40.430" v="274" actId="1076"/>
          <ac:spMkLst>
            <pc:docMk/>
            <pc:sldMk cId="2784325628" sldId="291"/>
            <ac:spMk id="7" creationId="{DAC800BB-61A4-46DC-8939-FA63DAACB5C8}"/>
          </ac:spMkLst>
        </pc:spChg>
        <pc:spChg chg="add mod">
          <ac:chgData name="Matthew Suderman" userId="S::ms13525@bristol.ac.uk::2709995e-3ea8-4fb0-9b62-eb8034dec529" providerId="AD" clId="Web-{8D094F5A-9C42-9773-3863-94B35E2931C1}" dt="2021-11-06T13:38:40.446" v="275" actId="1076"/>
          <ac:spMkLst>
            <pc:docMk/>
            <pc:sldMk cId="2784325628" sldId="291"/>
            <ac:spMk id="8" creationId="{6B5B36E2-300D-4531-A3F8-9C874EAE1D78}"/>
          </ac:spMkLst>
        </pc:spChg>
        <pc:spChg chg="add mod">
          <ac:chgData name="Matthew Suderman" userId="S::ms13525@bristol.ac.uk::2709995e-3ea8-4fb0-9b62-eb8034dec529" providerId="AD" clId="Web-{8D094F5A-9C42-9773-3863-94B35E2931C1}" dt="2021-11-06T13:38:40.446" v="276" actId="1076"/>
          <ac:spMkLst>
            <pc:docMk/>
            <pc:sldMk cId="2784325628" sldId="291"/>
            <ac:spMk id="9" creationId="{0ABFE5A8-791E-4582-85EE-8BA35BD4236E}"/>
          </ac:spMkLst>
        </pc:spChg>
        <pc:spChg chg="add mod">
          <ac:chgData name="Matthew Suderman" userId="S::ms13525@bristol.ac.uk::2709995e-3ea8-4fb0-9b62-eb8034dec529" providerId="AD" clId="Web-{8D094F5A-9C42-9773-3863-94B35E2931C1}" dt="2021-11-06T13:38:40.446" v="277" actId="1076"/>
          <ac:spMkLst>
            <pc:docMk/>
            <pc:sldMk cId="2784325628" sldId="291"/>
            <ac:spMk id="10" creationId="{36F60C70-E24D-431C-A083-2902BE5E39FE}"/>
          </ac:spMkLst>
        </pc:spChg>
        <pc:picChg chg="add mod">
          <ac:chgData name="Matthew Suderman" userId="S::ms13525@bristol.ac.uk::2709995e-3ea8-4fb0-9b62-eb8034dec529" providerId="AD" clId="Web-{8D094F5A-9C42-9773-3863-94B35E2931C1}" dt="2021-11-06T13:38:40.399" v="271" actId="1076"/>
          <ac:picMkLst>
            <pc:docMk/>
            <pc:sldMk cId="2784325628" sldId="291"/>
            <ac:picMk id="4" creationId="{849ED671-3F7B-4E50-A4E5-96DE05B99A88}"/>
          </ac:picMkLst>
        </pc:picChg>
        <pc:picChg chg="add mod">
          <ac:chgData name="Matthew Suderman" userId="S::ms13525@bristol.ac.uk::2709995e-3ea8-4fb0-9b62-eb8034dec529" providerId="AD" clId="Web-{8D094F5A-9C42-9773-3863-94B35E2931C1}" dt="2021-11-06T13:38:40.415" v="272" actId="1076"/>
          <ac:picMkLst>
            <pc:docMk/>
            <pc:sldMk cId="2784325628" sldId="291"/>
            <ac:picMk id="5" creationId="{7CA31377-1D65-4BD5-8874-A741CFC1974D}"/>
          </ac:picMkLst>
        </pc:picChg>
        <pc:picChg chg="add mod">
          <ac:chgData name="Matthew Suderman" userId="S::ms13525@bristol.ac.uk::2709995e-3ea8-4fb0-9b62-eb8034dec529" providerId="AD" clId="Web-{8D094F5A-9C42-9773-3863-94B35E2931C1}" dt="2021-11-06T13:38:40.430" v="273" actId="1076"/>
          <ac:picMkLst>
            <pc:docMk/>
            <pc:sldMk cId="2784325628" sldId="291"/>
            <ac:picMk id="6" creationId="{68B8D503-4682-411F-886D-D6FD1DE96AAF}"/>
          </ac:picMkLst>
        </pc:picChg>
      </pc:sldChg>
      <pc:sldChg chg="add del">
        <pc:chgData name="Matthew Suderman" userId="S::ms13525@bristol.ac.uk::2709995e-3ea8-4fb0-9b62-eb8034dec529" providerId="AD" clId="Web-{8D094F5A-9C42-9773-3863-94B35E2931C1}" dt="2021-11-06T13:36:51.802" v="229"/>
        <pc:sldMkLst>
          <pc:docMk/>
          <pc:sldMk cId="2971287433" sldId="292"/>
        </pc:sldMkLst>
      </pc:sldChg>
      <pc:sldChg chg="addSp delSp modSp new">
        <pc:chgData name="Matthew Suderman" userId="S::ms13525@bristol.ac.uk::2709995e-3ea8-4fb0-9b62-eb8034dec529" providerId="AD" clId="Web-{8D094F5A-9C42-9773-3863-94B35E2931C1}" dt="2021-11-06T13:39:49.495" v="287"/>
        <pc:sldMkLst>
          <pc:docMk/>
          <pc:sldMk cId="3064344459" sldId="292"/>
        </pc:sldMkLst>
        <pc:spChg chg="mod">
          <ac:chgData name="Matthew Suderman" userId="S::ms13525@bristol.ac.uk::2709995e-3ea8-4fb0-9b62-eb8034dec529" providerId="AD" clId="Web-{8D094F5A-9C42-9773-3863-94B35E2931C1}" dt="2021-11-06T13:39:31.900" v="286" actId="20577"/>
          <ac:spMkLst>
            <pc:docMk/>
            <pc:sldMk cId="3064344459" sldId="292"/>
            <ac:spMk id="2" creationId="{767083A8-DADC-478F-8C9A-6232E5DE716C}"/>
          </ac:spMkLst>
        </pc:spChg>
        <pc:spChg chg="del">
          <ac:chgData name="Matthew Suderman" userId="S::ms13525@bristol.ac.uk::2709995e-3ea8-4fb0-9b62-eb8034dec529" providerId="AD" clId="Web-{8D094F5A-9C42-9773-3863-94B35E2931C1}" dt="2021-11-06T13:39:49.495" v="287"/>
          <ac:spMkLst>
            <pc:docMk/>
            <pc:sldMk cId="3064344459" sldId="292"/>
            <ac:spMk id="3" creationId="{A6F83AB7-BCCF-4A1C-850F-80154268EAB1}"/>
          </ac:spMkLst>
        </pc:spChg>
        <pc:spChg chg="add mod">
          <ac:chgData name="Matthew Suderman" userId="S::ms13525@bristol.ac.uk::2709995e-3ea8-4fb0-9b62-eb8034dec529" providerId="AD" clId="Web-{8D094F5A-9C42-9773-3863-94B35E2931C1}" dt="2021-11-06T13:39:29.463" v="284" actId="1076"/>
          <ac:spMkLst>
            <pc:docMk/>
            <pc:sldMk cId="3064344459" sldId="292"/>
            <ac:spMk id="5" creationId="{20621C19-BC63-4FE1-BF7B-4FE799EBF530}"/>
          </ac:spMkLst>
        </pc:spChg>
        <pc:spChg chg="add mod">
          <ac:chgData name="Matthew Suderman" userId="S::ms13525@bristol.ac.uk::2709995e-3ea8-4fb0-9b62-eb8034dec529" providerId="AD" clId="Web-{8D094F5A-9C42-9773-3863-94B35E2931C1}" dt="2021-11-06T13:39:29.463" v="285" actId="1076"/>
          <ac:spMkLst>
            <pc:docMk/>
            <pc:sldMk cId="3064344459" sldId="292"/>
            <ac:spMk id="6" creationId="{CD1BC460-00DF-4B84-8C5F-A365986A8CB3}"/>
          </ac:spMkLst>
        </pc:spChg>
        <pc:picChg chg="add mod">
          <ac:chgData name="Matthew Suderman" userId="S::ms13525@bristol.ac.uk::2709995e-3ea8-4fb0-9b62-eb8034dec529" providerId="AD" clId="Web-{8D094F5A-9C42-9773-3863-94B35E2931C1}" dt="2021-11-06T13:39:29.447" v="283" actId="1076"/>
          <ac:picMkLst>
            <pc:docMk/>
            <pc:sldMk cId="3064344459" sldId="292"/>
            <ac:picMk id="4" creationId="{4F78F477-1A30-47D1-814B-F4C33FD4173D}"/>
          </ac:picMkLst>
        </pc:picChg>
      </pc:sldChg>
      <pc:sldChg chg="del">
        <pc:chgData name="Matthew Suderman" userId="S::ms13525@bristol.ac.uk::2709995e-3ea8-4fb0-9b62-eb8034dec529" providerId="AD" clId="Web-{8D094F5A-9C42-9773-3863-94B35E2931C1}" dt="2021-11-05T17:55:27.237" v="10"/>
        <pc:sldMkLst>
          <pc:docMk/>
          <pc:sldMk cId="2594997046" sldId="293"/>
        </pc:sldMkLst>
      </pc:sldChg>
      <pc:sldChg chg="addSp delSp modSp new">
        <pc:chgData name="Matthew Suderman" userId="S::ms13525@bristol.ac.uk::2709995e-3ea8-4fb0-9b62-eb8034dec529" providerId="AD" clId="Web-{8D094F5A-9C42-9773-3863-94B35E2931C1}" dt="2021-11-06T13:40:53.747" v="312" actId="20577"/>
        <pc:sldMkLst>
          <pc:docMk/>
          <pc:sldMk cId="3647062740" sldId="293"/>
        </pc:sldMkLst>
        <pc:spChg chg="mod">
          <ac:chgData name="Matthew Suderman" userId="S::ms13525@bristol.ac.uk::2709995e-3ea8-4fb0-9b62-eb8034dec529" providerId="AD" clId="Web-{8D094F5A-9C42-9773-3863-94B35E2931C1}" dt="2021-11-06T13:40:53.747" v="312" actId="20577"/>
          <ac:spMkLst>
            <pc:docMk/>
            <pc:sldMk cId="3647062740" sldId="293"/>
            <ac:spMk id="2" creationId="{62699B56-91F9-4AA2-A73C-E0308B806E25}"/>
          </ac:spMkLst>
        </pc:spChg>
        <pc:spChg chg="del">
          <ac:chgData name="Matthew Suderman" userId="S::ms13525@bristol.ac.uk::2709995e-3ea8-4fb0-9b62-eb8034dec529" providerId="AD" clId="Web-{8D094F5A-9C42-9773-3863-94B35E2931C1}" dt="2021-11-06T13:40:14.558" v="290"/>
          <ac:spMkLst>
            <pc:docMk/>
            <pc:sldMk cId="3647062740" sldId="293"/>
            <ac:spMk id="3" creationId="{40057063-86E2-4316-A911-AD94F493224C}"/>
          </ac:spMkLst>
        </pc:spChg>
        <pc:spChg chg="add mod">
          <ac:chgData name="Matthew Suderman" userId="S::ms13525@bristol.ac.uk::2709995e-3ea8-4fb0-9b62-eb8034dec529" providerId="AD" clId="Web-{8D094F5A-9C42-9773-3863-94B35E2931C1}" dt="2021-11-06T13:40:42.246" v="307" actId="20577"/>
          <ac:spMkLst>
            <pc:docMk/>
            <pc:sldMk cId="3647062740" sldId="293"/>
            <ac:spMk id="4" creationId="{6340DD1D-06FE-4538-9750-80CDC4513755}"/>
          </ac:spMkLst>
        </pc:spChg>
      </pc:sldChg>
      <pc:sldChg chg="addSp delSp modSp new">
        <pc:chgData name="Matthew Suderman" userId="S::ms13525@bristol.ac.uk::2709995e-3ea8-4fb0-9b62-eb8034dec529" providerId="AD" clId="Web-{8D094F5A-9C42-9773-3863-94B35E2931C1}" dt="2021-11-06T14:20:35.242" v="414" actId="20577"/>
        <pc:sldMkLst>
          <pc:docMk/>
          <pc:sldMk cId="3437451248" sldId="294"/>
        </pc:sldMkLst>
        <pc:spChg chg="mod">
          <ac:chgData name="Matthew Suderman" userId="S::ms13525@bristol.ac.uk::2709995e-3ea8-4fb0-9b62-eb8034dec529" providerId="AD" clId="Web-{8D094F5A-9C42-9773-3863-94B35E2931C1}" dt="2021-11-06T14:20:35.242" v="414" actId="20577"/>
          <ac:spMkLst>
            <pc:docMk/>
            <pc:sldMk cId="3437451248" sldId="294"/>
            <ac:spMk id="2" creationId="{15F569D9-6BCD-45EE-B16D-38138BCCEA18}"/>
          </ac:spMkLst>
        </pc:spChg>
        <pc:spChg chg="del">
          <ac:chgData name="Matthew Suderman" userId="S::ms13525@bristol.ac.uk::2709995e-3ea8-4fb0-9b62-eb8034dec529" providerId="AD" clId="Web-{8D094F5A-9C42-9773-3863-94B35E2931C1}" dt="2021-11-06T14:13:52.357" v="314"/>
          <ac:spMkLst>
            <pc:docMk/>
            <pc:sldMk cId="3437451248" sldId="294"/>
            <ac:spMk id="3" creationId="{8AD220D8-ACED-45BA-A103-7F1E93C59225}"/>
          </ac:spMkLst>
        </pc:spChg>
        <pc:spChg chg="add mod">
          <ac:chgData name="Matthew Suderman" userId="S::ms13525@bristol.ac.uk::2709995e-3ea8-4fb0-9b62-eb8034dec529" providerId="AD" clId="Web-{8D094F5A-9C42-9773-3863-94B35E2931C1}" dt="2021-11-06T14:14:55.219" v="343" actId="1076"/>
          <ac:spMkLst>
            <pc:docMk/>
            <pc:sldMk cId="3437451248" sldId="294"/>
            <ac:spMk id="4" creationId="{7088A970-AB93-4B38-A891-DAC1208A03AF}"/>
          </ac:spMkLst>
        </pc:spChg>
        <pc:spChg chg="add mod">
          <ac:chgData name="Matthew Suderman" userId="S::ms13525@bristol.ac.uk::2709995e-3ea8-4fb0-9b62-eb8034dec529" providerId="AD" clId="Web-{8D094F5A-9C42-9773-3863-94B35E2931C1}" dt="2021-11-06T14:14:55.219" v="344" actId="1076"/>
          <ac:spMkLst>
            <pc:docMk/>
            <pc:sldMk cId="3437451248" sldId="294"/>
            <ac:spMk id="5" creationId="{44F17160-209E-425D-9EE7-8700026B9B71}"/>
          </ac:spMkLst>
        </pc:spChg>
        <pc:spChg chg="add mod">
          <ac:chgData name="Matthew Suderman" userId="S::ms13525@bristol.ac.uk::2709995e-3ea8-4fb0-9b62-eb8034dec529" providerId="AD" clId="Web-{8D094F5A-9C42-9773-3863-94B35E2931C1}" dt="2021-11-06T14:14:55.234" v="345" actId="1076"/>
          <ac:spMkLst>
            <pc:docMk/>
            <pc:sldMk cId="3437451248" sldId="294"/>
            <ac:spMk id="6" creationId="{75F6EDD4-90A0-41D0-AA53-1F67097F7BAA}"/>
          </ac:spMkLst>
        </pc:spChg>
      </pc:sldChg>
      <pc:sldChg chg="del">
        <pc:chgData name="Matthew Suderman" userId="S::ms13525@bristol.ac.uk::2709995e-3ea8-4fb0-9b62-eb8034dec529" providerId="AD" clId="Web-{8D094F5A-9C42-9773-3863-94B35E2931C1}" dt="2021-11-05T17:55:27.237" v="9"/>
        <pc:sldMkLst>
          <pc:docMk/>
          <pc:sldMk cId="316733845" sldId="295"/>
        </pc:sldMkLst>
      </pc:sldChg>
      <pc:sldChg chg="addSp delSp modSp new">
        <pc:chgData name="Matthew Suderman" userId="S::ms13525@bristol.ac.uk::2709995e-3ea8-4fb0-9b62-eb8034dec529" providerId="AD" clId="Web-{8D094F5A-9C42-9773-3863-94B35E2931C1}" dt="2021-11-06T14:20:42.070" v="424" actId="20577"/>
        <pc:sldMkLst>
          <pc:docMk/>
          <pc:sldMk cId="2086317744" sldId="295"/>
        </pc:sldMkLst>
        <pc:spChg chg="mod">
          <ac:chgData name="Matthew Suderman" userId="S::ms13525@bristol.ac.uk::2709995e-3ea8-4fb0-9b62-eb8034dec529" providerId="AD" clId="Web-{8D094F5A-9C42-9773-3863-94B35E2931C1}" dt="2021-11-06T14:20:42.070" v="424" actId="20577"/>
          <ac:spMkLst>
            <pc:docMk/>
            <pc:sldMk cId="2086317744" sldId="295"/>
            <ac:spMk id="2" creationId="{CB9EE4A6-50AF-433A-A702-B0919E62A5A9}"/>
          </ac:spMkLst>
        </pc:spChg>
        <pc:spChg chg="del">
          <ac:chgData name="Matthew Suderman" userId="S::ms13525@bristol.ac.uk::2709995e-3ea8-4fb0-9b62-eb8034dec529" providerId="AD" clId="Web-{8D094F5A-9C42-9773-3863-94B35E2931C1}" dt="2021-11-06T14:16:52.909" v="351"/>
          <ac:spMkLst>
            <pc:docMk/>
            <pc:sldMk cId="2086317744" sldId="295"/>
            <ac:spMk id="3" creationId="{4595C651-2EF2-40AE-90CE-91611634B50B}"/>
          </ac:spMkLst>
        </pc:spChg>
        <pc:spChg chg="add">
          <ac:chgData name="Matthew Suderman" userId="S::ms13525@bristol.ac.uk::2709995e-3ea8-4fb0-9b62-eb8034dec529" providerId="AD" clId="Web-{8D094F5A-9C42-9773-3863-94B35E2931C1}" dt="2021-11-06T14:16:53.331" v="352"/>
          <ac:spMkLst>
            <pc:docMk/>
            <pc:sldMk cId="2086317744" sldId="295"/>
            <ac:spMk id="4" creationId="{760AED06-0251-454B-94F6-5B3335131F28}"/>
          </ac:spMkLst>
        </pc:spChg>
        <pc:picChg chg="add">
          <ac:chgData name="Matthew Suderman" userId="S::ms13525@bristol.ac.uk::2709995e-3ea8-4fb0-9b62-eb8034dec529" providerId="AD" clId="Web-{8D094F5A-9C42-9773-3863-94B35E2931C1}" dt="2021-11-06T14:16:53.331" v="352"/>
          <ac:picMkLst>
            <pc:docMk/>
            <pc:sldMk cId="2086317744" sldId="295"/>
            <ac:picMk id="5" creationId="{B3F2B440-F3ED-4802-9090-0BF32C3B5CED}"/>
          </ac:picMkLst>
        </pc:picChg>
      </pc:sldChg>
      <pc:sldChg chg="del">
        <pc:chgData name="Matthew Suderman" userId="S::ms13525@bristol.ac.uk::2709995e-3ea8-4fb0-9b62-eb8034dec529" providerId="AD" clId="Web-{8D094F5A-9C42-9773-3863-94B35E2931C1}" dt="2021-11-05T17:55:27.237" v="8"/>
        <pc:sldMkLst>
          <pc:docMk/>
          <pc:sldMk cId="2921165612" sldId="296"/>
        </pc:sldMkLst>
      </pc:sldChg>
      <pc:sldChg chg="addSp delSp modSp new">
        <pc:chgData name="Matthew Suderman" userId="S::ms13525@bristol.ac.uk::2709995e-3ea8-4fb0-9b62-eb8034dec529" providerId="AD" clId="Web-{8D094F5A-9C42-9773-3863-94B35E2931C1}" dt="2021-11-06T14:21:32.024" v="446" actId="20577"/>
        <pc:sldMkLst>
          <pc:docMk/>
          <pc:sldMk cId="3547079612" sldId="296"/>
        </pc:sldMkLst>
        <pc:spChg chg="mod">
          <ac:chgData name="Matthew Suderman" userId="S::ms13525@bristol.ac.uk::2709995e-3ea8-4fb0-9b62-eb8034dec529" providerId="AD" clId="Web-{8D094F5A-9C42-9773-3863-94B35E2931C1}" dt="2021-11-06T14:21:32.024" v="446" actId="20577"/>
          <ac:spMkLst>
            <pc:docMk/>
            <pc:sldMk cId="3547079612" sldId="296"/>
            <ac:spMk id="2" creationId="{CA4F0B3F-7A47-426B-8E49-5DC2E8663648}"/>
          </ac:spMkLst>
        </pc:spChg>
        <pc:spChg chg="del">
          <ac:chgData name="Matthew Suderman" userId="S::ms13525@bristol.ac.uk::2709995e-3ea8-4fb0-9b62-eb8034dec529" providerId="AD" clId="Web-{8D094F5A-9C42-9773-3863-94B35E2931C1}" dt="2021-11-06T14:18:59.943" v="354"/>
          <ac:spMkLst>
            <pc:docMk/>
            <pc:sldMk cId="3547079612" sldId="296"/>
            <ac:spMk id="3" creationId="{8E797A98-DCD5-4947-97AD-C77DF47253BF}"/>
          </ac:spMkLst>
        </pc:spChg>
        <pc:spChg chg="add mod">
          <ac:chgData name="Matthew Suderman" userId="S::ms13525@bristol.ac.uk::2709995e-3ea8-4fb0-9b62-eb8034dec529" providerId="AD" clId="Web-{8D094F5A-9C42-9773-3863-94B35E2931C1}" dt="2021-11-06T14:19:06.756" v="357" actId="1076"/>
          <ac:spMkLst>
            <pc:docMk/>
            <pc:sldMk cId="3547079612" sldId="296"/>
            <ac:spMk id="5" creationId="{307BCDDE-1AF3-4E70-B79D-E2E96B2CEB80}"/>
          </ac:spMkLst>
        </pc:spChg>
        <pc:spChg chg="add mod">
          <ac:chgData name="Matthew Suderman" userId="S::ms13525@bristol.ac.uk::2709995e-3ea8-4fb0-9b62-eb8034dec529" providerId="AD" clId="Web-{8D094F5A-9C42-9773-3863-94B35E2931C1}" dt="2021-11-06T14:19:06.756" v="358" actId="1076"/>
          <ac:spMkLst>
            <pc:docMk/>
            <pc:sldMk cId="3547079612" sldId="296"/>
            <ac:spMk id="6" creationId="{1E118077-615F-4A1F-92A2-CF64612CC21D}"/>
          </ac:spMkLst>
        </pc:spChg>
        <pc:spChg chg="add mod">
          <ac:chgData name="Matthew Suderman" userId="S::ms13525@bristol.ac.uk::2709995e-3ea8-4fb0-9b62-eb8034dec529" providerId="AD" clId="Web-{8D094F5A-9C42-9773-3863-94B35E2931C1}" dt="2021-11-06T14:19:06.771" v="359" actId="1076"/>
          <ac:spMkLst>
            <pc:docMk/>
            <pc:sldMk cId="3547079612" sldId="296"/>
            <ac:spMk id="7" creationId="{0CF6C60C-E2E4-40F7-A6B9-63AE82C1289E}"/>
          </ac:spMkLst>
        </pc:spChg>
        <pc:spChg chg="add mod">
          <ac:chgData name="Matthew Suderman" userId="S::ms13525@bristol.ac.uk::2709995e-3ea8-4fb0-9b62-eb8034dec529" providerId="AD" clId="Web-{8D094F5A-9C42-9773-3863-94B35E2931C1}" dt="2021-11-06T14:19:06.771" v="360" actId="1076"/>
          <ac:spMkLst>
            <pc:docMk/>
            <pc:sldMk cId="3547079612" sldId="296"/>
            <ac:spMk id="8" creationId="{E3D3D8EA-E34C-4C6B-9A4B-0372E00A2260}"/>
          </ac:spMkLst>
        </pc:spChg>
        <pc:spChg chg="add mod">
          <ac:chgData name="Matthew Suderman" userId="S::ms13525@bristol.ac.uk::2709995e-3ea8-4fb0-9b62-eb8034dec529" providerId="AD" clId="Web-{8D094F5A-9C42-9773-3863-94B35E2931C1}" dt="2021-11-06T14:19:06.787" v="361" actId="1076"/>
          <ac:spMkLst>
            <pc:docMk/>
            <pc:sldMk cId="3547079612" sldId="296"/>
            <ac:spMk id="9" creationId="{FF9D8D82-E03E-4DE4-8B38-376E818EA8A0}"/>
          </ac:spMkLst>
        </pc:spChg>
        <pc:spChg chg="add mod">
          <ac:chgData name="Matthew Suderman" userId="S::ms13525@bristol.ac.uk::2709995e-3ea8-4fb0-9b62-eb8034dec529" providerId="AD" clId="Web-{8D094F5A-9C42-9773-3863-94B35E2931C1}" dt="2021-11-06T14:19:06.787" v="362" actId="1076"/>
          <ac:spMkLst>
            <pc:docMk/>
            <pc:sldMk cId="3547079612" sldId="296"/>
            <ac:spMk id="10" creationId="{7D9B49D3-35FE-4670-ABB1-9657353CB660}"/>
          </ac:spMkLst>
        </pc:spChg>
        <pc:spChg chg="add mod">
          <ac:chgData name="Matthew Suderman" userId="S::ms13525@bristol.ac.uk::2709995e-3ea8-4fb0-9b62-eb8034dec529" providerId="AD" clId="Web-{8D094F5A-9C42-9773-3863-94B35E2931C1}" dt="2021-11-06T14:19:06.803" v="363" actId="1076"/>
          <ac:spMkLst>
            <pc:docMk/>
            <pc:sldMk cId="3547079612" sldId="296"/>
            <ac:spMk id="11" creationId="{D874124A-9BAF-4BDF-B662-E5187E96E501}"/>
          </ac:spMkLst>
        </pc:spChg>
        <pc:spChg chg="add mod">
          <ac:chgData name="Matthew Suderman" userId="S::ms13525@bristol.ac.uk::2709995e-3ea8-4fb0-9b62-eb8034dec529" providerId="AD" clId="Web-{8D094F5A-9C42-9773-3863-94B35E2931C1}" dt="2021-11-06T14:19:06.803" v="364" actId="1076"/>
          <ac:spMkLst>
            <pc:docMk/>
            <pc:sldMk cId="3547079612" sldId="296"/>
            <ac:spMk id="12" creationId="{7E80FC81-5492-4839-BE6C-0B83D0E2F94F}"/>
          </ac:spMkLst>
        </pc:spChg>
        <pc:spChg chg="add mod">
          <ac:chgData name="Matthew Suderman" userId="S::ms13525@bristol.ac.uk::2709995e-3ea8-4fb0-9b62-eb8034dec529" providerId="AD" clId="Web-{8D094F5A-9C42-9773-3863-94B35E2931C1}" dt="2021-11-06T14:19:06.818" v="365" actId="1076"/>
          <ac:spMkLst>
            <pc:docMk/>
            <pc:sldMk cId="3547079612" sldId="296"/>
            <ac:spMk id="13" creationId="{579ED270-22CF-49AF-8572-ECEF9A943E96}"/>
          </ac:spMkLst>
        </pc:spChg>
        <pc:spChg chg="add mod">
          <ac:chgData name="Matthew Suderman" userId="S::ms13525@bristol.ac.uk::2709995e-3ea8-4fb0-9b62-eb8034dec529" providerId="AD" clId="Web-{8D094F5A-9C42-9773-3863-94B35E2931C1}" dt="2021-11-06T14:19:06.834" v="368" actId="1076"/>
          <ac:spMkLst>
            <pc:docMk/>
            <pc:sldMk cId="3547079612" sldId="296"/>
            <ac:spMk id="16" creationId="{861B7BD5-D084-454E-954E-E3332DAC25AB}"/>
          </ac:spMkLst>
        </pc:spChg>
        <pc:spChg chg="add mod">
          <ac:chgData name="Matthew Suderman" userId="S::ms13525@bristol.ac.uk::2709995e-3ea8-4fb0-9b62-eb8034dec529" providerId="AD" clId="Web-{8D094F5A-9C42-9773-3863-94B35E2931C1}" dt="2021-11-06T14:19:06.850" v="369" actId="1076"/>
          <ac:spMkLst>
            <pc:docMk/>
            <pc:sldMk cId="3547079612" sldId="296"/>
            <ac:spMk id="17" creationId="{187F9887-7D2C-4485-A95E-EA920A1E0117}"/>
          </ac:spMkLst>
        </pc:spChg>
        <pc:picChg chg="add mod">
          <ac:chgData name="Matthew Suderman" userId="S::ms13525@bristol.ac.uk::2709995e-3ea8-4fb0-9b62-eb8034dec529" providerId="AD" clId="Web-{8D094F5A-9C42-9773-3863-94B35E2931C1}" dt="2021-11-06T14:19:06.740" v="356" actId="1076"/>
          <ac:picMkLst>
            <pc:docMk/>
            <pc:sldMk cId="3547079612" sldId="296"/>
            <ac:picMk id="4" creationId="{8785A5C0-BAD5-4E56-96E7-078F48656B43}"/>
          </ac:picMkLst>
        </pc:picChg>
        <pc:cxnChg chg="add mod">
          <ac:chgData name="Matthew Suderman" userId="S::ms13525@bristol.ac.uk::2709995e-3ea8-4fb0-9b62-eb8034dec529" providerId="AD" clId="Web-{8D094F5A-9C42-9773-3863-94B35E2931C1}" dt="2021-11-06T14:19:06.818" v="366" actId="1076"/>
          <ac:cxnSpMkLst>
            <pc:docMk/>
            <pc:sldMk cId="3547079612" sldId="296"/>
            <ac:cxnSpMk id="14" creationId="{B21793FB-6B16-4F21-9996-C078026B9F35}"/>
          </ac:cxnSpMkLst>
        </pc:cxnChg>
        <pc:cxnChg chg="add mod">
          <ac:chgData name="Matthew Suderman" userId="S::ms13525@bristol.ac.uk::2709995e-3ea8-4fb0-9b62-eb8034dec529" providerId="AD" clId="Web-{8D094F5A-9C42-9773-3863-94B35E2931C1}" dt="2021-11-06T14:19:06.834" v="367" actId="1076"/>
          <ac:cxnSpMkLst>
            <pc:docMk/>
            <pc:sldMk cId="3547079612" sldId="296"/>
            <ac:cxnSpMk id="15" creationId="{B19C2015-5F21-469A-BCFB-43414924532F}"/>
          </ac:cxnSpMkLst>
        </pc:cxnChg>
      </pc:sldChg>
      <pc:sldChg chg="addSp delSp modSp new">
        <pc:chgData name="Matthew Suderman" userId="S::ms13525@bristol.ac.uk::2709995e-3ea8-4fb0-9b62-eb8034dec529" providerId="AD" clId="Web-{8D094F5A-9C42-9773-3863-94B35E2931C1}" dt="2021-11-06T14:20:27.758" v="408" actId="20577"/>
        <pc:sldMkLst>
          <pc:docMk/>
          <pc:sldMk cId="1753542778" sldId="297"/>
        </pc:sldMkLst>
        <pc:spChg chg="mod">
          <ac:chgData name="Matthew Suderman" userId="S::ms13525@bristol.ac.uk::2709995e-3ea8-4fb0-9b62-eb8034dec529" providerId="AD" clId="Web-{8D094F5A-9C42-9773-3863-94B35E2931C1}" dt="2021-11-06T14:20:27.758" v="408" actId="20577"/>
          <ac:spMkLst>
            <pc:docMk/>
            <pc:sldMk cId="1753542778" sldId="297"/>
            <ac:spMk id="2" creationId="{48FB8CD8-E8EB-4A57-A5F6-6C3C76664AAF}"/>
          </ac:spMkLst>
        </pc:spChg>
        <pc:spChg chg="del">
          <ac:chgData name="Matthew Suderman" userId="S::ms13525@bristol.ac.uk::2709995e-3ea8-4fb0-9b62-eb8034dec529" providerId="AD" clId="Web-{8D094F5A-9C42-9773-3863-94B35E2931C1}" dt="2021-11-06T14:19:55.726" v="392"/>
          <ac:spMkLst>
            <pc:docMk/>
            <pc:sldMk cId="1753542778" sldId="297"/>
            <ac:spMk id="3" creationId="{AF9ACAE8-12F5-4D9B-854B-A86027652702}"/>
          </ac:spMkLst>
        </pc:spChg>
        <pc:spChg chg="add mod">
          <ac:chgData name="Matthew Suderman" userId="S::ms13525@bristol.ac.uk::2709995e-3ea8-4fb0-9b62-eb8034dec529" providerId="AD" clId="Web-{8D094F5A-9C42-9773-3863-94B35E2931C1}" dt="2021-11-06T14:20:05.757" v="397" actId="1076"/>
          <ac:spMkLst>
            <pc:docMk/>
            <pc:sldMk cId="1753542778" sldId="297"/>
            <ac:spMk id="5" creationId="{B704B9D6-AB6A-4D3D-819F-0483C16A2994}"/>
          </ac:spMkLst>
        </pc:spChg>
        <pc:spChg chg="add">
          <ac:chgData name="Matthew Suderman" userId="S::ms13525@bristol.ac.uk::2709995e-3ea8-4fb0-9b62-eb8034dec529" providerId="AD" clId="Web-{8D094F5A-9C42-9773-3863-94B35E2931C1}" dt="2021-11-06T14:19:56.694" v="393"/>
          <ac:spMkLst>
            <pc:docMk/>
            <pc:sldMk cId="1753542778" sldId="297"/>
            <ac:spMk id="7" creationId="{63854A56-0334-44C4-9080-E55BBC218335}"/>
          </ac:spMkLst>
        </pc:spChg>
        <pc:grpChg chg="add mod">
          <ac:chgData name="Matthew Suderman" userId="S::ms13525@bristol.ac.uk::2709995e-3ea8-4fb0-9b62-eb8034dec529" providerId="AD" clId="Web-{8D094F5A-9C42-9773-3863-94B35E2931C1}" dt="2021-11-06T14:20:05.741" v="396" actId="1076"/>
          <ac:grpSpMkLst>
            <pc:docMk/>
            <pc:sldMk cId="1753542778" sldId="297"/>
            <ac:grpSpMk id="4" creationId="{23201325-D690-4269-86F7-AA30816E3768}"/>
          </ac:grpSpMkLst>
        </pc:grpChg>
        <pc:picChg chg="add">
          <ac:chgData name="Matthew Suderman" userId="S::ms13525@bristol.ac.uk::2709995e-3ea8-4fb0-9b62-eb8034dec529" providerId="AD" clId="Web-{8D094F5A-9C42-9773-3863-94B35E2931C1}" dt="2021-11-06T14:19:56.694" v="393"/>
          <ac:picMkLst>
            <pc:docMk/>
            <pc:sldMk cId="1753542778" sldId="297"/>
            <ac:picMk id="6" creationId="{82911D1E-10C5-4311-9443-4ED6D009071E}"/>
          </ac:picMkLst>
        </pc:picChg>
      </pc:sldChg>
      <pc:sldChg chg="del">
        <pc:chgData name="Matthew Suderman" userId="S::ms13525@bristol.ac.uk::2709995e-3ea8-4fb0-9b62-eb8034dec529" providerId="AD" clId="Web-{8D094F5A-9C42-9773-3863-94B35E2931C1}" dt="2021-11-05T17:55:27.237" v="7"/>
        <pc:sldMkLst>
          <pc:docMk/>
          <pc:sldMk cId="4283011390" sldId="297"/>
        </pc:sldMkLst>
      </pc:sldChg>
      <pc:sldChg chg="del">
        <pc:chgData name="Matthew Suderman" userId="S::ms13525@bristol.ac.uk::2709995e-3ea8-4fb0-9b62-eb8034dec529" providerId="AD" clId="Web-{8D094F5A-9C42-9773-3863-94B35E2931C1}" dt="2021-11-05T17:55:27.221" v="6"/>
        <pc:sldMkLst>
          <pc:docMk/>
          <pc:sldMk cId="791343883" sldId="298"/>
        </pc:sldMkLst>
      </pc:sldChg>
      <pc:sldChg chg="addSp delSp modSp new">
        <pc:chgData name="Matthew Suderman" userId="S::ms13525@bristol.ac.uk::2709995e-3ea8-4fb0-9b62-eb8034dec529" providerId="AD" clId="Web-{8D094F5A-9C42-9773-3863-94B35E2931C1}" dt="2021-11-06T14:22:36.745" v="487" actId="1076"/>
        <pc:sldMkLst>
          <pc:docMk/>
          <pc:sldMk cId="2775235608" sldId="298"/>
        </pc:sldMkLst>
        <pc:spChg chg="mod">
          <ac:chgData name="Matthew Suderman" userId="S::ms13525@bristol.ac.uk::2709995e-3ea8-4fb0-9b62-eb8034dec529" providerId="AD" clId="Web-{8D094F5A-9C42-9773-3863-94B35E2931C1}" dt="2021-11-06T14:22:28.260" v="484" actId="20577"/>
          <ac:spMkLst>
            <pc:docMk/>
            <pc:sldMk cId="2775235608" sldId="298"/>
            <ac:spMk id="2" creationId="{6AB9D2FF-6DF0-43B2-9E97-E86E46D4EA4A}"/>
          </ac:spMkLst>
        </pc:spChg>
        <pc:spChg chg="del">
          <ac:chgData name="Matthew Suderman" userId="S::ms13525@bristol.ac.uk::2709995e-3ea8-4fb0-9b62-eb8034dec529" providerId="AD" clId="Web-{8D094F5A-9C42-9773-3863-94B35E2931C1}" dt="2021-11-06T14:22:03.822" v="448"/>
          <ac:spMkLst>
            <pc:docMk/>
            <pc:sldMk cId="2775235608" sldId="298"/>
            <ac:spMk id="3" creationId="{EAE5BCE2-0051-43B2-A93E-3BD83FD0B0DF}"/>
          </ac:spMkLst>
        </pc:spChg>
        <pc:spChg chg="add mod">
          <ac:chgData name="Matthew Suderman" userId="S::ms13525@bristol.ac.uk::2709995e-3ea8-4fb0-9b62-eb8034dec529" providerId="AD" clId="Web-{8D094F5A-9C42-9773-3863-94B35E2931C1}" dt="2021-11-06T14:22:36.729" v="486" actId="1076"/>
          <ac:spMkLst>
            <pc:docMk/>
            <pc:sldMk cId="2775235608" sldId="298"/>
            <ac:spMk id="5" creationId="{36C1B133-BC50-4EA8-98C4-AA082C363F46}"/>
          </ac:spMkLst>
        </pc:spChg>
        <pc:spChg chg="add mod">
          <ac:chgData name="Matthew Suderman" userId="S::ms13525@bristol.ac.uk::2709995e-3ea8-4fb0-9b62-eb8034dec529" providerId="AD" clId="Web-{8D094F5A-9C42-9773-3863-94B35E2931C1}" dt="2021-11-06T14:22:36.745" v="487" actId="1076"/>
          <ac:spMkLst>
            <pc:docMk/>
            <pc:sldMk cId="2775235608" sldId="298"/>
            <ac:spMk id="6" creationId="{17431720-9387-49BD-A8E5-C14FE4BE4415}"/>
          </ac:spMkLst>
        </pc:spChg>
        <pc:picChg chg="add mod">
          <ac:chgData name="Matthew Suderman" userId="S::ms13525@bristol.ac.uk::2709995e-3ea8-4fb0-9b62-eb8034dec529" providerId="AD" clId="Web-{8D094F5A-9C42-9773-3863-94B35E2931C1}" dt="2021-11-06T14:22:36.713" v="485" actId="1076"/>
          <ac:picMkLst>
            <pc:docMk/>
            <pc:sldMk cId="2775235608" sldId="298"/>
            <ac:picMk id="4" creationId="{A43F8FC7-1B61-44B8-B806-6DB9920294EF}"/>
          </ac:picMkLst>
        </pc:picChg>
      </pc:sldChg>
      <pc:sldChg chg="del">
        <pc:chgData name="Matthew Suderman" userId="S::ms13525@bristol.ac.uk::2709995e-3ea8-4fb0-9b62-eb8034dec529" providerId="AD" clId="Web-{8D094F5A-9C42-9773-3863-94B35E2931C1}" dt="2021-11-05T17:55:27.221" v="5"/>
        <pc:sldMkLst>
          <pc:docMk/>
          <pc:sldMk cId="268440243" sldId="299"/>
        </pc:sldMkLst>
      </pc:sldChg>
      <pc:sldChg chg="addSp delSp modSp new">
        <pc:chgData name="Matthew Suderman" userId="S::ms13525@bristol.ac.uk::2709995e-3ea8-4fb0-9b62-eb8034dec529" providerId="AD" clId="Web-{8D094F5A-9C42-9773-3863-94B35E2931C1}" dt="2021-11-06T14:24:24.137" v="530" actId="20577"/>
        <pc:sldMkLst>
          <pc:docMk/>
          <pc:sldMk cId="743720630" sldId="299"/>
        </pc:sldMkLst>
        <pc:spChg chg="mod">
          <ac:chgData name="Matthew Suderman" userId="S::ms13525@bristol.ac.uk::2709995e-3ea8-4fb0-9b62-eb8034dec529" providerId="AD" clId="Web-{8D094F5A-9C42-9773-3863-94B35E2931C1}" dt="2021-11-06T14:23:44.887" v="504" actId="20577"/>
          <ac:spMkLst>
            <pc:docMk/>
            <pc:sldMk cId="743720630" sldId="299"/>
            <ac:spMk id="2" creationId="{7E2BD8CC-5153-48DF-B43B-E6941486C8F5}"/>
          </ac:spMkLst>
        </pc:spChg>
        <pc:spChg chg="del">
          <ac:chgData name="Matthew Suderman" userId="S::ms13525@bristol.ac.uk::2709995e-3ea8-4fb0-9b62-eb8034dec529" providerId="AD" clId="Web-{8D094F5A-9C42-9773-3863-94B35E2931C1}" dt="2021-11-06T14:23:24.183" v="490"/>
          <ac:spMkLst>
            <pc:docMk/>
            <pc:sldMk cId="743720630" sldId="299"/>
            <ac:spMk id="3" creationId="{454DE023-77FC-4C30-B412-1CCBE932C859}"/>
          </ac:spMkLst>
        </pc:spChg>
        <pc:spChg chg="add mod">
          <ac:chgData name="Matthew Suderman" userId="S::ms13525@bristol.ac.uk::2709995e-3ea8-4fb0-9b62-eb8034dec529" providerId="AD" clId="Web-{8D094F5A-9C42-9773-3863-94B35E2931C1}" dt="2021-11-06T14:23:55.652" v="507" actId="1076"/>
          <ac:spMkLst>
            <pc:docMk/>
            <pc:sldMk cId="743720630" sldId="299"/>
            <ac:spMk id="6" creationId="{05946CF6-F443-4BF3-9B13-6805A9F1B640}"/>
          </ac:spMkLst>
        </pc:spChg>
        <pc:spChg chg="add mod">
          <ac:chgData name="Matthew Suderman" userId="S::ms13525@bristol.ac.uk::2709995e-3ea8-4fb0-9b62-eb8034dec529" providerId="AD" clId="Web-{8D094F5A-9C42-9773-3863-94B35E2931C1}" dt="2021-11-06T14:23:55.652" v="509" actId="1076"/>
          <ac:spMkLst>
            <pc:docMk/>
            <pc:sldMk cId="743720630" sldId="299"/>
            <ac:spMk id="8" creationId="{611D6C96-DE1D-4941-9259-89315A87F690}"/>
          </ac:spMkLst>
        </pc:spChg>
        <pc:spChg chg="add mod">
          <ac:chgData name="Matthew Suderman" userId="S::ms13525@bristol.ac.uk::2709995e-3ea8-4fb0-9b62-eb8034dec529" providerId="AD" clId="Web-{8D094F5A-9C42-9773-3863-94B35E2931C1}" dt="2021-11-06T14:23:55.668" v="510" actId="1076"/>
          <ac:spMkLst>
            <pc:docMk/>
            <pc:sldMk cId="743720630" sldId="299"/>
            <ac:spMk id="9" creationId="{47CDB537-1ED8-42BA-9DC2-24B1828EDC3B}"/>
          </ac:spMkLst>
        </pc:spChg>
        <pc:spChg chg="add mod">
          <ac:chgData name="Matthew Suderman" userId="S::ms13525@bristol.ac.uk::2709995e-3ea8-4fb0-9b62-eb8034dec529" providerId="AD" clId="Web-{8D094F5A-9C42-9773-3863-94B35E2931C1}" dt="2021-11-06T14:24:24.137" v="530" actId="20577"/>
          <ac:spMkLst>
            <pc:docMk/>
            <pc:sldMk cId="743720630" sldId="299"/>
            <ac:spMk id="10" creationId="{A50FFE33-876A-462C-A0EE-4A7EA41DDD51}"/>
          </ac:spMkLst>
        </pc:spChg>
        <pc:spChg chg="add del">
          <ac:chgData name="Matthew Suderman" userId="S::ms13525@bristol.ac.uk::2709995e-3ea8-4fb0-9b62-eb8034dec529" providerId="AD" clId="Web-{8D094F5A-9C42-9773-3863-94B35E2931C1}" dt="2021-11-06T14:23:33.933" v="491"/>
          <ac:spMkLst>
            <pc:docMk/>
            <pc:sldMk cId="743720630" sldId="299"/>
            <ac:spMk id="11" creationId="{2F4987B1-BD97-4B87-9FD4-2A8996C2CE96}"/>
          </ac:spMkLst>
        </pc:spChg>
        <pc:picChg chg="add mod">
          <ac:chgData name="Matthew Suderman" userId="S::ms13525@bristol.ac.uk::2709995e-3ea8-4fb0-9b62-eb8034dec529" providerId="AD" clId="Web-{8D094F5A-9C42-9773-3863-94B35E2931C1}" dt="2021-11-06T14:23:55.621" v="505" actId="1076"/>
          <ac:picMkLst>
            <pc:docMk/>
            <pc:sldMk cId="743720630" sldId="299"/>
            <ac:picMk id="4" creationId="{B2F3CBBB-B3B5-4B53-8E2F-5E7B62AFA545}"/>
          </ac:picMkLst>
        </pc:picChg>
        <pc:picChg chg="add mod">
          <ac:chgData name="Matthew Suderman" userId="S::ms13525@bristol.ac.uk::2709995e-3ea8-4fb0-9b62-eb8034dec529" providerId="AD" clId="Web-{8D094F5A-9C42-9773-3863-94B35E2931C1}" dt="2021-11-06T14:23:55.637" v="506" actId="1076"/>
          <ac:picMkLst>
            <pc:docMk/>
            <pc:sldMk cId="743720630" sldId="299"/>
            <ac:picMk id="5" creationId="{C19F5276-1D8C-4E5B-9926-1A2739042986}"/>
          </ac:picMkLst>
        </pc:picChg>
        <pc:cxnChg chg="add mod">
          <ac:chgData name="Matthew Suderman" userId="S::ms13525@bristol.ac.uk::2709995e-3ea8-4fb0-9b62-eb8034dec529" providerId="AD" clId="Web-{8D094F5A-9C42-9773-3863-94B35E2931C1}" dt="2021-11-06T14:23:55.652" v="508" actId="1076"/>
          <ac:cxnSpMkLst>
            <pc:docMk/>
            <pc:sldMk cId="743720630" sldId="299"/>
            <ac:cxnSpMk id="7" creationId="{C20C4553-318D-45BE-9F59-AC32223462FA}"/>
          </ac:cxnSpMkLst>
        </pc:cxnChg>
      </pc:sldChg>
      <pc:sldChg chg="addSp delSp modSp new ord">
        <pc:chgData name="Matthew Suderman" userId="S::ms13525@bristol.ac.uk::2709995e-3ea8-4fb0-9b62-eb8034dec529" providerId="AD" clId="Web-{8D094F5A-9C42-9773-3863-94B35E2931C1}" dt="2021-11-06T14:25:42.233" v="543"/>
        <pc:sldMkLst>
          <pc:docMk/>
          <pc:sldMk cId="356744643" sldId="300"/>
        </pc:sldMkLst>
        <pc:spChg chg="mod">
          <ac:chgData name="Matthew Suderman" userId="S::ms13525@bristol.ac.uk::2709995e-3ea8-4fb0-9b62-eb8034dec529" providerId="AD" clId="Web-{8D094F5A-9C42-9773-3863-94B35E2931C1}" dt="2021-11-06T14:25:32.826" v="542" actId="20577"/>
          <ac:spMkLst>
            <pc:docMk/>
            <pc:sldMk cId="356744643" sldId="300"/>
            <ac:spMk id="2" creationId="{5831B2CF-FF5B-48EF-8E2D-01B7AAD44E4D}"/>
          </ac:spMkLst>
        </pc:spChg>
        <pc:spChg chg="del">
          <ac:chgData name="Matthew Suderman" userId="S::ms13525@bristol.ac.uk::2709995e-3ea8-4fb0-9b62-eb8034dec529" providerId="AD" clId="Web-{8D094F5A-9C42-9773-3863-94B35E2931C1}" dt="2021-11-06T14:25:25.373" v="532"/>
          <ac:spMkLst>
            <pc:docMk/>
            <pc:sldMk cId="356744643" sldId="300"/>
            <ac:spMk id="3" creationId="{33185A58-9FFB-4C2B-8D7D-2BA041A21769}"/>
          </ac:spMkLst>
        </pc:spChg>
        <pc:spChg chg="add">
          <ac:chgData name="Matthew Suderman" userId="S::ms13525@bristol.ac.uk::2709995e-3ea8-4fb0-9b62-eb8034dec529" providerId="AD" clId="Web-{8D094F5A-9C42-9773-3863-94B35E2931C1}" dt="2021-11-06T14:25:26.295" v="533"/>
          <ac:spMkLst>
            <pc:docMk/>
            <pc:sldMk cId="356744643" sldId="300"/>
            <ac:spMk id="5" creationId="{58529193-7540-4AAC-9EAF-0B0591C6CB82}"/>
          </ac:spMkLst>
        </pc:spChg>
        <pc:spChg chg="add">
          <ac:chgData name="Matthew Suderman" userId="S::ms13525@bristol.ac.uk::2709995e-3ea8-4fb0-9b62-eb8034dec529" providerId="AD" clId="Web-{8D094F5A-9C42-9773-3863-94B35E2931C1}" dt="2021-11-06T14:25:26.295" v="533"/>
          <ac:spMkLst>
            <pc:docMk/>
            <pc:sldMk cId="356744643" sldId="300"/>
            <ac:spMk id="6" creationId="{4C61ECA8-D0B4-4576-99D7-549B944B9706}"/>
          </ac:spMkLst>
        </pc:spChg>
        <pc:picChg chg="add">
          <ac:chgData name="Matthew Suderman" userId="S::ms13525@bristol.ac.uk::2709995e-3ea8-4fb0-9b62-eb8034dec529" providerId="AD" clId="Web-{8D094F5A-9C42-9773-3863-94B35E2931C1}" dt="2021-11-06T14:25:26.295" v="533"/>
          <ac:picMkLst>
            <pc:docMk/>
            <pc:sldMk cId="356744643" sldId="300"/>
            <ac:picMk id="4" creationId="{120381A1-3182-4BC5-9FE4-D42D322E3E9C}"/>
          </ac:picMkLst>
        </pc:picChg>
      </pc:sldChg>
      <pc:sldChg chg="del">
        <pc:chgData name="Matthew Suderman" userId="S::ms13525@bristol.ac.uk::2709995e-3ea8-4fb0-9b62-eb8034dec529" providerId="AD" clId="Web-{8D094F5A-9C42-9773-3863-94B35E2931C1}" dt="2021-11-05T17:55:27.221" v="4"/>
        <pc:sldMkLst>
          <pc:docMk/>
          <pc:sldMk cId="1881534695" sldId="300"/>
        </pc:sldMkLst>
      </pc:sldChg>
      <pc:sldChg chg="addSp delSp modSp new">
        <pc:chgData name="Matthew Suderman" userId="S::ms13525@bristol.ac.uk::2709995e-3ea8-4fb0-9b62-eb8034dec529" providerId="AD" clId="Web-{8D094F5A-9C42-9773-3863-94B35E2931C1}" dt="2021-11-06T14:28:32.443" v="563" actId="20577"/>
        <pc:sldMkLst>
          <pc:docMk/>
          <pc:sldMk cId="634334793" sldId="301"/>
        </pc:sldMkLst>
        <pc:spChg chg="mod">
          <ac:chgData name="Matthew Suderman" userId="S::ms13525@bristol.ac.uk::2709995e-3ea8-4fb0-9b62-eb8034dec529" providerId="AD" clId="Web-{8D094F5A-9C42-9773-3863-94B35E2931C1}" dt="2021-11-06T14:28:32.443" v="563" actId="20577"/>
          <ac:spMkLst>
            <pc:docMk/>
            <pc:sldMk cId="634334793" sldId="301"/>
            <ac:spMk id="2" creationId="{E24ACBE0-9E7D-44AA-A470-1EF516F549DD}"/>
          </ac:spMkLst>
        </pc:spChg>
        <pc:spChg chg="del">
          <ac:chgData name="Matthew Suderman" userId="S::ms13525@bristol.ac.uk::2709995e-3ea8-4fb0-9b62-eb8034dec529" providerId="AD" clId="Web-{8D094F5A-9C42-9773-3863-94B35E2931C1}" dt="2021-11-06T14:28:17.755" v="545"/>
          <ac:spMkLst>
            <pc:docMk/>
            <pc:sldMk cId="634334793" sldId="301"/>
            <ac:spMk id="3" creationId="{9AD586FC-960D-427C-81E1-F0D312944975}"/>
          </ac:spMkLst>
        </pc:spChg>
        <pc:spChg chg="add">
          <ac:chgData name="Matthew Suderman" userId="S::ms13525@bristol.ac.uk::2709995e-3ea8-4fb0-9b62-eb8034dec529" providerId="AD" clId="Web-{8D094F5A-9C42-9773-3863-94B35E2931C1}" dt="2021-11-06T14:28:18.302" v="546"/>
          <ac:spMkLst>
            <pc:docMk/>
            <pc:sldMk cId="634334793" sldId="301"/>
            <ac:spMk id="5" creationId="{FE7C203A-3E5B-42C3-A73E-E34999D71C17}"/>
          </ac:spMkLst>
        </pc:spChg>
        <pc:spChg chg="add">
          <ac:chgData name="Matthew Suderman" userId="S::ms13525@bristol.ac.uk::2709995e-3ea8-4fb0-9b62-eb8034dec529" providerId="AD" clId="Web-{8D094F5A-9C42-9773-3863-94B35E2931C1}" dt="2021-11-06T14:28:18.302" v="546"/>
          <ac:spMkLst>
            <pc:docMk/>
            <pc:sldMk cId="634334793" sldId="301"/>
            <ac:spMk id="7" creationId="{63CC1A43-25D9-4E13-9425-690508AD1587}"/>
          </ac:spMkLst>
        </pc:spChg>
        <pc:spChg chg="add">
          <ac:chgData name="Matthew Suderman" userId="S::ms13525@bristol.ac.uk::2709995e-3ea8-4fb0-9b62-eb8034dec529" providerId="AD" clId="Web-{8D094F5A-9C42-9773-3863-94B35E2931C1}" dt="2021-11-06T14:28:18.302" v="546"/>
          <ac:spMkLst>
            <pc:docMk/>
            <pc:sldMk cId="634334793" sldId="301"/>
            <ac:spMk id="8" creationId="{BA9E4B92-8CC2-43D1-8DDA-877881EDB3C8}"/>
          </ac:spMkLst>
        </pc:spChg>
        <pc:picChg chg="add">
          <ac:chgData name="Matthew Suderman" userId="S::ms13525@bristol.ac.uk::2709995e-3ea8-4fb0-9b62-eb8034dec529" providerId="AD" clId="Web-{8D094F5A-9C42-9773-3863-94B35E2931C1}" dt="2021-11-06T14:28:18.302" v="546"/>
          <ac:picMkLst>
            <pc:docMk/>
            <pc:sldMk cId="634334793" sldId="301"/>
            <ac:picMk id="4" creationId="{FB63C7D0-05B0-45E1-BFAE-6EEF34C05A93}"/>
          </ac:picMkLst>
        </pc:picChg>
        <pc:picChg chg="add del">
          <ac:chgData name="Matthew Suderman" userId="S::ms13525@bristol.ac.uk::2709995e-3ea8-4fb0-9b62-eb8034dec529" providerId="AD" clId="Web-{8D094F5A-9C42-9773-3863-94B35E2931C1}" dt="2021-11-06T14:28:27.005" v="548"/>
          <ac:picMkLst>
            <pc:docMk/>
            <pc:sldMk cId="634334793" sldId="301"/>
            <ac:picMk id="11" creationId="{C6432D12-F6B5-4BD9-AC28-F3F3156B4CBD}"/>
          </ac:picMkLst>
        </pc:picChg>
        <pc:picChg chg="add del">
          <ac:chgData name="Matthew Suderman" userId="S::ms13525@bristol.ac.uk::2709995e-3ea8-4fb0-9b62-eb8034dec529" providerId="AD" clId="Web-{8D094F5A-9C42-9773-3863-94B35E2931C1}" dt="2021-11-06T14:28:27.005" v="547"/>
          <ac:picMkLst>
            <pc:docMk/>
            <pc:sldMk cId="634334793" sldId="301"/>
            <ac:picMk id="12" creationId="{A241AAFD-D580-4EF5-9283-E37B464737B9}"/>
          </ac:picMkLst>
        </pc:picChg>
        <pc:cxnChg chg="add">
          <ac:chgData name="Matthew Suderman" userId="S::ms13525@bristol.ac.uk::2709995e-3ea8-4fb0-9b62-eb8034dec529" providerId="AD" clId="Web-{8D094F5A-9C42-9773-3863-94B35E2931C1}" dt="2021-11-06T14:28:18.302" v="546"/>
          <ac:cxnSpMkLst>
            <pc:docMk/>
            <pc:sldMk cId="634334793" sldId="301"/>
            <ac:cxnSpMk id="6" creationId="{52C8C7D1-38CB-4811-AC89-427696A146C3}"/>
          </ac:cxnSpMkLst>
        </pc:cxnChg>
        <pc:cxnChg chg="add">
          <ac:chgData name="Matthew Suderman" userId="S::ms13525@bristol.ac.uk::2709995e-3ea8-4fb0-9b62-eb8034dec529" providerId="AD" clId="Web-{8D094F5A-9C42-9773-3863-94B35E2931C1}" dt="2021-11-06T14:28:18.302" v="546"/>
          <ac:cxnSpMkLst>
            <pc:docMk/>
            <pc:sldMk cId="634334793" sldId="301"/>
            <ac:cxnSpMk id="9" creationId="{77B4CC3F-6260-4505-B043-4C1A35DAF466}"/>
          </ac:cxnSpMkLst>
        </pc:cxnChg>
        <pc:cxnChg chg="add">
          <ac:chgData name="Matthew Suderman" userId="S::ms13525@bristol.ac.uk::2709995e-3ea8-4fb0-9b62-eb8034dec529" providerId="AD" clId="Web-{8D094F5A-9C42-9773-3863-94B35E2931C1}" dt="2021-11-06T14:28:18.302" v="546"/>
          <ac:cxnSpMkLst>
            <pc:docMk/>
            <pc:sldMk cId="634334793" sldId="301"/>
            <ac:cxnSpMk id="10" creationId="{0120A62C-AF51-4FAC-8326-0A5B89F9F14E}"/>
          </ac:cxnSpMkLst>
        </pc:cxnChg>
      </pc:sldChg>
      <pc:sldChg chg="del">
        <pc:chgData name="Matthew Suderman" userId="S::ms13525@bristol.ac.uk::2709995e-3ea8-4fb0-9b62-eb8034dec529" providerId="AD" clId="Web-{8D094F5A-9C42-9773-3863-94B35E2931C1}" dt="2021-11-05T17:55:27.221" v="3"/>
        <pc:sldMkLst>
          <pc:docMk/>
          <pc:sldMk cId="4287521953" sldId="301"/>
        </pc:sldMkLst>
      </pc:sldChg>
      <pc:sldChg chg="addSp delSp modSp new">
        <pc:chgData name="Matthew Suderman" userId="S::ms13525@bristol.ac.uk::2709995e-3ea8-4fb0-9b62-eb8034dec529" providerId="AD" clId="Web-{8D094F5A-9C42-9773-3863-94B35E2931C1}" dt="2021-11-06T14:29:03.975" v="579" actId="20577"/>
        <pc:sldMkLst>
          <pc:docMk/>
          <pc:sldMk cId="1993067607" sldId="302"/>
        </pc:sldMkLst>
        <pc:spChg chg="mod">
          <ac:chgData name="Matthew Suderman" userId="S::ms13525@bristol.ac.uk::2709995e-3ea8-4fb0-9b62-eb8034dec529" providerId="AD" clId="Web-{8D094F5A-9C42-9773-3863-94B35E2931C1}" dt="2021-11-06T14:29:03.975" v="579" actId="20577"/>
          <ac:spMkLst>
            <pc:docMk/>
            <pc:sldMk cId="1993067607" sldId="302"/>
            <ac:spMk id="2" creationId="{E9738B1A-335B-4725-B286-02679F958948}"/>
          </ac:spMkLst>
        </pc:spChg>
        <pc:spChg chg="del">
          <ac:chgData name="Matthew Suderman" userId="S::ms13525@bristol.ac.uk::2709995e-3ea8-4fb0-9b62-eb8034dec529" providerId="AD" clId="Web-{8D094F5A-9C42-9773-3863-94B35E2931C1}" dt="2021-11-06T14:28:54.818" v="565"/>
          <ac:spMkLst>
            <pc:docMk/>
            <pc:sldMk cId="1993067607" sldId="302"/>
            <ac:spMk id="3" creationId="{33E5255A-DCE3-4E7B-9D26-EF5F3D9B5843}"/>
          </ac:spMkLst>
        </pc:spChg>
        <pc:spChg chg="add">
          <ac:chgData name="Matthew Suderman" userId="S::ms13525@bristol.ac.uk::2709995e-3ea8-4fb0-9b62-eb8034dec529" providerId="AD" clId="Web-{8D094F5A-9C42-9773-3863-94B35E2931C1}" dt="2021-11-06T14:28:56.053" v="566"/>
          <ac:spMkLst>
            <pc:docMk/>
            <pc:sldMk cId="1993067607" sldId="302"/>
            <ac:spMk id="6" creationId="{D23F918D-8DF7-4842-83B1-BFEDC61291F6}"/>
          </ac:spMkLst>
        </pc:spChg>
        <pc:picChg chg="add">
          <ac:chgData name="Matthew Suderman" userId="S::ms13525@bristol.ac.uk::2709995e-3ea8-4fb0-9b62-eb8034dec529" providerId="AD" clId="Web-{8D094F5A-9C42-9773-3863-94B35E2931C1}" dt="2021-11-06T14:28:56.053" v="566"/>
          <ac:picMkLst>
            <pc:docMk/>
            <pc:sldMk cId="1993067607" sldId="302"/>
            <ac:picMk id="4" creationId="{AF2AF89C-8246-4574-8B3C-D69555EFD100}"/>
          </ac:picMkLst>
        </pc:picChg>
        <pc:picChg chg="add">
          <ac:chgData name="Matthew Suderman" userId="S::ms13525@bristol.ac.uk::2709995e-3ea8-4fb0-9b62-eb8034dec529" providerId="AD" clId="Web-{8D094F5A-9C42-9773-3863-94B35E2931C1}" dt="2021-11-06T14:28:56.053" v="566"/>
          <ac:picMkLst>
            <pc:docMk/>
            <pc:sldMk cId="1993067607" sldId="302"/>
            <ac:picMk id="5" creationId="{F9CFDD71-1FDB-4145-A824-61AC68196F44}"/>
          </ac:picMkLst>
        </pc:picChg>
      </pc:sldChg>
      <pc:sldChg chg="del">
        <pc:chgData name="Matthew Suderman" userId="S::ms13525@bristol.ac.uk::2709995e-3ea8-4fb0-9b62-eb8034dec529" providerId="AD" clId="Web-{8D094F5A-9C42-9773-3863-94B35E2931C1}" dt="2021-11-05T17:55:27.221" v="2"/>
        <pc:sldMkLst>
          <pc:docMk/>
          <pc:sldMk cId="2790356196" sldId="302"/>
        </pc:sldMkLst>
      </pc:sldChg>
      <pc:sldChg chg="addSp delSp modSp new del">
        <pc:chgData name="Matthew Suderman" userId="S::ms13525@bristol.ac.uk::2709995e-3ea8-4fb0-9b62-eb8034dec529" providerId="AD" clId="Web-{8D094F5A-9C42-9773-3863-94B35E2931C1}" dt="2021-11-06T14:31:26.853" v="603"/>
        <pc:sldMkLst>
          <pc:docMk/>
          <pc:sldMk cId="106712688" sldId="303"/>
        </pc:sldMkLst>
        <pc:spChg chg="mod">
          <ac:chgData name="Matthew Suderman" userId="S::ms13525@bristol.ac.uk::2709995e-3ea8-4fb0-9b62-eb8034dec529" providerId="AD" clId="Web-{8D094F5A-9C42-9773-3863-94B35E2931C1}" dt="2021-11-06T14:30:31.539" v="588" actId="20577"/>
          <ac:spMkLst>
            <pc:docMk/>
            <pc:sldMk cId="106712688" sldId="303"/>
            <ac:spMk id="2" creationId="{F27BBCC5-C54E-47E8-B93B-69E64D6D5FBE}"/>
          </ac:spMkLst>
        </pc:spChg>
        <pc:spChg chg="del">
          <ac:chgData name="Matthew Suderman" userId="S::ms13525@bristol.ac.uk::2709995e-3ea8-4fb0-9b62-eb8034dec529" providerId="AD" clId="Web-{8D094F5A-9C42-9773-3863-94B35E2931C1}" dt="2021-11-06T14:30:32.914" v="589"/>
          <ac:spMkLst>
            <pc:docMk/>
            <pc:sldMk cId="106712688" sldId="303"/>
            <ac:spMk id="3" creationId="{63546232-DF1B-468F-A54A-91A3DC4397A3}"/>
          </ac:spMkLst>
        </pc:spChg>
        <pc:spChg chg="add del">
          <ac:chgData name="Matthew Suderman" userId="S::ms13525@bristol.ac.uk::2709995e-3ea8-4fb0-9b62-eb8034dec529" providerId="AD" clId="Web-{8D094F5A-9C42-9773-3863-94B35E2931C1}" dt="2021-11-06T14:31:24.103" v="602"/>
          <ac:spMkLst>
            <pc:docMk/>
            <pc:sldMk cId="106712688" sldId="303"/>
            <ac:spMk id="4" creationId="{D5EDDAFC-CD1D-456F-B36A-8D53D118A493}"/>
          </ac:spMkLst>
        </pc:spChg>
        <pc:spChg chg="add del">
          <ac:chgData name="Matthew Suderman" userId="S::ms13525@bristol.ac.uk::2709995e-3ea8-4fb0-9b62-eb8034dec529" providerId="AD" clId="Web-{8D094F5A-9C42-9773-3863-94B35E2931C1}" dt="2021-11-06T14:31:24.103" v="600"/>
          <ac:spMkLst>
            <pc:docMk/>
            <pc:sldMk cId="106712688" sldId="303"/>
            <ac:spMk id="6" creationId="{8E7FDD68-D8ED-4F72-B58E-8B6B1CDA24A7}"/>
          </ac:spMkLst>
        </pc:spChg>
        <pc:spChg chg="add">
          <ac:chgData name="Matthew Suderman" userId="S::ms13525@bristol.ac.uk::2709995e-3ea8-4fb0-9b62-eb8034dec529" providerId="AD" clId="Web-{8D094F5A-9C42-9773-3863-94B35E2931C1}" dt="2021-11-06T14:30:41.071" v="590"/>
          <ac:spMkLst>
            <pc:docMk/>
            <pc:sldMk cId="106712688" sldId="303"/>
            <ac:spMk id="8" creationId="{6C3C6174-7972-4752-81E3-3DDAFCB35E16}"/>
          </ac:spMkLst>
        </pc:spChg>
        <pc:spChg chg="add">
          <ac:chgData name="Matthew Suderman" userId="S::ms13525@bristol.ac.uk::2709995e-3ea8-4fb0-9b62-eb8034dec529" providerId="AD" clId="Web-{8D094F5A-9C42-9773-3863-94B35E2931C1}" dt="2021-11-06T14:30:41.071" v="590"/>
          <ac:spMkLst>
            <pc:docMk/>
            <pc:sldMk cId="106712688" sldId="303"/>
            <ac:spMk id="9" creationId="{6A9C10C8-B6CF-4AB3-8A66-FA58F56F1201}"/>
          </ac:spMkLst>
        </pc:spChg>
        <pc:spChg chg="add">
          <ac:chgData name="Matthew Suderman" userId="S::ms13525@bristol.ac.uk::2709995e-3ea8-4fb0-9b62-eb8034dec529" providerId="AD" clId="Web-{8D094F5A-9C42-9773-3863-94B35E2931C1}" dt="2021-11-06T14:30:41.071" v="590"/>
          <ac:spMkLst>
            <pc:docMk/>
            <pc:sldMk cId="106712688" sldId="303"/>
            <ac:spMk id="10" creationId="{2F720E2C-4FB4-4D73-9D79-7DB2CAD2FECB}"/>
          </ac:spMkLst>
        </pc:spChg>
        <pc:spChg chg="add">
          <ac:chgData name="Matthew Suderman" userId="S::ms13525@bristol.ac.uk::2709995e-3ea8-4fb0-9b62-eb8034dec529" providerId="AD" clId="Web-{8D094F5A-9C42-9773-3863-94B35E2931C1}" dt="2021-11-06T14:30:41.071" v="590"/>
          <ac:spMkLst>
            <pc:docMk/>
            <pc:sldMk cId="106712688" sldId="303"/>
            <ac:spMk id="11" creationId="{607A5F0E-9D1D-49A8-A427-9655B341A83B}"/>
          </ac:spMkLst>
        </pc:spChg>
        <pc:spChg chg="add">
          <ac:chgData name="Matthew Suderman" userId="S::ms13525@bristol.ac.uk::2709995e-3ea8-4fb0-9b62-eb8034dec529" providerId="AD" clId="Web-{8D094F5A-9C42-9773-3863-94B35E2931C1}" dt="2021-11-06T14:30:41.071" v="590"/>
          <ac:spMkLst>
            <pc:docMk/>
            <pc:sldMk cId="106712688" sldId="303"/>
            <ac:spMk id="12" creationId="{16E66188-89BA-484E-ADD3-C1ED6D114344}"/>
          </ac:spMkLst>
        </pc:spChg>
        <pc:spChg chg="add">
          <ac:chgData name="Matthew Suderman" userId="S::ms13525@bristol.ac.uk::2709995e-3ea8-4fb0-9b62-eb8034dec529" providerId="AD" clId="Web-{8D094F5A-9C42-9773-3863-94B35E2931C1}" dt="2021-11-06T14:30:41.071" v="590"/>
          <ac:spMkLst>
            <pc:docMk/>
            <pc:sldMk cId="106712688" sldId="303"/>
            <ac:spMk id="13" creationId="{937BA2B9-8BBF-43D2-8F81-B3785A969032}"/>
          </ac:spMkLst>
        </pc:spChg>
        <pc:spChg chg="add">
          <ac:chgData name="Matthew Suderman" userId="S::ms13525@bristol.ac.uk::2709995e-3ea8-4fb0-9b62-eb8034dec529" providerId="AD" clId="Web-{8D094F5A-9C42-9773-3863-94B35E2931C1}" dt="2021-11-06T14:30:41.071" v="590"/>
          <ac:spMkLst>
            <pc:docMk/>
            <pc:sldMk cId="106712688" sldId="303"/>
            <ac:spMk id="14" creationId="{7509E6F3-5843-4F38-87F0-34F056C2542B}"/>
          </ac:spMkLst>
        </pc:spChg>
        <pc:spChg chg="add">
          <ac:chgData name="Matthew Suderman" userId="S::ms13525@bristol.ac.uk::2709995e-3ea8-4fb0-9b62-eb8034dec529" providerId="AD" clId="Web-{8D094F5A-9C42-9773-3863-94B35E2931C1}" dt="2021-11-06T14:30:41.071" v="590"/>
          <ac:spMkLst>
            <pc:docMk/>
            <pc:sldMk cId="106712688" sldId="303"/>
            <ac:spMk id="15" creationId="{D223BAA4-970C-4327-9557-0B90C16162CB}"/>
          </ac:spMkLst>
        </pc:spChg>
        <pc:spChg chg="add">
          <ac:chgData name="Matthew Suderman" userId="S::ms13525@bristol.ac.uk::2709995e-3ea8-4fb0-9b62-eb8034dec529" providerId="AD" clId="Web-{8D094F5A-9C42-9773-3863-94B35E2931C1}" dt="2021-11-06T14:30:41.071" v="590"/>
          <ac:spMkLst>
            <pc:docMk/>
            <pc:sldMk cId="106712688" sldId="303"/>
            <ac:spMk id="16" creationId="{C8AED476-EE5F-4E20-A1D5-A3A04A1AD42F}"/>
          </ac:spMkLst>
        </pc:spChg>
        <pc:spChg chg="add">
          <ac:chgData name="Matthew Suderman" userId="S::ms13525@bristol.ac.uk::2709995e-3ea8-4fb0-9b62-eb8034dec529" providerId="AD" clId="Web-{8D094F5A-9C42-9773-3863-94B35E2931C1}" dt="2021-11-06T14:30:41.071" v="590"/>
          <ac:spMkLst>
            <pc:docMk/>
            <pc:sldMk cId="106712688" sldId="303"/>
            <ac:spMk id="17" creationId="{70D00516-745B-435D-AED3-D950965BB1C9}"/>
          </ac:spMkLst>
        </pc:spChg>
        <pc:spChg chg="add">
          <ac:chgData name="Matthew Suderman" userId="S::ms13525@bristol.ac.uk::2709995e-3ea8-4fb0-9b62-eb8034dec529" providerId="AD" clId="Web-{8D094F5A-9C42-9773-3863-94B35E2931C1}" dt="2021-11-06T14:30:41.071" v="590"/>
          <ac:spMkLst>
            <pc:docMk/>
            <pc:sldMk cId="106712688" sldId="303"/>
            <ac:spMk id="26" creationId="{C54EE472-ADEA-4569-8381-BB2CBE74C10D}"/>
          </ac:spMkLst>
        </pc:spChg>
        <pc:spChg chg="add">
          <ac:chgData name="Matthew Suderman" userId="S::ms13525@bristol.ac.uk::2709995e-3ea8-4fb0-9b62-eb8034dec529" providerId="AD" clId="Web-{8D094F5A-9C42-9773-3863-94B35E2931C1}" dt="2021-11-06T14:30:41.071" v="590"/>
          <ac:spMkLst>
            <pc:docMk/>
            <pc:sldMk cId="106712688" sldId="303"/>
            <ac:spMk id="28" creationId="{1274A733-2CED-44F2-BDF8-B21C5D552215}"/>
          </ac:spMkLst>
        </pc:spChg>
        <pc:spChg chg="add">
          <ac:chgData name="Matthew Suderman" userId="S::ms13525@bristol.ac.uk::2709995e-3ea8-4fb0-9b62-eb8034dec529" providerId="AD" clId="Web-{8D094F5A-9C42-9773-3863-94B35E2931C1}" dt="2021-11-06T14:30:41.071" v="590"/>
          <ac:spMkLst>
            <pc:docMk/>
            <pc:sldMk cId="106712688" sldId="303"/>
            <ac:spMk id="30" creationId="{CE32545E-E13A-4FC3-B6D2-F94C7CE7344B}"/>
          </ac:spMkLst>
        </pc:spChg>
        <pc:spChg chg="add">
          <ac:chgData name="Matthew Suderman" userId="S::ms13525@bristol.ac.uk::2709995e-3ea8-4fb0-9b62-eb8034dec529" providerId="AD" clId="Web-{8D094F5A-9C42-9773-3863-94B35E2931C1}" dt="2021-11-06T14:30:41.071" v="590"/>
          <ac:spMkLst>
            <pc:docMk/>
            <pc:sldMk cId="106712688" sldId="303"/>
            <ac:spMk id="31" creationId="{C1833EAD-7B04-4EC1-B852-FEBFB737E136}"/>
          </ac:spMkLst>
        </pc:spChg>
        <pc:spChg chg="add">
          <ac:chgData name="Matthew Suderman" userId="S::ms13525@bristol.ac.uk::2709995e-3ea8-4fb0-9b62-eb8034dec529" providerId="AD" clId="Web-{8D094F5A-9C42-9773-3863-94B35E2931C1}" dt="2021-11-06T14:30:41.071" v="590"/>
          <ac:spMkLst>
            <pc:docMk/>
            <pc:sldMk cId="106712688" sldId="303"/>
            <ac:spMk id="33" creationId="{0BD2CC1E-F2AD-403B-9794-C8E65BA06C78}"/>
          </ac:spMkLst>
        </pc:spChg>
        <pc:spChg chg="add">
          <ac:chgData name="Matthew Suderman" userId="S::ms13525@bristol.ac.uk::2709995e-3ea8-4fb0-9b62-eb8034dec529" providerId="AD" clId="Web-{8D094F5A-9C42-9773-3863-94B35E2931C1}" dt="2021-11-06T14:30:41.071" v="590"/>
          <ac:spMkLst>
            <pc:docMk/>
            <pc:sldMk cId="106712688" sldId="303"/>
            <ac:spMk id="34" creationId="{9E902C4E-0E4E-443C-A6D7-4E35DA4326F5}"/>
          </ac:spMkLst>
        </pc:spChg>
        <pc:spChg chg="add">
          <ac:chgData name="Matthew Suderman" userId="S::ms13525@bristol.ac.uk::2709995e-3ea8-4fb0-9b62-eb8034dec529" providerId="AD" clId="Web-{8D094F5A-9C42-9773-3863-94B35E2931C1}" dt="2021-11-06T14:30:41.071" v="590"/>
          <ac:spMkLst>
            <pc:docMk/>
            <pc:sldMk cId="106712688" sldId="303"/>
            <ac:spMk id="36" creationId="{78E966BD-873E-4743-8057-3827EB79F4C2}"/>
          </ac:spMkLst>
        </pc:spChg>
        <pc:spChg chg="add">
          <ac:chgData name="Matthew Suderman" userId="S::ms13525@bristol.ac.uk::2709995e-3ea8-4fb0-9b62-eb8034dec529" providerId="AD" clId="Web-{8D094F5A-9C42-9773-3863-94B35E2931C1}" dt="2021-11-06T14:30:41.071" v="590"/>
          <ac:spMkLst>
            <pc:docMk/>
            <pc:sldMk cId="106712688" sldId="303"/>
            <ac:spMk id="37" creationId="{666E3965-0B3F-4893-87BD-C614835ACA52}"/>
          </ac:spMkLst>
        </pc:spChg>
        <pc:spChg chg="add">
          <ac:chgData name="Matthew Suderman" userId="S::ms13525@bristol.ac.uk::2709995e-3ea8-4fb0-9b62-eb8034dec529" providerId="AD" clId="Web-{8D094F5A-9C42-9773-3863-94B35E2931C1}" dt="2021-11-06T14:30:41.071" v="590"/>
          <ac:spMkLst>
            <pc:docMk/>
            <pc:sldMk cId="106712688" sldId="303"/>
            <ac:spMk id="39" creationId="{A528307F-056D-44D9-978A-65D93697BEBE}"/>
          </ac:spMkLst>
        </pc:spChg>
        <pc:spChg chg="add">
          <ac:chgData name="Matthew Suderman" userId="S::ms13525@bristol.ac.uk::2709995e-3ea8-4fb0-9b62-eb8034dec529" providerId="AD" clId="Web-{8D094F5A-9C42-9773-3863-94B35E2931C1}" dt="2021-11-06T14:30:41.071" v="590"/>
          <ac:spMkLst>
            <pc:docMk/>
            <pc:sldMk cId="106712688" sldId="303"/>
            <ac:spMk id="40" creationId="{CE69B47F-A898-4F1E-BB94-8E3EBD97950E}"/>
          </ac:spMkLst>
        </pc:spChg>
        <pc:spChg chg="add">
          <ac:chgData name="Matthew Suderman" userId="S::ms13525@bristol.ac.uk::2709995e-3ea8-4fb0-9b62-eb8034dec529" providerId="AD" clId="Web-{8D094F5A-9C42-9773-3863-94B35E2931C1}" dt="2021-11-06T14:30:41.071" v="590"/>
          <ac:spMkLst>
            <pc:docMk/>
            <pc:sldMk cId="106712688" sldId="303"/>
            <ac:spMk id="42" creationId="{772BB605-71A2-49E8-9655-C82D310C6BD8}"/>
          </ac:spMkLst>
        </pc:spChg>
        <pc:spChg chg="add">
          <ac:chgData name="Matthew Suderman" userId="S::ms13525@bristol.ac.uk::2709995e-3ea8-4fb0-9b62-eb8034dec529" providerId="AD" clId="Web-{8D094F5A-9C42-9773-3863-94B35E2931C1}" dt="2021-11-06T14:30:41.071" v="590"/>
          <ac:spMkLst>
            <pc:docMk/>
            <pc:sldMk cId="106712688" sldId="303"/>
            <ac:spMk id="43" creationId="{8B9166A7-541B-40FF-B485-45E3022880E6}"/>
          </ac:spMkLst>
        </pc:spChg>
        <pc:spChg chg="add">
          <ac:chgData name="Matthew Suderman" userId="S::ms13525@bristol.ac.uk::2709995e-3ea8-4fb0-9b62-eb8034dec529" providerId="AD" clId="Web-{8D094F5A-9C42-9773-3863-94B35E2931C1}" dt="2021-11-06T14:30:41.071" v="590"/>
          <ac:spMkLst>
            <pc:docMk/>
            <pc:sldMk cId="106712688" sldId="303"/>
            <ac:spMk id="45" creationId="{8682DCF9-A5B7-46AE-B7EA-3357E257A2EC}"/>
          </ac:spMkLst>
        </pc:spChg>
        <pc:spChg chg="add">
          <ac:chgData name="Matthew Suderman" userId="S::ms13525@bristol.ac.uk::2709995e-3ea8-4fb0-9b62-eb8034dec529" providerId="AD" clId="Web-{8D094F5A-9C42-9773-3863-94B35E2931C1}" dt="2021-11-06T14:30:41.071" v="590"/>
          <ac:spMkLst>
            <pc:docMk/>
            <pc:sldMk cId="106712688" sldId="303"/>
            <ac:spMk id="46" creationId="{D5C82B4F-79AA-457C-AB10-41B63C66C49A}"/>
          </ac:spMkLst>
        </pc:spChg>
        <pc:spChg chg="add">
          <ac:chgData name="Matthew Suderman" userId="S::ms13525@bristol.ac.uk::2709995e-3ea8-4fb0-9b62-eb8034dec529" providerId="AD" clId="Web-{8D094F5A-9C42-9773-3863-94B35E2931C1}" dt="2021-11-06T14:30:41.071" v="590"/>
          <ac:spMkLst>
            <pc:docMk/>
            <pc:sldMk cId="106712688" sldId="303"/>
            <ac:spMk id="48" creationId="{E8D6892B-3466-4B6C-A00D-D8AB1433C81F}"/>
          </ac:spMkLst>
        </pc:spChg>
        <pc:spChg chg="add">
          <ac:chgData name="Matthew Suderman" userId="S::ms13525@bristol.ac.uk::2709995e-3ea8-4fb0-9b62-eb8034dec529" providerId="AD" clId="Web-{8D094F5A-9C42-9773-3863-94B35E2931C1}" dt="2021-11-06T14:30:41.071" v="590"/>
          <ac:spMkLst>
            <pc:docMk/>
            <pc:sldMk cId="106712688" sldId="303"/>
            <ac:spMk id="49" creationId="{08048CF5-F9A0-47C7-B728-1BB81A2EF9E8}"/>
          </ac:spMkLst>
        </pc:spChg>
        <pc:spChg chg="add">
          <ac:chgData name="Matthew Suderman" userId="S::ms13525@bristol.ac.uk::2709995e-3ea8-4fb0-9b62-eb8034dec529" providerId="AD" clId="Web-{8D094F5A-9C42-9773-3863-94B35E2931C1}" dt="2021-11-06T14:30:41.071" v="590"/>
          <ac:spMkLst>
            <pc:docMk/>
            <pc:sldMk cId="106712688" sldId="303"/>
            <ac:spMk id="51" creationId="{EA16EB39-CF62-4DA8-8F7F-075DAAD03B67}"/>
          </ac:spMkLst>
        </pc:spChg>
        <pc:spChg chg="add">
          <ac:chgData name="Matthew Suderman" userId="S::ms13525@bristol.ac.uk::2709995e-3ea8-4fb0-9b62-eb8034dec529" providerId="AD" clId="Web-{8D094F5A-9C42-9773-3863-94B35E2931C1}" dt="2021-11-06T14:30:41.071" v="590"/>
          <ac:spMkLst>
            <pc:docMk/>
            <pc:sldMk cId="106712688" sldId="303"/>
            <ac:spMk id="52" creationId="{4D356305-347A-4EF1-8D7C-9566E8C0C0BA}"/>
          </ac:spMkLst>
        </pc:spChg>
        <pc:spChg chg="add">
          <ac:chgData name="Matthew Suderman" userId="S::ms13525@bristol.ac.uk::2709995e-3ea8-4fb0-9b62-eb8034dec529" providerId="AD" clId="Web-{8D094F5A-9C42-9773-3863-94B35E2931C1}" dt="2021-11-06T14:30:41.071" v="590"/>
          <ac:spMkLst>
            <pc:docMk/>
            <pc:sldMk cId="106712688" sldId="303"/>
            <ac:spMk id="54" creationId="{7E22998F-6A82-4533-9CA0-6087FFDD76EA}"/>
          </ac:spMkLst>
        </pc:spChg>
        <pc:spChg chg="add del">
          <ac:chgData name="Matthew Suderman" userId="S::ms13525@bristol.ac.uk::2709995e-3ea8-4fb0-9b62-eb8034dec529" providerId="AD" clId="Web-{8D094F5A-9C42-9773-3863-94B35E2931C1}" dt="2021-11-06T14:31:24.087" v="598"/>
          <ac:spMkLst>
            <pc:docMk/>
            <pc:sldMk cId="106712688" sldId="303"/>
            <ac:spMk id="55" creationId="{D5EDDAFC-CD1D-456F-B36A-8D53D118A493}"/>
          </ac:spMkLst>
        </pc:spChg>
        <pc:spChg chg="add del">
          <ac:chgData name="Matthew Suderman" userId="S::ms13525@bristol.ac.uk::2709995e-3ea8-4fb0-9b62-eb8034dec529" providerId="AD" clId="Web-{8D094F5A-9C42-9773-3863-94B35E2931C1}" dt="2021-11-06T14:31:24.087" v="596"/>
          <ac:spMkLst>
            <pc:docMk/>
            <pc:sldMk cId="106712688" sldId="303"/>
            <ac:spMk id="57" creationId="{8E7FDD68-D8ED-4F72-B58E-8B6B1CDA24A7}"/>
          </ac:spMkLst>
        </pc:spChg>
        <pc:spChg chg="add">
          <ac:chgData name="Matthew Suderman" userId="S::ms13525@bristol.ac.uk::2709995e-3ea8-4fb0-9b62-eb8034dec529" providerId="AD" clId="Web-{8D094F5A-9C42-9773-3863-94B35E2931C1}" dt="2021-11-06T14:30:51.961" v="591"/>
          <ac:spMkLst>
            <pc:docMk/>
            <pc:sldMk cId="106712688" sldId="303"/>
            <ac:spMk id="59" creationId="{6C3C6174-7972-4752-81E3-3DDAFCB35E16}"/>
          </ac:spMkLst>
        </pc:spChg>
        <pc:spChg chg="add">
          <ac:chgData name="Matthew Suderman" userId="S::ms13525@bristol.ac.uk::2709995e-3ea8-4fb0-9b62-eb8034dec529" providerId="AD" clId="Web-{8D094F5A-9C42-9773-3863-94B35E2931C1}" dt="2021-11-06T14:30:51.961" v="591"/>
          <ac:spMkLst>
            <pc:docMk/>
            <pc:sldMk cId="106712688" sldId="303"/>
            <ac:spMk id="60" creationId="{6A9C10C8-B6CF-4AB3-8A66-FA58F56F1201}"/>
          </ac:spMkLst>
        </pc:spChg>
        <pc:spChg chg="add">
          <ac:chgData name="Matthew Suderman" userId="S::ms13525@bristol.ac.uk::2709995e-3ea8-4fb0-9b62-eb8034dec529" providerId="AD" clId="Web-{8D094F5A-9C42-9773-3863-94B35E2931C1}" dt="2021-11-06T14:30:51.961" v="591"/>
          <ac:spMkLst>
            <pc:docMk/>
            <pc:sldMk cId="106712688" sldId="303"/>
            <ac:spMk id="61" creationId="{2F720E2C-4FB4-4D73-9D79-7DB2CAD2FECB}"/>
          </ac:spMkLst>
        </pc:spChg>
        <pc:spChg chg="add">
          <ac:chgData name="Matthew Suderman" userId="S::ms13525@bristol.ac.uk::2709995e-3ea8-4fb0-9b62-eb8034dec529" providerId="AD" clId="Web-{8D094F5A-9C42-9773-3863-94B35E2931C1}" dt="2021-11-06T14:30:51.961" v="591"/>
          <ac:spMkLst>
            <pc:docMk/>
            <pc:sldMk cId="106712688" sldId="303"/>
            <ac:spMk id="62" creationId="{607A5F0E-9D1D-49A8-A427-9655B341A83B}"/>
          </ac:spMkLst>
        </pc:spChg>
        <pc:spChg chg="add">
          <ac:chgData name="Matthew Suderman" userId="S::ms13525@bristol.ac.uk::2709995e-3ea8-4fb0-9b62-eb8034dec529" providerId="AD" clId="Web-{8D094F5A-9C42-9773-3863-94B35E2931C1}" dt="2021-11-06T14:30:51.961" v="591"/>
          <ac:spMkLst>
            <pc:docMk/>
            <pc:sldMk cId="106712688" sldId="303"/>
            <ac:spMk id="63" creationId="{16E66188-89BA-484E-ADD3-C1ED6D114344}"/>
          </ac:spMkLst>
        </pc:spChg>
        <pc:spChg chg="add">
          <ac:chgData name="Matthew Suderman" userId="S::ms13525@bristol.ac.uk::2709995e-3ea8-4fb0-9b62-eb8034dec529" providerId="AD" clId="Web-{8D094F5A-9C42-9773-3863-94B35E2931C1}" dt="2021-11-06T14:30:51.961" v="591"/>
          <ac:spMkLst>
            <pc:docMk/>
            <pc:sldMk cId="106712688" sldId="303"/>
            <ac:spMk id="64" creationId="{937BA2B9-8BBF-43D2-8F81-B3785A969032}"/>
          </ac:spMkLst>
        </pc:spChg>
        <pc:spChg chg="add">
          <ac:chgData name="Matthew Suderman" userId="S::ms13525@bristol.ac.uk::2709995e-3ea8-4fb0-9b62-eb8034dec529" providerId="AD" clId="Web-{8D094F5A-9C42-9773-3863-94B35E2931C1}" dt="2021-11-06T14:30:51.961" v="591"/>
          <ac:spMkLst>
            <pc:docMk/>
            <pc:sldMk cId="106712688" sldId="303"/>
            <ac:spMk id="65" creationId="{7509E6F3-5843-4F38-87F0-34F056C2542B}"/>
          </ac:spMkLst>
        </pc:spChg>
        <pc:spChg chg="add">
          <ac:chgData name="Matthew Suderman" userId="S::ms13525@bristol.ac.uk::2709995e-3ea8-4fb0-9b62-eb8034dec529" providerId="AD" clId="Web-{8D094F5A-9C42-9773-3863-94B35E2931C1}" dt="2021-11-06T14:30:51.961" v="591"/>
          <ac:spMkLst>
            <pc:docMk/>
            <pc:sldMk cId="106712688" sldId="303"/>
            <ac:spMk id="66" creationId="{D223BAA4-970C-4327-9557-0B90C16162CB}"/>
          </ac:spMkLst>
        </pc:spChg>
        <pc:spChg chg="add">
          <ac:chgData name="Matthew Suderman" userId="S::ms13525@bristol.ac.uk::2709995e-3ea8-4fb0-9b62-eb8034dec529" providerId="AD" clId="Web-{8D094F5A-9C42-9773-3863-94B35E2931C1}" dt="2021-11-06T14:30:51.961" v="591"/>
          <ac:spMkLst>
            <pc:docMk/>
            <pc:sldMk cId="106712688" sldId="303"/>
            <ac:spMk id="67" creationId="{C8AED476-EE5F-4E20-A1D5-A3A04A1AD42F}"/>
          </ac:spMkLst>
        </pc:spChg>
        <pc:spChg chg="add">
          <ac:chgData name="Matthew Suderman" userId="S::ms13525@bristol.ac.uk::2709995e-3ea8-4fb0-9b62-eb8034dec529" providerId="AD" clId="Web-{8D094F5A-9C42-9773-3863-94B35E2931C1}" dt="2021-11-06T14:30:51.961" v="591"/>
          <ac:spMkLst>
            <pc:docMk/>
            <pc:sldMk cId="106712688" sldId="303"/>
            <ac:spMk id="68" creationId="{70D00516-745B-435D-AED3-D950965BB1C9}"/>
          </ac:spMkLst>
        </pc:spChg>
        <pc:spChg chg="add">
          <ac:chgData name="Matthew Suderman" userId="S::ms13525@bristol.ac.uk::2709995e-3ea8-4fb0-9b62-eb8034dec529" providerId="AD" clId="Web-{8D094F5A-9C42-9773-3863-94B35E2931C1}" dt="2021-11-06T14:30:51.961" v="591"/>
          <ac:spMkLst>
            <pc:docMk/>
            <pc:sldMk cId="106712688" sldId="303"/>
            <ac:spMk id="77" creationId="{C54EE472-ADEA-4569-8381-BB2CBE74C10D}"/>
          </ac:spMkLst>
        </pc:spChg>
        <pc:spChg chg="add">
          <ac:chgData name="Matthew Suderman" userId="S::ms13525@bristol.ac.uk::2709995e-3ea8-4fb0-9b62-eb8034dec529" providerId="AD" clId="Web-{8D094F5A-9C42-9773-3863-94B35E2931C1}" dt="2021-11-06T14:30:51.961" v="591"/>
          <ac:spMkLst>
            <pc:docMk/>
            <pc:sldMk cId="106712688" sldId="303"/>
            <ac:spMk id="79" creationId="{1274A733-2CED-44F2-BDF8-B21C5D552215}"/>
          </ac:spMkLst>
        </pc:spChg>
        <pc:spChg chg="add">
          <ac:chgData name="Matthew Suderman" userId="S::ms13525@bristol.ac.uk::2709995e-3ea8-4fb0-9b62-eb8034dec529" providerId="AD" clId="Web-{8D094F5A-9C42-9773-3863-94B35E2931C1}" dt="2021-11-06T14:30:51.961" v="591"/>
          <ac:spMkLst>
            <pc:docMk/>
            <pc:sldMk cId="106712688" sldId="303"/>
            <ac:spMk id="81" creationId="{CE32545E-E13A-4FC3-B6D2-F94C7CE7344B}"/>
          </ac:spMkLst>
        </pc:spChg>
        <pc:spChg chg="add">
          <ac:chgData name="Matthew Suderman" userId="S::ms13525@bristol.ac.uk::2709995e-3ea8-4fb0-9b62-eb8034dec529" providerId="AD" clId="Web-{8D094F5A-9C42-9773-3863-94B35E2931C1}" dt="2021-11-06T14:30:51.961" v="591"/>
          <ac:spMkLst>
            <pc:docMk/>
            <pc:sldMk cId="106712688" sldId="303"/>
            <ac:spMk id="82" creationId="{C1833EAD-7B04-4EC1-B852-FEBFB737E136}"/>
          </ac:spMkLst>
        </pc:spChg>
        <pc:spChg chg="add">
          <ac:chgData name="Matthew Suderman" userId="S::ms13525@bristol.ac.uk::2709995e-3ea8-4fb0-9b62-eb8034dec529" providerId="AD" clId="Web-{8D094F5A-9C42-9773-3863-94B35E2931C1}" dt="2021-11-06T14:30:51.961" v="591"/>
          <ac:spMkLst>
            <pc:docMk/>
            <pc:sldMk cId="106712688" sldId="303"/>
            <ac:spMk id="84" creationId="{0BD2CC1E-F2AD-403B-9794-C8E65BA06C78}"/>
          </ac:spMkLst>
        </pc:spChg>
        <pc:spChg chg="add">
          <ac:chgData name="Matthew Suderman" userId="S::ms13525@bristol.ac.uk::2709995e-3ea8-4fb0-9b62-eb8034dec529" providerId="AD" clId="Web-{8D094F5A-9C42-9773-3863-94B35E2931C1}" dt="2021-11-06T14:30:51.961" v="591"/>
          <ac:spMkLst>
            <pc:docMk/>
            <pc:sldMk cId="106712688" sldId="303"/>
            <ac:spMk id="85" creationId="{9E902C4E-0E4E-443C-A6D7-4E35DA4326F5}"/>
          </ac:spMkLst>
        </pc:spChg>
        <pc:spChg chg="add">
          <ac:chgData name="Matthew Suderman" userId="S::ms13525@bristol.ac.uk::2709995e-3ea8-4fb0-9b62-eb8034dec529" providerId="AD" clId="Web-{8D094F5A-9C42-9773-3863-94B35E2931C1}" dt="2021-11-06T14:30:51.961" v="591"/>
          <ac:spMkLst>
            <pc:docMk/>
            <pc:sldMk cId="106712688" sldId="303"/>
            <ac:spMk id="87" creationId="{78E966BD-873E-4743-8057-3827EB79F4C2}"/>
          </ac:spMkLst>
        </pc:spChg>
        <pc:spChg chg="add">
          <ac:chgData name="Matthew Suderman" userId="S::ms13525@bristol.ac.uk::2709995e-3ea8-4fb0-9b62-eb8034dec529" providerId="AD" clId="Web-{8D094F5A-9C42-9773-3863-94B35E2931C1}" dt="2021-11-06T14:30:51.961" v="591"/>
          <ac:spMkLst>
            <pc:docMk/>
            <pc:sldMk cId="106712688" sldId="303"/>
            <ac:spMk id="88" creationId="{666E3965-0B3F-4893-87BD-C614835ACA52}"/>
          </ac:spMkLst>
        </pc:spChg>
        <pc:spChg chg="add">
          <ac:chgData name="Matthew Suderman" userId="S::ms13525@bristol.ac.uk::2709995e-3ea8-4fb0-9b62-eb8034dec529" providerId="AD" clId="Web-{8D094F5A-9C42-9773-3863-94B35E2931C1}" dt="2021-11-06T14:30:51.961" v="591"/>
          <ac:spMkLst>
            <pc:docMk/>
            <pc:sldMk cId="106712688" sldId="303"/>
            <ac:spMk id="90" creationId="{A528307F-056D-44D9-978A-65D93697BEBE}"/>
          </ac:spMkLst>
        </pc:spChg>
        <pc:spChg chg="add">
          <ac:chgData name="Matthew Suderman" userId="S::ms13525@bristol.ac.uk::2709995e-3ea8-4fb0-9b62-eb8034dec529" providerId="AD" clId="Web-{8D094F5A-9C42-9773-3863-94B35E2931C1}" dt="2021-11-06T14:30:51.961" v="591"/>
          <ac:spMkLst>
            <pc:docMk/>
            <pc:sldMk cId="106712688" sldId="303"/>
            <ac:spMk id="91" creationId="{CE69B47F-A898-4F1E-BB94-8E3EBD97950E}"/>
          </ac:spMkLst>
        </pc:spChg>
        <pc:spChg chg="add">
          <ac:chgData name="Matthew Suderman" userId="S::ms13525@bristol.ac.uk::2709995e-3ea8-4fb0-9b62-eb8034dec529" providerId="AD" clId="Web-{8D094F5A-9C42-9773-3863-94B35E2931C1}" dt="2021-11-06T14:30:51.961" v="591"/>
          <ac:spMkLst>
            <pc:docMk/>
            <pc:sldMk cId="106712688" sldId="303"/>
            <ac:spMk id="93" creationId="{772BB605-71A2-49E8-9655-C82D310C6BD8}"/>
          </ac:spMkLst>
        </pc:spChg>
        <pc:spChg chg="add">
          <ac:chgData name="Matthew Suderman" userId="S::ms13525@bristol.ac.uk::2709995e-3ea8-4fb0-9b62-eb8034dec529" providerId="AD" clId="Web-{8D094F5A-9C42-9773-3863-94B35E2931C1}" dt="2021-11-06T14:30:51.961" v="591"/>
          <ac:spMkLst>
            <pc:docMk/>
            <pc:sldMk cId="106712688" sldId="303"/>
            <ac:spMk id="94" creationId="{8B9166A7-541B-40FF-B485-45E3022880E6}"/>
          </ac:spMkLst>
        </pc:spChg>
        <pc:spChg chg="add">
          <ac:chgData name="Matthew Suderman" userId="S::ms13525@bristol.ac.uk::2709995e-3ea8-4fb0-9b62-eb8034dec529" providerId="AD" clId="Web-{8D094F5A-9C42-9773-3863-94B35E2931C1}" dt="2021-11-06T14:30:51.961" v="591"/>
          <ac:spMkLst>
            <pc:docMk/>
            <pc:sldMk cId="106712688" sldId="303"/>
            <ac:spMk id="96" creationId="{8682DCF9-A5B7-46AE-B7EA-3357E257A2EC}"/>
          </ac:spMkLst>
        </pc:spChg>
        <pc:spChg chg="add">
          <ac:chgData name="Matthew Suderman" userId="S::ms13525@bristol.ac.uk::2709995e-3ea8-4fb0-9b62-eb8034dec529" providerId="AD" clId="Web-{8D094F5A-9C42-9773-3863-94B35E2931C1}" dt="2021-11-06T14:30:51.961" v="591"/>
          <ac:spMkLst>
            <pc:docMk/>
            <pc:sldMk cId="106712688" sldId="303"/>
            <ac:spMk id="97" creationId="{D5C82B4F-79AA-457C-AB10-41B63C66C49A}"/>
          </ac:spMkLst>
        </pc:spChg>
        <pc:spChg chg="add">
          <ac:chgData name="Matthew Suderman" userId="S::ms13525@bristol.ac.uk::2709995e-3ea8-4fb0-9b62-eb8034dec529" providerId="AD" clId="Web-{8D094F5A-9C42-9773-3863-94B35E2931C1}" dt="2021-11-06T14:30:51.961" v="591"/>
          <ac:spMkLst>
            <pc:docMk/>
            <pc:sldMk cId="106712688" sldId="303"/>
            <ac:spMk id="99" creationId="{E8D6892B-3466-4B6C-A00D-D8AB1433C81F}"/>
          </ac:spMkLst>
        </pc:spChg>
        <pc:spChg chg="add">
          <ac:chgData name="Matthew Suderman" userId="S::ms13525@bristol.ac.uk::2709995e-3ea8-4fb0-9b62-eb8034dec529" providerId="AD" clId="Web-{8D094F5A-9C42-9773-3863-94B35E2931C1}" dt="2021-11-06T14:30:51.961" v="591"/>
          <ac:spMkLst>
            <pc:docMk/>
            <pc:sldMk cId="106712688" sldId="303"/>
            <ac:spMk id="100" creationId="{08048CF5-F9A0-47C7-B728-1BB81A2EF9E8}"/>
          </ac:spMkLst>
        </pc:spChg>
        <pc:spChg chg="add">
          <ac:chgData name="Matthew Suderman" userId="S::ms13525@bristol.ac.uk::2709995e-3ea8-4fb0-9b62-eb8034dec529" providerId="AD" clId="Web-{8D094F5A-9C42-9773-3863-94B35E2931C1}" dt="2021-11-06T14:30:51.961" v="591"/>
          <ac:spMkLst>
            <pc:docMk/>
            <pc:sldMk cId="106712688" sldId="303"/>
            <ac:spMk id="102" creationId="{EA16EB39-CF62-4DA8-8F7F-075DAAD03B67}"/>
          </ac:spMkLst>
        </pc:spChg>
        <pc:spChg chg="add">
          <ac:chgData name="Matthew Suderman" userId="S::ms13525@bristol.ac.uk::2709995e-3ea8-4fb0-9b62-eb8034dec529" providerId="AD" clId="Web-{8D094F5A-9C42-9773-3863-94B35E2931C1}" dt="2021-11-06T14:30:51.961" v="591"/>
          <ac:spMkLst>
            <pc:docMk/>
            <pc:sldMk cId="106712688" sldId="303"/>
            <ac:spMk id="103" creationId="{4D356305-347A-4EF1-8D7C-9566E8C0C0BA}"/>
          </ac:spMkLst>
        </pc:spChg>
        <pc:spChg chg="add">
          <ac:chgData name="Matthew Suderman" userId="S::ms13525@bristol.ac.uk::2709995e-3ea8-4fb0-9b62-eb8034dec529" providerId="AD" clId="Web-{8D094F5A-9C42-9773-3863-94B35E2931C1}" dt="2021-11-06T14:30:51.961" v="591"/>
          <ac:spMkLst>
            <pc:docMk/>
            <pc:sldMk cId="106712688" sldId="303"/>
            <ac:spMk id="105" creationId="{7E22998F-6A82-4533-9CA0-6087FFDD76EA}"/>
          </ac:spMkLst>
        </pc:spChg>
        <pc:grpChg chg="add del">
          <ac:chgData name="Matthew Suderman" userId="S::ms13525@bristol.ac.uk::2709995e-3ea8-4fb0-9b62-eb8034dec529" providerId="AD" clId="Web-{8D094F5A-9C42-9773-3863-94B35E2931C1}" dt="2021-11-06T14:31:24.103" v="599"/>
          <ac:grpSpMkLst>
            <pc:docMk/>
            <pc:sldMk cId="106712688" sldId="303"/>
            <ac:grpSpMk id="7" creationId="{BD2AC95F-C99A-4423-AC4F-F0C9D03E81E8}"/>
          </ac:grpSpMkLst>
        </pc:grpChg>
        <pc:grpChg chg="add">
          <ac:chgData name="Matthew Suderman" userId="S::ms13525@bristol.ac.uk::2709995e-3ea8-4fb0-9b62-eb8034dec529" providerId="AD" clId="Web-{8D094F5A-9C42-9773-3863-94B35E2931C1}" dt="2021-11-06T14:30:41.071" v="590"/>
          <ac:grpSpMkLst>
            <pc:docMk/>
            <pc:sldMk cId="106712688" sldId="303"/>
            <ac:grpSpMk id="18" creationId="{73B23531-B65D-4151-AA30-A08BFB31BE26}"/>
          </ac:grpSpMkLst>
        </pc:grpChg>
        <pc:grpChg chg="add">
          <ac:chgData name="Matthew Suderman" userId="S::ms13525@bristol.ac.uk::2709995e-3ea8-4fb0-9b62-eb8034dec529" providerId="AD" clId="Web-{8D094F5A-9C42-9773-3863-94B35E2931C1}" dt="2021-11-06T14:30:41.071" v="590"/>
          <ac:grpSpMkLst>
            <pc:docMk/>
            <pc:sldMk cId="106712688" sldId="303"/>
            <ac:grpSpMk id="19" creationId="{9ACBD836-E8ED-41F2-BB38-16D8CEB08B5D}"/>
          </ac:grpSpMkLst>
        </pc:grpChg>
        <pc:grpChg chg="add">
          <ac:chgData name="Matthew Suderman" userId="S::ms13525@bristol.ac.uk::2709995e-3ea8-4fb0-9b62-eb8034dec529" providerId="AD" clId="Web-{8D094F5A-9C42-9773-3863-94B35E2931C1}" dt="2021-11-06T14:30:41.071" v="590"/>
          <ac:grpSpMkLst>
            <pc:docMk/>
            <pc:sldMk cId="106712688" sldId="303"/>
            <ac:grpSpMk id="20" creationId="{A91A2226-1EC0-4971-B4C9-326CA590C98A}"/>
          </ac:grpSpMkLst>
        </pc:grpChg>
        <pc:grpChg chg="add">
          <ac:chgData name="Matthew Suderman" userId="S::ms13525@bristol.ac.uk::2709995e-3ea8-4fb0-9b62-eb8034dec529" providerId="AD" clId="Web-{8D094F5A-9C42-9773-3863-94B35E2931C1}" dt="2021-11-06T14:30:41.071" v="590"/>
          <ac:grpSpMkLst>
            <pc:docMk/>
            <pc:sldMk cId="106712688" sldId="303"/>
            <ac:grpSpMk id="21" creationId="{E48BAFAC-A9D7-4707-8E11-3DA4878C597A}"/>
          </ac:grpSpMkLst>
        </pc:grpChg>
        <pc:grpChg chg="add">
          <ac:chgData name="Matthew Suderman" userId="S::ms13525@bristol.ac.uk::2709995e-3ea8-4fb0-9b62-eb8034dec529" providerId="AD" clId="Web-{8D094F5A-9C42-9773-3863-94B35E2931C1}" dt="2021-11-06T14:30:41.071" v="590"/>
          <ac:grpSpMkLst>
            <pc:docMk/>
            <pc:sldMk cId="106712688" sldId="303"/>
            <ac:grpSpMk id="22" creationId="{CDE7D142-D40A-4CCD-9D90-C1576A2EA330}"/>
          </ac:grpSpMkLst>
        </pc:grpChg>
        <pc:grpChg chg="add">
          <ac:chgData name="Matthew Suderman" userId="S::ms13525@bristol.ac.uk::2709995e-3ea8-4fb0-9b62-eb8034dec529" providerId="AD" clId="Web-{8D094F5A-9C42-9773-3863-94B35E2931C1}" dt="2021-11-06T14:30:41.071" v="590"/>
          <ac:grpSpMkLst>
            <pc:docMk/>
            <pc:sldMk cId="106712688" sldId="303"/>
            <ac:grpSpMk id="23" creationId="{FF4863CF-9641-449E-A232-E37817B365A7}"/>
          </ac:grpSpMkLst>
        </pc:grpChg>
        <pc:grpChg chg="add">
          <ac:chgData name="Matthew Suderman" userId="S::ms13525@bristol.ac.uk::2709995e-3ea8-4fb0-9b62-eb8034dec529" providerId="AD" clId="Web-{8D094F5A-9C42-9773-3863-94B35E2931C1}" dt="2021-11-06T14:30:41.071" v="590"/>
          <ac:grpSpMkLst>
            <pc:docMk/>
            <pc:sldMk cId="106712688" sldId="303"/>
            <ac:grpSpMk id="24" creationId="{FA9E3EBE-3BDB-45D7-8F82-98EA95F15484}"/>
          </ac:grpSpMkLst>
        </pc:grpChg>
        <pc:grpChg chg="add">
          <ac:chgData name="Matthew Suderman" userId="S::ms13525@bristol.ac.uk::2709995e-3ea8-4fb0-9b62-eb8034dec529" providerId="AD" clId="Web-{8D094F5A-9C42-9773-3863-94B35E2931C1}" dt="2021-11-06T14:30:41.071" v="590"/>
          <ac:grpSpMkLst>
            <pc:docMk/>
            <pc:sldMk cId="106712688" sldId="303"/>
            <ac:grpSpMk id="25" creationId="{DE3C6782-CE29-42A4-9999-F0D450FDDD4A}"/>
          </ac:grpSpMkLst>
        </pc:grpChg>
        <pc:grpChg chg="add">
          <ac:chgData name="Matthew Suderman" userId="S::ms13525@bristol.ac.uk::2709995e-3ea8-4fb0-9b62-eb8034dec529" providerId="AD" clId="Web-{8D094F5A-9C42-9773-3863-94B35E2931C1}" dt="2021-11-06T14:30:41.071" v="590"/>
          <ac:grpSpMkLst>
            <pc:docMk/>
            <pc:sldMk cId="106712688" sldId="303"/>
            <ac:grpSpMk id="27" creationId="{0CC25A1F-28B8-4C2A-A9CE-71B6ACD1240F}"/>
          </ac:grpSpMkLst>
        </pc:grpChg>
        <pc:grpChg chg="add del">
          <ac:chgData name="Matthew Suderman" userId="S::ms13525@bristol.ac.uk::2709995e-3ea8-4fb0-9b62-eb8034dec529" providerId="AD" clId="Web-{8D094F5A-9C42-9773-3863-94B35E2931C1}" dt="2021-11-06T14:31:24.087" v="595"/>
          <ac:grpSpMkLst>
            <pc:docMk/>
            <pc:sldMk cId="106712688" sldId="303"/>
            <ac:grpSpMk id="58" creationId="{BD2AC95F-C99A-4423-AC4F-F0C9D03E81E8}"/>
          </ac:grpSpMkLst>
        </pc:grpChg>
        <pc:grpChg chg="add">
          <ac:chgData name="Matthew Suderman" userId="S::ms13525@bristol.ac.uk::2709995e-3ea8-4fb0-9b62-eb8034dec529" providerId="AD" clId="Web-{8D094F5A-9C42-9773-3863-94B35E2931C1}" dt="2021-11-06T14:30:51.961" v="591"/>
          <ac:grpSpMkLst>
            <pc:docMk/>
            <pc:sldMk cId="106712688" sldId="303"/>
            <ac:grpSpMk id="69" creationId="{73B23531-B65D-4151-AA30-A08BFB31BE26}"/>
          </ac:grpSpMkLst>
        </pc:grpChg>
        <pc:grpChg chg="add">
          <ac:chgData name="Matthew Suderman" userId="S::ms13525@bristol.ac.uk::2709995e-3ea8-4fb0-9b62-eb8034dec529" providerId="AD" clId="Web-{8D094F5A-9C42-9773-3863-94B35E2931C1}" dt="2021-11-06T14:30:51.961" v="591"/>
          <ac:grpSpMkLst>
            <pc:docMk/>
            <pc:sldMk cId="106712688" sldId="303"/>
            <ac:grpSpMk id="70" creationId="{9ACBD836-E8ED-41F2-BB38-16D8CEB08B5D}"/>
          </ac:grpSpMkLst>
        </pc:grpChg>
        <pc:grpChg chg="add">
          <ac:chgData name="Matthew Suderman" userId="S::ms13525@bristol.ac.uk::2709995e-3ea8-4fb0-9b62-eb8034dec529" providerId="AD" clId="Web-{8D094F5A-9C42-9773-3863-94B35E2931C1}" dt="2021-11-06T14:30:51.961" v="591"/>
          <ac:grpSpMkLst>
            <pc:docMk/>
            <pc:sldMk cId="106712688" sldId="303"/>
            <ac:grpSpMk id="71" creationId="{A91A2226-1EC0-4971-B4C9-326CA590C98A}"/>
          </ac:grpSpMkLst>
        </pc:grpChg>
        <pc:grpChg chg="add">
          <ac:chgData name="Matthew Suderman" userId="S::ms13525@bristol.ac.uk::2709995e-3ea8-4fb0-9b62-eb8034dec529" providerId="AD" clId="Web-{8D094F5A-9C42-9773-3863-94B35E2931C1}" dt="2021-11-06T14:30:51.961" v="591"/>
          <ac:grpSpMkLst>
            <pc:docMk/>
            <pc:sldMk cId="106712688" sldId="303"/>
            <ac:grpSpMk id="72" creationId="{E48BAFAC-A9D7-4707-8E11-3DA4878C597A}"/>
          </ac:grpSpMkLst>
        </pc:grpChg>
        <pc:grpChg chg="add">
          <ac:chgData name="Matthew Suderman" userId="S::ms13525@bristol.ac.uk::2709995e-3ea8-4fb0-9b62-eb8034dec529" providerId="AD" clId="Web-{8D094F5A-9C42-9773-3863-94B35E2931C1}" dt="2021-11-06T14:30:51.961" v="591"/>
          <ac:grpSpMkLst>
            <pc:docMk/>
            <pc:sldMk cId="106712688" sldId="303"/>
            <ac:grpSpMk id="73" creationId="{CDE7D142-D40A-4CCD-9D90-C1576A2EA330}"/>
          </ac:grpSpMkLst>
        </pc:grpChg>
        <pc:grpChg chg="add">
          <ac:chgData name="Matthew Suderman" userId="S::ms13525@bristol.ac.uk::2709995e-3ea8-4fb0-9b62-eb8034dec529" providerId="AD" clId="Web-{8D094F5A-9C42-9773-3863-94B35E2931C1}" dt="2021-11-06T14:30:51.961" v="591"/>
          <ac:grpSpMkLst>
            <pc:docMk/>
            <pc:sldMk cId="106712688" sldId="303"/>
            <ac:grpSpMk id="74" creationId="{FF4863CF-9641-449E-A232-E37817B365A7}"/>
          </ac:grpSpMkLst>
        </pc:grpChg>
        <pc:grpChg chg="add">
          <ac:chgData name="Matthew Suderman" userId="S::ms13525@bristol.ac.uk::2709995e-3ea8-4fb0-9b62-eb8034dec529" providerId="AD" clId="Web-{8D094F5A-9C42-9773-3863-94B35E2931C1}" dt="2021-11-06T14:30:51.961" v="591"/>
          <ac:grpSpMkLst>
            <pc:docMk/>
            <pc:sldMk cId="106712688" sldId="303"/>
            <ac:grpSpMk id="75" creationId="{FA9E3EBE-3BDB-45D7-8F82-98EA95F15484}"/>
          </ac:grpSpMkLst>
        </pc:grpChg>
        <pc:grpChg chg="add">
          <ac:chgData name="Matthew Suderman" userId="S::ms13525@bristol.ac.uk::2709995e-3ea8-4fb0-9b62-eb8034dec529" providerId="AD" clId="Web-{8D094F5A-9C42-9773-3863-94B35E2931C1}" dt="2021-11-06T14:30:51.961" v="591"/>
          <ac:grpSpMkLst>
            <pc:docMk/>
            <pc:sldMk cId="106712688" sldId="303"/>
            <ac:grpSpMk id="76" creationId="{DE3C6782-CE29-42A4-9999-F0D450FDDD4A}"/>
          </ac:grpSpMkLst>
        </pc:grpChg>
        <pc:grpChg chg="add">
          <ac:chgData name="Matthew Suderman" userId="S::ms13525@bristol.ac.uk::2709995e-3ea8-4fb0-9b62-eb8034dec529" providerId="AD" clId="Web-{8D094F5A-9C42-9773-3863-94B35E2931C1}" dt="2021-11-06T14:30:51.961" v="591"/>
          <ac:grpSpMkLst>
            <pc:docMk/>
            <pc:sldMk cId="106712688" sldId="303"/>
            <ac:grpSpMk id="78" creationId="{0CC25A1F-28B8-4C2A-A9CE-71B6ACD1240F}"/>
          </ac:grpSpMkLst>
        </pc:grpChg>
        <pc:cxnChg chg="add del mod">
          <ac:chgData name="Matthew Suderman" userId="S::ms13525@bristol.ac.uk::2709995e-3ea8-4fb0-9b62-eb8034dec529" providerId="AD" clId="Web-{8D094F5A-9C42-9773-3863-94B35E2931C1}" dt="2021-11-06T14:31:24.103" v="601"/>
          <ac:cxnSpMkLst>
            <pc:docMk/>
            <pc:sldMk cId="106712688" sldId="303"/>
            <ac:cxnSpMk id="5" creationId="{EF8FFEB7-B4B2-4414-A9C0-557BFFAD915B}"/>
          </ac:cxnSpMkLst>
        </pc:cxnChg>
        <pc:cxnChg chg="add">
          <ac:chgData name="Matthew Suderman" userId="S::ms13525@bristol.ac.uk::2709995e-3ea8-4fb0-9b62-eb8034dec529" providerId="AD" clId="Web-{8D094F5A-9C42-9773-3863-94B35E2931C1}" dt="2021-11-06T14:30:41.071" v="590"/>
          <ac:cxnSpMkLst>
            <pc:docMk/>
            <pc:sldMk cId="106712688" sldId="303"/>
            <ac:cxnSpMk id="29" creationId="{25EE3BCB-0079-4A49-93E2-C8D1BD2BD1E7}"/>
          </ac:cxnSpMkLst>
        </pc:cxnChg>
        <pc:cxnChg chg="add">
          <ac:chgData name="Matthew Suderman" userId="S::ms13525@bristol.ac.uk::2709995e-3ea8-4fb0-9b62-eb8034dec529" providerId="AD" clId="Web-{8D094F5A-9C42-9773-3863-94B35E2931C1}" dt="2021-11-06T14:30:41.071" v="590"/>
          <ac:cxnSpMkLst>
            <pc:docMk/>
            <pc:sldMk cId="106712688" sldId="303"/>
            <ac:cxnSpMk id="32" creationId="{8283A2ED-1831-497A-8D3A-6E76B60F6C68}"/>
          </ac:cxnSpMkLst>
        </pc:cxnChg>
        <pc:cxnChg chg="add">
          <ac:chgData name="Matthew Suderman" userId="S::ms13525@bristol.ac.uk::2709995e-3ea8-4fb0-9b62-eb8034dec529" providerId="AD" clId="Web-{8D094F5A-9C42-9773-3863-94B35E2931C1}" dt="2021-11-06T14:30:41.071" v="590"/>
          <ac:cxnSpMkLst>
            <pc:docMk/>
            <pc:sldMk cId="106712688" sldId="303"/>
            <ac:cxnSpMk id="35" creationId="{804ACEEA-3892-469D-A36A-538E2C8F094C}"/>
          </ac:cxnSpMkLst>
        </pc:cxnChg>
        <pc:cxnChg chg="add">
          <ac:chgData name="Matthew Suderman" userId="S::ms13525@bristol.ac.uk::2709995e-3ea8-4fb0-9b62-eb8034dec529" providerId="AD" clId="Web-{8D094F5A-9C42-9773-3863-94B35E2931C1}" dt="2021-11-06T14:30:41.071" v="590"/>
          <ac:cxnSpMkLst>
            <pc:docMk/>
            <pc:sldMk cId="106712688" sldId="303"/>
            <ac:cxnSpMk id="38" creationId="{894BD458-B65B-45BE-BD9E-83CFDC1557C9}"/>
          </ac:cxnSpMkLst>
        </pc:cxnChg>
        <pc:cxnChg chg="add">
          <ac:chgData name="Matthew Suderman" userId="S::ms13525@bristol.ac.uk::2709995e-3ea8-4fb0-9b62-eb8034dec529" providerId="AD" clId="Web-{8D094F5A-9C42-9773-3863-94B35E2931C1}" dt="2021-11-06T14:30:41.071" v="590"/>
          <ac:cxnSpMkLst>
            <pc:docMk/>
            <pc:sldMk cId="106712688" sldId="303"/>
            <ac:cxnSpMk id="41" creationId="{9CACBEEC-D638-4556-9E7B-5B9286574861}"/>
          </ac:cxnSpMkLst>
        </pc:cxnChg>
        <pc:cxnChg chg="add">
          <ac:chgData name="Matthew Suderman" userId="S::ms13525@bristol.ac.uk::2709995e-3ea8-4fb0-9b62-eb8034dec529" providerId="AD" clId="Web-{8D094F5A-9C42-9773-3863-94B35E2931C1}" dt="2021-11-06T14:30:41.071" v="590"/>
          <ac:cxnSpMkLst>
            <pc:docMk/>
            <pc:sldMk cId="106712688" sldId="303"/>
            <ac:cxnSpMk id="44" creationId="{517174AF-332B-4261-B419-4DD8CF9E4E1E}"/>
          </ac:cxnSpMkLst>
        </pc:cxnChg>
        <pc:cxnChg chg="add">
          <ac:chgData name="Matthew Suderman" userId="S::ms13525@bristol.ac.uk::2709995e-3ea8-4fb0-9b62-eb8034dec529" providerId="AD" clId="Web-{8D094F5A-9C42-9773-3863-94B35E2931C1}" dt="2021-11-06T14:30:41.071" v="590"/>
          <ac:cxnSpMkLst>
            <pc:docMk/>
            <pc:sldMk cId="106712688" sldId="303"/>
            <ac:cxnSpMk id="47" creationId="{C427EA26-06DB-4D38-ABA5-20A8F862498A}"/>
          </ac:cxnSpMkLst>
        </pc:cxnChg>
        <pc:cxnChg chg="add">
          <ac:chgData name="Matthew Suderman" userId="S::ms13525@bristol.ac.uk::2709995e-3ea8-4fb0-9b62-eb8034dec529" providerId="AD" clId="Web-{8D094F5A-9C42-9773-3863-94B35E2931C1}" dt="2021-11-06T14:30:41.071" v="590"/>
          <ac:cxnSpMkLst>
            <pc:docMk/>
            <pc:sldMk cId="106712688" sldId="303"/>
            <ac:cxnSpMk id="50" creationId="{57C3DE48-4997-4DBF-B1BC-5DEA3A1F983C}"/>
          </ac:cxnSpMkLst>
        </pc:cxnChg>
        <pc:cxnChg chg="add">
          <ac:chgData name="Matthew Suderman" userId="S::ms13525@bristol.ac.uk::2709995e-3ea8-4fb0-9b62-eb8034dec529" providerId="AD" clId="Web-{8D094F5A-9C42-9773-3863-94B35E2931C1}" dt="2021-11-06T14:30:41.071" v="590"/>
          <ac:cxnSpMkLst>
            <pc:docMk/>
            <pc:sldMk cId="106712688" sldId="303"/>
            <ac:cxnSpMk id="53" creationId="{103B6EA4-A87F-4C7A-83B1-F4AC9A977A1A}"/>
          </ac:cxnSpMkLst>
        </pc:cxnChg>
        <pc:cxnChg chg="add del mod">
          <ac:chgData name="Matthew Suderman" userId="S::ms13525@bristol.ac.uk::2709995e-3ea8-4fb0-9b62-eb8034dec529" providerId="AD" clId="Web-{8D094F5A-9C42-9773-3863-94B35E2931C1}" dt="2021-11-06T14:31:24.087" v="597"/>
          <ac:cxnSpMkLst>
            <pc:docMk/>
            <pc:sldMk cId="106712688" sldId="303"/>
            <ac:cxnSpMk id="56" creationId="{EF8FFEB7-B4B2-4414-A9C0-557BFFAD915B}"/>
          </ac:cxnSpMkLst>
        </pc:cxnChg>
        <pc:cxnChg chg="add">
          <ac:chgData name="Matthew Suderman" userId="S::ms13525@bristol.ac.uk::2709995e-3ea8-4fb0-9b62-eb8034dec529" providerId="AD" clId="Web-{8D094F5A-9C42-9773-3863-94B35E2931C1}" dt="2021-11-06T14:30:51.961" v="591"/>
          <ac:cxnSpMkLst>
            <pc:docMk/>
            <pc:sldMk cId="106712688" sldId="303"/>
            <ac:cxnSpMk id="80" creationId="{25EE3BCB-0079-4A49-93E2-C8D1BD2BD1E7}"/>
          </ac:cxnSpMkLst>
        </pc:cxnChg>
        <pc:cxnChg chg="add">
          <ac:chgData name="Matthew Suderman" userId="S::ms13525@bristol.ac.uk::2709995e-3ea8-4fb0-9b62-eb8034dec529" providerId="AD" clId="Web-{8D094F5A-9C42-9773-3863-94B35E2931C1}" dt="2021-11-06T14:30:51.961" v="591"/>
          <ac:cxnSpMkLst>
            <pc:docMk/>
            <pc:sldMk cId="106712688" sldId="303"/>
            <ac:cxnSpMk id="83" creationId="{8283A2ED-1831-497A-8D3A-6E76B60F6C68}"/>
          </ac:cxnSpMkLst>
        </pc:cxnChg>
        <pc:cxnChg chg="add">
          <ac:chgData name="Matthew Suderman" userId="S::ms13525@bristol.ac.uk::2709995e-3ea8-4fb0-9b62-eb8034dec529" providerId="AD" clId="Web-{8D094F5A-9C42-9773-3863-94B35E2931C1}" dt="2021-11-06T14:30:51.961" v="591"/>
          <ac:cxnSpMkLst>
            <pc:docMk/>
            <pc:sldMk cId="106712688" sldId="303"/>
            <ac:cxnSpMk id="86" creationId="{804ACEEA-3892-469D-A36A-538E2C8F094C}"/>
          </ac:cxnSpMkLst>
        </pc:cxnChg>
        <pc:cxnChg chg="add">
          <ac:chgData name="Matthew Suderman" userId="S::ms13525@bristol.ac.uk::2709995e-3ea8-4fb0-9b62-eb8034dec529" providerId="AD" clId="Web-{8D094F5A-9C42-9773-3863-94B35E2931C1}" dt="2021-11-06T14:30:51.961" v="591"/>
          <ac:cxnSpMkLst>
            <pc:docMk/>
            <pc:sldMk cId="106712688" sldId="303"/>
            <ac:cxnSpMk id="89" creationId="{894BD458-B65B-45BE-BD9E-83CFDC1557C9}"/>
          </ac:cxnSpMkLst>
        </pc:cxnChg>
        <pc:cxnChg chg="add">
          <ac:chgData name="Matthew Suderman" userId="S::ms13525@bristol.ac.uk::2709995e-3ea8-4fb0-9b62-eb8034dec529" providerId="AD" clId="Web-{8D094F5A-9C42-9773-3863-94B35E2931C1}" dt="2021-11-06T14:30:51.961" v="591"/>
          <ac:cxnSpMkLst>
            <pc:docMk/>
            <pc:sldMk cId="106712688" sldId="303"/>
            <ac:cxnSpMk id="92" creationId="{9CACBEEC-D638-4556-9E7B-5B9286574861}"/>
          </ac:cxnSpMkLst>
        </pc:cxnChg>
        <pc:cxnChg chg="add">
          <ac:chgData name="Matthew Suderman" userId="S::ms13525@bristol.ac.uk::2709995e-3ea8-4fb0-9b62-eb8034dec529" providerId="AD" clId="Web-{8D094F5A-9C42-9773-3863-94B35E2931C1}" dt="2021-11-06T14:30:51.961" v="591"/>
          <ac:cxnSpMkLst>
            <pc:docMk/>
            <pc:sldMk cId="106712688" sldId="303"/>
            <ac:cxnSpMk id="95" creationId="{517174AF-332B-4261-B419-4DD8CF9E4E1E}"/>
          </ac:cxnSpMkLst>
        </pc:cxnChg>
        <pc:cxnChg chg="add">
          <ac:chgData name="Matthew Suderman" userId="S::ms13525@bristol.ac.uk::2709995e-3ea8-4fb0-9b62-eb8034dec529" providerId="AD" clId="Web-{8D094F5A-9C42-9773-3863-94B35E2931C1}" dt="2021-11-06T14:30:51.961" v="591"/>
          <ac:cxnSpMkLst>
            <pc:docMk/>
            <pc:sldMk cId="106712688" sldId="303"/>
            <ac:cxnSpMk id="98" creationId="{C427EA26-06DB-4D38-ABA5-20A8F862498A}"/>
          </ac:cxnSpMkLst>
        </pc:cxnChg>
        <pc:cxnChg chg="add">
          <ac:chgData name="Matthew Suderman" userId="S::ms13525@bristol.ac.uk::2709995e-3ea8-4fb0-9b62-eb8034dec529" providerId="AD" clId="Web-{8D094F5A-9C42-9773-3863-94B35E2931C1}" dt="2021-11-06T14:30:51.961" v="591"/>
          <ac:cxnSpMkLst>
            <pc:docMk/>
            <pc:sldMk cId="106712688" sldId="303"/>
            <ac:cxnSpMk id="101" creationId="{57C3DE48-4997-4DBF-B1BC-5DEA3A1F983C}"/>
          </ac:cxnSpMkLst>
        </pc:cxnChg>
        <pc:cxnChg chg="add">
          <ac:chgData name="Matthew Suderman" userId="S::ms13525@bristol.ac.uk::2709995e-3ea8-4fb0-9b62-eb8034dec529" providerId="AD" clId="Web-{8D094F5A-9C42-9773-3863-94B35E2931C1}" dt="2021-11-06T14:30:51.961" v="591"/>
          <ac:cxnSpMkLst>
            <pc:docMk/>
            <pc:sldMk cId="106712688" sldId="303"/>
            <ac:cxnSpMk id="104" creationId="{103B6EA4-A87F-4C7A-83B1-F4AC9A977A1A}"/>
          </ac:cxnSpMkLst>
        </pc:cxnChg>
      </pc:sldChg>
      <pc:sldChg chg="del">
        <pc:chgData name="Matthew Suderman" userId="S::ms13525@bristol.ac.uk::2709995e-3ea8-4fb0-9b62-eb8034dec529" providerId="AD" clId="Web-{8D094F5A-9C42-9773-3863-94B35E2931C1}" dt="2021-11-05T17:55:27.221" v="1"/>
        <pc:sldMkLst>
          <pc:docMk/>
          <pc:sldMk cId="460961233" sldId="303"/>
        </pc:sldMkLst>
      </pc:sldChg>
      <pc:sldChg chg="addSp delSp modSp new">
        <pc:chgData name="Matthew Suderman" userId="S::ms13525@bristol.ac.uk::2709995e-3ea8-4fb0-9b62-eb8034dec529" providerId="AD" clId="Web-{8D094F5A-9C42-9773-3863-94B35E2931C1}" dt="2021-11-06T14:33:08.870" v="621" actId="20577"/>
        <pc:sldMkLst>
          <pc:docMk/>
          <pc:sldMk cId="275328105" sldId="304"/>
        </pc:sldMkLst>
        <pc:spChg chg="mod">
          <ac:chgData name="Matthew Suderman" userId="S::ms13525@bristol.ac.uk::2709995e-3ea8-4fb0-9b62-eb8034dec529" providerId="AD" clId="Web-{8D094F5A-9C42-9773-3863-94B35E2931C1}" dt="2021-11-06T14:33:08.870" v="621" actId="20577"/>
          <ac:spMkLst>
            <pc:docMk/>
            <pc:sldMk cId="275328105" sldId="304"/>
            <ac:spMk id="2" creationId="{E7C679AD-F2FB-4D2F-AECA-D242E396620D}"/>
          </ac:spMkLst>
        </pc:spChg>
        <pc:spChg chg="del">
          <ac:chgData name="Matthew Suderman" userId="S::ms13525@bristol.ac.uk::2709995e-3ea8-4fb0-9b62-eb8034dec529" providerId="AD" clId="Web-{8D094F5A-9C42-9773-3863-94B35E2931C1}" dt="2021-11-06T14:31:13.337" v="593"/>
          <ac:spMkLst>
            <pc:docMk/>
            <pc:sldMk cId="275328105" sldId="304"/>
            <ac:spMk id="3" creationId="{5D01C20E-DD52-44E3-A78B-A96DCCB84F6D}"/>
          </ac:spMkLst>
        </pc:spChg>
        <pc:spChg chg="add mod">
          <ac:chgData name="Matthew Suderman" userId="S::ms13525@bristol.ac.uk::2709995e-3ea8-4fb0-9b62-eb8034dec529" providerId="AD" clId="Web-{8D094F5A-9C42-9773-3863-94B35E2931C1}" dt="2021-11-06T14:32:46.808" v="614"/>
          <ac:spMkLst>
            <pc:docMk/>
            <pc:sldMk cId="275328105" sldId="304"/>
            <ac:spMk id="4" creationId="{FF024279-F8F7-4CA4-BC11-23E62D730718}"/>
          </ac:spMkLst>
        </pc:spChg>
        <pc:spChg chg="add">
          <ac:chgData name="Matthew Suderman" userId="S::ms13525@bristol.ac.uk::2709995e-3ea8-4fb0-9b62-eb8034dec529" providerId="AD" clId="Web-{8D094F5A-9C42-9773-3863-94B35E2931C1}" dt="2021-11-06T14:31:21.759" v="594"/>
          <ac:spMkLst>
            <pc:docMk/>
            <pc:sldMk cId="275328105" sldId="304"/>
            <ac:spMk id="6" creationId="{5CB4E7F5-1A16-4824-BA56-6444CFF84501}"/>
          </ac:spMkLst>
        </pc:spChg>
        <pc:spChg chg="add">
          <ac:chgData name="Matthew Suderman" userId="S::ms13525@bristol.ac.uk::2709995e-3ea8-4fb0-9b62-eb8034dec529" providerId="AD" clId="Web-{8D094F5A-9C42-9773-3863-94B35E2931C1}" dt="2021-11-06T14:31:21.759" v="594"/>
          <ac:spMkLst>
            <pc:docMk/>
            <pc:sldMk cId="275328105" sldId="304"/>
            <ac:spMk id="8" creationId="{400EE7AD-993C-43A4-90D5-30F7572CACC1}"/>
          </ac:spMkLst>
        </pc:spChg>
        <pc:spChg chg="add">
          <ac:chgData name="Matthew Suderman" userId="S::ms13525@bristol.ac.uk::2709995e-3ea8-4fb0-9b62-eb8034dec529" providerId="AD" clId="Web-{8D094F5A-9C42-9773-3863-94B35E2931C1}" dt="2021-11-06T14:31:21.759" v="594"/>
          <ac:spMkLst>
            <pc:docMk/>
            <pc:sldMk cId="275328105" sldId="304"/>
            <ac:spMk id="9" creationId="{0826EE52-7B5B-4440-AF4F-36F49BB7B124}"/>
          </ac:spMkLst>
        </pc:spChg>
        <pc:spChg chg="add">
          <ac:chgData name="Matthew Suderman" userId="S::ms13525@bristol.ac.uk::2709995e-3ea8-4fb0-9b62-eb8034dec529" providerId="AD" clId="Web-{8D094F5A-9C42-9773-3863-94B35E2931C1}" dt="2021-11-06T14:31:21.759" v="594"/>
          <ac:spMkLst>
            <pc:docMk/>
            <pc:sldMk cId="275328105" sldId="304"/>
            <ac:spMk id="10" creationId="{3BC4F078-3528-4C1F-B4DD-7969171F4455}"/>
          </ac:spMkLst>
        </pc:spChg>
        <pc:spChg chg="add">
          <ac:chgData name="Matthew Suderman" userId="S::ms13525@bristol.ac.uk::2709995e-3ea8-4fb0-9b62-eb8034dec529" providerId="AD" clId="Web-{8D094F5A-9C42-9773-3863-94B35E2931C1}" dt="2021-11-06T14:31:21.759" v="594"/>
          <ac:spMkLst>
            <pc:docMk/>
            <pc:sldMk cId="275328105" sldId="304"/>
            <ac:spMk id="11" creationId="{401086A9-226A-46FC-AB44-79A6FEC08776}"/>
          </ac:spMkLst>
        </pc:spChg>
        <pc:spChg chg="add">
          <ac:chgData name="Matthew Suderman" userId="S::ms13525@bristol.ac.uk::2709995e-3ea8-4fb0-9b62-eb8034dec529" providerId="AD" clId="Web-{8D094F5A-9C42-9773-3863-94B35E2931C1}" dt="2021-11-06T14:31:21.759" v="594"/>
          <ac:spMkLst>
            <pc:docMk/>
            <pc:sldMk cId="275328105" sldId="304"/>
            <ac:spMk id="12" creationId="{A21B4179-C10D-4ED3-9380-F846B4BA4CCD}"/>
          </ac:spMkLst>
        </pc:spChg>
        <pc:spChg chg="add">
          <ac:chgData name="Matthew Suderman" userId="S::ms13525@bristol.ac.uk::2709995e-3ea8-4fb0-9b62-eb8034dec529" providerId="AD" clId="Web-{8D094F5A-9C42-9773-3863-94B35E2931C1}" dt="2021-11-06T14:31:21.759" v="594"/>
          <ac:spMkLst>
            <pc:docMk/>
            <pc:sldMk cId="275328105" sldId="304"/>
            <ac:spMk id="13" creationId="{B6948096-F50A-484E-9970-8E60769AE2F9}"/>
          </ac:spMkLst>
        </pc:spChg>
        <pc:spChg chg="add">
          <ac:chgData name="Matthew Suderman" userId="S::ms13525@bristol.ac.uk::2709995e-3ea8-4fb0-9b62-eb8034dec529" providerId="AD" clId="Web-{8D094F5A-9C42-9773-3863-94B35E2931C1}" dt="2021-11-06T14:31:21.759" v="594"/>
          <ac:spMkLst>
            <pc:docMk/>
            <pc:sldMk cId="275328105" sldId="304"/>
            <ac:spMk id="14" creationId="{BDFB039D-AF2A-49A1-9A4D-F2F6BB43632B}"/>
          </ac:spMkLst>
        </pc:spChg>
        <pc:spChg chg="add">
          <ac:chgData name="Matthew Suderman" userId="S::ms13525@bristol.ac.uk::2709995e-3ea8-4fb0-9b62-eb8034dec529" providerId="AD" clId="Web-{8D094F5A-9C42-9773-3863-94B35E2931C1}" dt="2021-11-06T14:31:21.759" v="594"/>
          <ac:spMkLst>
            <pc:docMk/>
            <pc:sldMk cId="275328105" sldId="304"/>
            <ac:spMk id="15" creationId="{08E48341-B7A1-4060-AAFF-5081D4CA1574}"/>
          </ac:spMkLst>
        </pc:spChg>
        <pc:spChg chg="add">
          <ac:chgData name="Matthew Suderman" userId="S::ms13525@bristol.ac.uk::2709995e-3ea8-4fb0-9b62-eb8034dec529" providerId="AD" clId="Web-{8D094F5A-9C42-9773-3863-94B35E2931C1}" dt="2021-11-06T14:31:21.759" v="594"/>
          <ac:spMkLst>
            <pc:docMk/>
            <pc:sldMk cId="275328105" sldId="304"/>
            <ac:spMk id="16" creationId="{E746081C-D2AC-46FD-87E5-642A339E1CE5}"/>
          </ac:spMkLst>
        </pc:spChg>
        <pc:spChg chg="add">
          <ac:chgData name="Matthew Suderman" userId="S::ms13525@bristol.ac.uk::2709995e-3ea8-4fb0-9b62-eb8034dec529" providerId="AD" clId="Web-{8D094F5A-9C42-9773-3863-94B35E2931C1}" dt="2021-11-06T14:31:21.759" v="594"/>
          <ac:spMkLst>
            <pc:docMk/>
            <pc:sldMk cId="275328105" sldId="304"/>
            <ac:spMk id="17" creationId="{429C53B8-8628-4F30-890D-191104B9661D}"/>
          </ac:spMkLst>
        </pc:spChg>
        <pc:spChg chg="add">
          <ac:chgData name="Matthew Suderman" userId="S::ms13525@bristol.ac.uk::2709995e-3ea8-4fb0-9b62-eb8034dec529" providerId="AD" clId="Web-{8D094F5A-9C42-9773-3863-94B35E2931C1}" dt="2021-11-06T14:31:21.759" v="594"/>
          <ac:spMkLst>
            <pc:docMk/>
            <pc:sldMk cId="275328105" sldId="304"/>
            <ac:spMk id="26" creationId="{CF4E057F-EB98-474A-98BB-3829BA227297}"/>
          </ac:spMkLst>
        </pc:spChg>
        <pc:spChg chg="add">
          <ac:chgData name="Matthew Suderman" userId="S::ms13525@bristol.ac.uk::2709995e-3ea8-4fb0-9b62-eb8034dec529" providerId="AD" clId="Web-{8D094F5A-9C42-9773-3863-94B35E2931C1}" dt="2021-11-06T14:31:21.759" v="594"/>
          <ac:spMkLst>
            <pc:docMk/>
            <pc:sldMk cId="275328105" sldId="304"/>
            <ac:spMk id="28" creationId="{407DFAB5-25CB-4488-B1BB-960AEB1173AE}"/>
          </ac:spMkLst>
        </pc:spChg>
        <pc:spChg chg="add">
          <ac:chgData name="Matthew Suderman" userId="S::ms13525@bristol.ac.uk::2709995e-3ea8-4fb0-9b62-eb8034dec529" providerId="AD" clId="Web-{8D094F5A-9C42-9773-3863-94B35E2931C1}" dt="2021-11-06T14:31:21.759" v="594"/>
          <ac:spMkLst>
            <pc:docMk/>
            <pc:sldMk cId="275328105" sldId="304"/>
            <ac:spMk id="30" creationId="{550F3470-483F-454C-A205-EA7D918935C1}"/>
          </ac:spMkLst>
        </pc:spChg>
        <pc:spChg chg="add">
          <ac:chgData name="Matthew Suderman" userId="S::ms13525@bristol.ac.uk::2709995e-3ea8-4fb0-9b62-eb8034dec529" providerId="AD" clId="Web-{8D094F5A-9C42-9773-3863-94B35E2931C1}" dt="2021-11-06T14:31:21.759" v="594"/>
          <ac:spMkLst>
            <pc:docMk/>
            <pc:sldMk cId="275328105" sldId="304"/>
            <ac:spMk id="31" creationId="{EDC3E67A-B4AB-467E-9C65-50E62698C23D}"/>
          </ac:spMkLst>
        </pc:spChg>
        <pc:spChg chg="add">
          <ac:chgData name="Matthew Suderman" userId="S::ms13525@bristol.ac.uk::2709995e-3ea8-4fb0-9b62-eb8034dec529" providerId="AD" clId="Web-{8D094F5A-9C42-9773-3863-94B35E2931C1}" dt="2021-11-06T14:31:21.759" v="594"/>
          <ac:spMkLst>
            <pc:docMk/>
            <pc:sldMk cId="275328105" sldId="304"/>
            <ac:spMk id="33" creationId="{87E61633-F7C9-4B99-917E-A303E89E9FD4}"/>
          </ac:spMkLst>
        </pc:spChg>
        <pc:spChg chg="add">
          <ac:chgData name="Matthew Suderman" userId="S::ms13525@bristol.ac.uk::2709995e-3ea8-4fb0-9b62-eb8034dec529" providerId="AD" clId="Web-{8D094F5A-9C42-9773-3863-94B35E2931C1}" dt="2021-11-06T14:31:21.759" v="594"/>
          <ac:spMkLst>
            <pc:docMk/>
            <pc:sldMk cId="275328105" sldId="304"/>
            <ac:spMk id="34" creationId="{0C1082E9-99C0-4BA3-9EA7-02C5C505BD9B}"/>
          </ac:spMkLst>
        </pc:spChg>
        <pc:spChg chg="add">
          <ac:chgData name="Matthew Suderman" userId="S::ms13525@bristol.ac.uk::2709995e-3ea8-4fb0-9b62-eb8034dec529" providerId="AD" clId="Web-{8D094F5A-9C42-9773-3863-94B35E2931C1}" dt="2021-11-06T14:31:21.759" v="594"/>
          <ac:spMkLst>
            <pc:docMk/>
            <pc:sldMk cId="275328105" sldId="304"/>
            <ac:spMk id="36" creationId="{9BF8295E-7CD9-412B-A0A1-E46B340A36A5}"/>
          </ac:spMkLst>
        </pc:spChg>
        <pc:spChg chg="add">
          <ac:chgData name="Matthew Suderman" userId="S::ms13525@bristol.ac.uk::2709995e-3ea8-4fb0-9b62-eb8034dec529" providerId="AD" clId="Web-{8D094F5A-9C42-9773-3863-94B35E2931C1}" dt="2021-11-06T14:31:21.759" v="594"/>
          <ac:spMkLst>
            <pc:docMk/>
            <pc:sldMk cId="275328105" sldId="304"/>
            <ac:spMk id="37" creationId="{FF0E68A7-2F1D-48F4-880B-2B6200ABFEBC}"/>
          </ac:spMkLst>
        </pc:spChg>
        <pc:spChg chg="add">
          <ac:chgData name="Matthew Suderman" userId="S::ms13525@bristol.ac.uk::2709995e-3ea8-4fb0-9b62-eb8034dec529" providerId="AD" clId="Web-{8D094F5A-9C42-9773-3863-94B35E2931C1}" dt="2021-11-06T14:31:21.759" v="594"/>
          <ac:spMkLst>
            <pc:docMk/>
            <pc:sldMk cId="275328105" sldId="304"/>
            <ac:spMk id="39" creationId="{B7FAE1D3-C932-40D5-90C4-D2B72F4D3201}"/>
          </ac:spMkLst>
        </pc:spChg>
        <pc:spChg chg="add">
          <ac:chgData name="Matthew Suderman" userId="S::ms13525@bristol.ac.uk::2709995e-3ea8-4fb0-9b62-eb8034dec529" providerId="AD" clId="Web-{8D094F5A-9C42-9773-3863-94B35E2931C1}" dt="2021-11-06T14:31:21.759" v="594"/>
          <ac:spMkLst>
            <pc:docMk/>
            <pc:sldMk cId="275328105" sldId="304"/>
            <ac:spMk id="40" creationId="{D81F9978-A354-4021-B08C-06E41F074A84}"/>
          </ac:spMkLst>
        </pc:spChg>
        <pc:spChg chg="add">
          <ac:chgData name="Matthew Suderman" userId="S::ms13525@bristol.ac.uk::2709995e-3ea8-4fb0-9b62-eb8034dec529" providerId="AD" clId="Web-{8D094F5A-9C42-9773-3863-94B35E2931C1}" dt="2021-11-06T14:31:21.759" v="594"/>
          <ac:spMkLst>
            <pc:docMk/>
            <pc:sldMk cId="275328105" sldId="304"/>
            <ac:spMk id="42" creationId="{96311617-9A7D-4BE7-8BDD-2106A93D187E}"/>
          </ac:spMkLst>
        </pc:spChg>
        <pc:spChg chg="add">
          <ac:chgData name="Matthew Suderman" userId="S::ms13525@bristol.ac.uk::2709995e-3ea8-4fb0-9b62-eb8034dec529" providerId="AD" clId="Web-{8D094F5A-9C42-9773-3863-94B35E2931C1}" dt="2021-11-06T14:31:21.759" v="594"/>
          <ac:spMkLst>
            <pc:docMk/>
            <pc:sldMk cId="275328105" sldId="304"/>
            <ac:spMk id="43" creationId="{F992A580-5BE9-4F20-9751-F8383514DAEE}"/>
          </ac:spMkLst>
        </pc:spChg>
        <pc:spChg chg="add">
          <ac:chgData name="Matthew Suderman" userId="S::ms13525@bristol.ac.uk::2709995e-3ea8-4fb0-9b62-eb8034dec529" providerId="AD" clId="Web-{8D094F5A-9C42-9773-3863-94B35E2931C1}" dt="2021-11-06T14:31:21.759" v="594"/>
          <ac:spMkLst>
            <pc:docMk/>
            <pc:sldMk cId="275328105" sldId="304"/>
            <ac:spMk id="45" creationId="{5208E2AA-2990-4993-B375-D97F3AC42D96}"/>
          </ac:spMkLst>
        </pc:spChg>
        <pc:spChg chg="add">
          <ac:chgData name="Matthew Suderman" userId="S::ms13525@bristol.ac.uk::2709995e-3ea8-4fb0-9b62-eb8034dec529" providerId="AD" clId="Web-{8D094F5A-9C42-9773-3863-94B35E2931C1}" dt="2021-11-06T14:31:21.759" v="594"/>
          <ac:spMkLst>
            <pc:docMk/>
            <pc:sldMk cId="275328105" sldId="304"/>
            <ac:spMk id="46" creationId="{3C9593AB-6E06-426D-BBE4-DADCC0AA10B4}"/>
          </ac:spMkLst>
        </pc:spChg>
        <pc:spChg chg="add">
          <ac:chgData name="Matthew Suderman" userId="S::ms13525@bristol.ac.uk::2709995e-3ea8-4fb0-9b62-eb8034dec529" providerId="AD" clId="Web-{8D094F5A-9C42-9773-3863-94B35E2931C1}" dt="2021-11-06T14:31:21.759" v="594"/>
          <ac:spMkLst>
            <pc:docMk/>
            <pc:sldMk cId="275328105" sldId="304"/>
            <ac:spMk id="48" creationId="{D5F03794-B394-4166-97C2-1C3EEEF311B2}"/>
          </ac:spMkLst>
        </pc:spChg>
        <pc:spChg chg="add">
          <ac:chgData name="Matthew Suderman" userId="S::ms13525@bristol.ac.uk::2709995e-3ea8-4fb0-9b62-eb8034dec529" providerId="AD" clId="Web-{8D094F5A-9C42-9773-3863-94B35E2931C1}" dt="2021-11-06T14:31:21.759" v="594"/>
          <ac:spMkLst>
            <pc:docMk/>
            <pc:sldMk cId="275328105" sldId="304"/>
            <ac:spMk id="49" creationId="{4FB2BE8C-6967-4D7A-8955-289C312662D0}"/>
          </ac:spMkLst>
        </pc:spChg>
        <pc:spChg chg="add">
          <ac:chgData name="Matthew Suderman" userId="S::ms13525@bristol.ac.uk::2709995e-3ea8-4fb0-9b62-eb8034dec529" providerId="AD" clId="Web-{8D094F5A-9C42-9773-3863-94B35E2931C1}" dt="2021-11-06T14:31:21.759" v="594"/>
          <ac:spMkLst>
            <pc:docMk/>
            <pc:sldMk cId="275328105" sldId="304"/>
            <ac:spMk id="51" creationId="{82074202-9A10-4097-8E76-4D6238DACD89}"/>
          </ac:spMkLst>
        </pc:spChg>
        <pc:spChg chg="add">
          <ac:chgData name="Matthew Suderman" userId="S::ms13525@bristol.ac.uk::2709995e-3ea8-4fb0-9b62-eb8034dec529" providerId="AD" clId="Web-{8D094F5A-9C42-9773-3863-94B35E2931C1}" dt="2021-11-06T14:31:21.759" v="594"/>
          <ac:spMkLst>
            <pc:docMk/>
            <pc:sldMk cId="275328105" sldId="304"/>
            <ac:spMk id="52" creationId="{0E6F111C-7B14-4E05-AFC7-4710F65F8E12}"/>
          </ac:spMkLst>
        </pc:spChg>
        <pc:spChg chg="add">
          <ac:chgData name="Matthew Suderman" userId="S::ms13525@bristol.ac.uk::2709995e-3ea8-4fb0-9b62-eb8034dec529" providerId="AD" clId="Web-{8D094F5A-9C42-9773-3863-94B35E2931C1}" dt="2021-11-06T14:31:21.759" v="594"/>
          <ac:spMkLst>
            <pc:docMk/>
            <pc:sldMk cId="275328105" sldId="304"/>
            <ac:spMk id="54" creationId="{B337357B-81C3-43E8-A315-C8FC798BC958}"/>
          </ac:spMkLst>
        </pc:spChg>
        <pc:grpChg chg="add">
          <ac:chgData name="Matthew Suderman" userId="S::ms13525@bristol.ac.uk::2709995e-3ea8-4fb0-9b62-eb8034dec529" providerId="AD" clId="Web-{8D094F5A-9C42-9773-3863-94B35E2931C1}" dt="2021-11-06T14:31:21.759" v="594"/>
          <ac:grpSpMkLst>
            <pc:docMk/>
            <pc:sldMk cId="275328105" sldId="304"/>
            <ac:grpSpMk id="7" creationId="{4A498C3A-6ECD-4803-8F05-8494108B0F91}"/>
          </ac:grpSpMkLst>
        </pc:grpChg>
        <pc:grpChg chg="add">
          <ac:chgData name="Matthew Suderman" userId="S::ms13525@bristol.ac.uk::2709995e-3ea8-4fb0-9b62-eb8034dec529" providerId="AD" clId="Web-{8D094F5A-9C42-9773-3863-94B35E2931C1}" dt="2021-11-06T14:31:21.759" v="594"/>
          <ac:grpSpMkLst>
            <pc:docMk/>
            <pc:sldMk cId="275328105" sldId="304"/>
            <ac:grpSpMk id="18" creationId="{308B1F27-D4CD-48A5-AABC-2CBDC61F968B}"/>
          </ac:grpSpMkLst>
        </pc:grpChg>
        <pc:grpChg chg="add">
          <ac:chgData name="Matthew Suderman" userId="S::ms13525@bristol.ac.uk::2709995e-3ea8-4fb0-9b62-eb8034dec529" providerId="AD" clId="Web-{8D094F5A-9C42-9773-3863-94B35E2931C1}" dt="2021-11-06T14:31:21.759" v="594"/>
          <ac:grpSpMkLst>
            <pc:docMk/>
            <pc:sldMk cId="275328105" sldId="304"/>
            <ac:grpSpMk id="19" creationId="{24EFCC50-D425-4A44-BF1A-3EF5CD11EDEB}"/>
          </ac:grpSpMkLst>
        </pc:grpChg>
        <pc:grpChg chg="add">
          <ac:chgData name="Matthew Suderman" userId="S::ms13525@bristol.ac.uk::2709995e-3ea8-4fb0-9b62-eb8034dec529" providerId="AD" clId="Web-{8D094F5A-9C42-9773-3863-94B35E2931C1}" dt="2021-11-06T14:31:21.759" v="594"/>
          <ac:grpSpMkLst>
            <pc:docMk/>
            <pc:sldMk cId="275328105" sldId="304"/>
            <ac:grpSpMk id="20" creationId="{F024F4C4-1F69-4B4E-A6D4-9A158E283679}"/>
          </ac:grpSpMkLst>
        </pc:grpChg>
        <pc:grpChg chg="add">
          <ac:chgData name="Matthew Suderman" userId="S::ms13525@bristol.ac.uk::2709995e-3ea8-4fb0-9b62-eb8034dec529" providerId="AD" clId="Web-{8D094F5A-9C42-9773-3863-94B35E2931C1}" dt="2021-11-06T14:31:21.759" v="594"/>
          <ac:grpSpMkLst>
            <pc:docMk/>
            <pc:sldMk cId="275328105" sldId="304"/>
            <ac:grpSpMk id="21" creationId="{12F774A6-20CB-4CA5-A387-E6C0F42F1554}"/>
          </ac:grpSpMkLst>
        </pc:grpChg>
        <pc:grpChg chg="add">
          <ac:chgData name="Matthew Suderman" userId="S::ms13525@bristol.ac.uk::2709995e-3ea8-4fb0-9b62-eb8034dec529" providerId="AD" clId="Web-{8D094F5A-9C42-9773-3863-94B35E2931C1}" dt="2021-11-06T14:31:21.759" v="594"/>
          <ac:grpSpMkLst>
            <pc:docMk/>
            <pc:sldMk cId="275328105" sldId="304"/>
            <ac:grpSpMk id="22" creationId="{9810E53E-D1A8-4268-A38B-DF21D6F865DC}"/>
          </ac:grpSpMkLst>
        </pc:grpChg>
        <pc:grpChg chg="add">
          <ac:chgData name="Matthew Suderman" userId="S::ms13525@bristol.ac.uk::2709995e-3ea8-4fb0-9b62-eb8034dec529" providerId="AD" clId="Web-{8D094F5A-9C42-9773-3863-94B35E2931C1}" dt="2021-11-06T14:31:21.759" v="594"/>
          <ac:grpSpMkLst>
            <pc:docMk/>
            <pc:sldMk cId="275328105" sldId="304"/>
            <ac:grpSpMk id="23" creationId="{3A4DD456-A60E-4C8F-B3C1-01B54A1D5E0D}"/>
          </ac:grpSpMkLst>
        </pc:grpChg>
        <pc:grpChg chg="add">
          <ac:chgData name="Matthew Suderman" userId="S::ms13525@bristol.ac.uk::2709995e-3ea8-4fb0-9b62-eb8034dec529" providerId="AD" clId="Web-{8D094F5A-9C42-9773-3863-94B35E2931C1}" dt="2021-11-06T14:31:21.759" v="594"/>
          <ac:grpSpMkLst>
            <pc:docMk/>
            <pc:sldMk cId="275328105" sldId="304"/>
            <ac:grpSpMk id="24" creationId="{F4DC31EF-0266-42F3-9D78-7553DF68E619}"/>
          </ac:grpSpMkLst>
        </pc:grpChg>
        <pc:grpChg chg="add">
          <ac:chgData name="Matthew Suderman" userId="S::ms13525@bristol.ac.uk::2709995e-3ea8-4fb0-9b62-eb8034dec529" providerId="AD" clId="Web-{8D094F5A-9C42-9773-3863-94B35E2931C1}" dt="2021-11-06T14:31:21.759" v="594"/>
          <ac:grpSpMkLst>
            <pc:docMk/>
            <pc:sldMk cId="275328105" sldId="304"/>
            <ac:grpSpMk id="25" creationId="{01148CA5-DA5B-400D-8778-6D2D4FFD1A5A}"/>
          </ac:grpSpMkLst>
        </pc:grpChg>
        <pc:grpChg chg="add">
          <ac:chgData name="Matthew Suderman" userId="S::ms13525@bristol.ac.uk::2709995e-3ea8-4fb0-9b62-eb8034dec529" providerId="AD" clId="Web-{8D094F5A-9C42-9773-3863-94B35E2931C1}" dt="2021-11-06T14:31:21.759" v="594"/>
          <ac:grpSpMkLst>
            <pc:docMk/>
            <pc:sldMk cId="275328105" sldId="304"/>
            <ac:grpSpMk id="27" creationId="{ED58BDBB-8C6F-44ED-B9DC-37DC622E380C}"/>
          </ac:grpSpMkLst>
        </pc:grpChg>
        <pc:graphicFrameChg chg="add mod ord modGraphic">
          <ac:chgData name="Matthew Suderman" userId="S::ms13525@bristol.ac.uk::2709995e-3ea8-4fb0-9b62-eb8034dec529" providerId="AD" clId="Web-{8D094F5A-9C42-9773-3863-94B35E2931C1}" dt="2021-11-06T14:32:08.947" v="610" actId="1076"/>
          <ac:graphicFrameMkLst>
            <pc:docMk/>
            <pc:sldMk cId="275328105" sldId="304"/>
            <ac:graphicFrameMk id="56" creationId="{12095A9D-F6D7-4D3C-B4CF-7D0DC82E2122}"/>
          </ac:graphicFrameMkLst>
        </pc:graphicFrameChg>
        <pc:cxnChg chg="add mod">
          <ac:chgData name="Matthew Suderman" userId="S::ms13525@bristol.ac.uk::2709995e-3ea8-4fb0-9b62-eb8034dec529" providerId="AD" clId="Web-{8D094F5A-9C42-9773-3863-94B35E2931C1}" dt="2021-11-06T14:32:21.526" v="612"/>
          <ac:cxnSpMkLst>
            <pc:docMk/>
            <pc:sldMk cId="275328105" sldId="304"/>
            <ac:cxnSpMk id="5" creationId="{0101795A-A4EF-4439-9CAB-F3E70326C262}"/>
          </ac:cxnSpMkLst>
        </pc:cxnChg>
        <pc:cxnChg chg="add">
          <ac:chgData name="Matthew Suderman" userId="S::ms13525@bristol.ac.uk::2709995e-3ea8-4fb0-9b62-eb8034dec529" providerId="AD" clId="Web-{8D094F5A-9C42-9773-3863-94B35E2931C1}" dt="2021-11-06T14:31:21.759" v="594"/>
          <ac:cxnSpMkLst>
            <pc:docMk/>
            <pc:sldMk cId="275328105" sldId="304"/>
            <ac:cxnSpMk id="29" creationId="{A5A3A167-F4C5-4D10-93B9-FDAC78E75A5B}"/>
          </ac:cxnSpMkLst>
        </pc:cxnChg>
        <pc:cxnChg chg="add">
          <ac:chgData name="Matthew Suderman" userId="S::ms13525@bristol.ac.uk::2709995e-3ea8-4fb0-9b62-eb8034dec529" providerId="AD" clId="Web-{8D094F5A-9C42-9773-3863-94B35E2931C1}" dt="2021-11-06T14:31:21.759" v="594"/>
          <ac:cxnSpMkLst>
            <pc:docMk/>
            <pc:sldMk cId="275328105" sldId="304"/>
            <ac:cxnSpMk id="32" creationId="{212371FA-2EF4-4E17-9C98-F8EFFE8AFB73}"/>
          </ac:cxnSpMkLst>
        </pc:cxnChg>
        <pc:cxnChg chg="add">
          <ac:chgData name="Matthew Suderman" userId="S::ms13525@bristol.ac.uk::2709995e-3ea8-4fb0-9b62-eb8034dec529" providerId="AD" clId="Web-{8D094F5A-9C42-9773-3863-94B35E2931C1}" dt="2021-11-06T14:31:21.759" v="594"/>
          <ac:cxnSpMkLst>
            <pc:docMk/>
            <pc:sldMk cId="275328105" sldId="304"/>
            <ac:cxnSpMk id="35" creationId="{8A1B10E2-7B9A-4EF5-AD8E-0FB8A1A086B2}"/>
          </ac:cxnSpMkLst>
        </pc:cxnChg>
        <pc:cxnChg chg="add">
          <ac:chgData name="Matthew Suderman" userId="S::ms13525@bristol.ac.uk::2709995e-3ea8-4fb0-9b62-eb8034dec529" providerId="AD" clId="Web-{8D094F5A-9C42-9773-3863-94B35E2931C1}" dt="2021-11-06T14:31:21.759" v="594"/>
          <ac:cxnSpMkLst>
            <pc:docMk/>
            <pc:sldMk cId="275328105" sldId="304"/>
            <ac:cxnSpMk id="38" creationId="{FF15D628-A972-47BE-A2D5-E6A0998CFDFB}"/>
          </ac:cxnSpMkLst>
        </pc:cxnChg>
        <pc:cxnChg chg="add">
          <ac:chgData name="Matthew Suderman" userId="S::ms13525@bristol.ac.uk::2709995e-3ea8-4fb0-9b62-eb8034dec529" providerId="AD" clId="Web-{8D094F5A-9C42-9773-3863-94B35E2931C1}" dt="2021-11-06T14:31:21.759" v="594"/>
          <ac:cxnSpMkLst>
            <pc:docMk/>
            <pc:sldMk cId="275328105" sldId="304"/>
            <ac:cxnSpMk id="41" creationId="{DEFA49F6-595C-4D89-92D9-43D2F280DC33}"/>
          </ac:cxnSpMkLst>
        </pc:cxnChg>
        <pc:cxnChg chg="add">
          <ac:chgData name="Matthew Suderman" userId="S::ms13525@bristol.ac.uk::2709995e-3ea8-4fb0-9b62-eb8034dec529" providerId="AD" clId="Web-{8D094F5A-9C42-9773-3863-94B35E2931C1}" dt="2021-11-06T14:31:21.759" v="594"/>
          <ac:cxnSpMkLst>
            <pc:docMk/>
            <pc:sldMk cId="275328105" sldId="304"/>
            <ac:cxnSpMk id="44" creationId="{00ED5D3B-AAF4-478C-9BF7-129B3EDC0998}"/>
          </ac:cxnSpMkLst>
        </pc:cxnChg>
        <pc:cxnChg chg="add">
          <ac:chgData name="Matthew Suderman" userId="S::ms13525@bristol.ac.uk::2709995e-3ea8-4fb0-9b62-eb8034dec529" providerId="AD" clId="Web-{8D094F5A-9C42-9773-3863-94B35E2931C1}" dt="2021-11-06T14:31:21.759" v="594"/>
          <ac:cxnSpMkLst>
            <pc:docMk/>
            <pc:sldMk cId="275328105" sldId="304"/>
            <ac:cxnSpMk id="47" creationId="{9944F394-0907-4BFA-8C5B-1FEF3EBDD1C1}"/>
          </ac:cxnSpMkLst>
        </pc:cxnChg>
        <pc:cxnChg chg="add">
          <ac:chgData name="Matthew Suderman" userId="S::ms13525@bristol.ac.uk::2709995e-3ea8-4fb0-9b62-eb8034dec529" providerId="AD" clId="Web-{8D094F5A-9C42-9773-3863-94B35E2931C1}" dt="2021-11-06T14:31:21.759" v="594"/>
          <ac:cxnSpMkLst>
            <pc:docMk/>
            <pc:sldMk cId="275328105" sldId="304"/>
            <ac:cxnSpMk id="50" creationId="{53C6D803-94BC-42A0-9DE1-211B61709276}"/>
          </ac:cxnSpMkLst>
        </pc:cxnChg>
        <pc:cxnChg chg="add">
          <ac:chgData name="Matthew Suderman" userId="S::ms13525@bristol.ac.uk::2709995e-3ea8-4fb0-9b62-eb8034dec529" providerId="AD" clId="Web-{8D094F5A-9C42-9773-3863-94B35E2931C1}" dt="2021-11-06T14:31:21.759" v="594"/>
          <ac:cxnSpMkLst>
            <pc:docMk/>
            <pc:sldMk cId="275328105" sldId="304"/>
            <ac:cxnSpMk id="53" creationId="{0238136E-3100-44C3-9E55-8AF94A6C1F22}"/>
          </ac:cxnSpMkLst>
        </pc:cxnChg>
      </pc:sldChg>
      <pc:sldChg chg="del">
        <pc:chgData name="Matthew Suderman" userId="S::ms13525@bristol.ac.uk::2709995e-3ea8-4fb0-9b62-eb8034dec529" providerId="AD" clId="Web-{8D094F5A-9C42-9773-3863-94B35E2931C1}" dt="2021-11-05T17:55:27.221" v="0"/>
        <pc:sldMkLst>
          <pc:docMk/>
          <pc:sldMk cId="2779894588" sldId="304"/>
        </pc:sldMkLst>
      </pc:sldChg>
      <pc:sldChg chg="addSp delSp modSp new">
        <pc:chgData name="Matthew Suderman" userId="S::ms13525@bristol.ac.uk::2709995e-3ea8-4fb0-9b62-eb8034dec529" providerId="AD" clId="Web-{8D094F5A-9C42-9773-3863-94B35E2931C1}" dt="2021-11-06T14:35:50.171" v="640" actId="20577"/>
        <pc:sldMkLst>
          <pc:docMk/>
          <pc:sldMk cId="680913692" sldId="305"/>
        </pc:sldMkLst>
        <pc:spChg chg="mod">
          <ac:chgData name="Matthew Suderman" userId="S::ms13525@bristol.ac.uk::2709995e-3ea8-4fb0-9b62-eb8034dec529" providerId="AD" clId="Web-{8D094F5A-9C42-9773-3863-94B35E2931C1}" dt="2021-11-06T14:35:16.498" v="634" actId="20577"/>
          <ac:spMkLst>
            <pc:docMk/>
            <pc:sldMk cId="680913692" sldId="305"/>
            <ac:spMk id="2" creationId="{63E7FCEE-8787-49C3-B751-2641542C1208}"/>
          </ac:spMkLst>
        </pc:spChg>
        <pc:spChg chg="del">
          <ac:chgData name="Matthew Suderman" userId="S::ms13525@bristol.ac.uk::2709995e-3ea8-4fb0-9b62-eb8034dec529" providerId="AD" clId="Web-{8D094F5A-9C42-9773-3863-94B35E2931C1}" dt="2021-11-06T14:34:54.748" v="623"/>
          <ac:spMkLst>
            <pc:docMk/>
            <pc:sldMk cId="680913692" sldId="305"/>
            <ac:spMk id="3" creationId="{6EAD051E-8F32-475A-9448-D83CA3F5EA84}"/>
          </ac:spMkLst>
        </pc:spChg>
        <pc:spChg chg="add del mod">
          <ac:chgData name="Matthew Suderman" userId="S::ms13525@bristol.ac.uk::2709995e-3ea8-4fb0-9b62-eb8034dec529" providerId="AD" clId="Web-{8D094F5A-9C42-9773-3863-94B35E2931C1}" dt="2021-11-06T14:35:04.373" v="626"/>
          <ac:spMkLst>
            <pc:docMk/>
            <pc:sldMk cId="680913692" sldId="305"/>
            <ac:spMk id="4" creationId="{9506E54E-24DB-4332-918E-8A9581717A5E}"/>
          </ac:spMkLst>
        </pc:spChg>
        <pc:spChg chg="add mod">
          <ac:chgData name="Matthew Suderman" userId="S::ms13525@bristol.ac.uk::2709995e-3ea8-4fb0-9b62-eb8034dec529" providerId="AD" clId="Web-{8D094F5A-9C42-9773-3863-94B35E2931C1}" dt="2021-11-06T14:35:50.171" v="640" actId="20577"/>
          <ac:spMkLst>
            <pc:docMk/>
            <pc:sldMk cId="680913692" sldId="305"/>
            <ac:spMk id="5" creationId="{ECDB0165-ADB7-4ABD-A645-71B32D5DA999}"/>
          </ac:spMkLst>
        </pc:spChg>
        <pc:picChg chg="add">
          <ac:chgData name="Matthew Suderman" userId="S::ms13525@bristol.ac.uk::2709995e-3ea8-4fb0-9b62-eb8034dec529" providerId="AD" clId="Web-{8D094F5A-9C42-9773-3863-94B35E2931C1}" dt="2021-11-06T14:34:55.373" v="624"/>
          <ac:picMkLst>
            <pc:docMk/>
            <pc:sldMk cId="680913692" sldId="305"/>
            <ac:picMk id="6" creationId="{B7F333BA-DC68-485D-A42F-3D0A7C55D8AF}"/>
          </ac:picMkLst>
        </pc:picChg>
      </pc:sldChg>
      <pc:sldChg chg="modSp new">
        <pc:chgData name="Matthew Suderman" userId="S::ms13525@bristol.ac.uk::2709995e-3ea8-4fb0-9b62-eb8034dec529" providerId="AD" clId="Web-{8D094F5A-9C42-9773-3863-94B35E2931C1}" dt="2021-11-06T14:37:00.922" v="662" actId="20577"/>
        <pc:sldMkLst>
          <pc:docMk/>
          <pc:sldMk cId="2043638262" sldId="306"/>
        </pc:sldMkLst>
        <pc:spChg chg="mod">
          <ac:chgData name="Matthew Suderman" userId="S::ms13525@bristol.ac.uk::2709995e-3ea8-4fb0-9b62-eb8034dec529" providerId="AD" clId="Web-{8D094F5A-9C42-9773-3863-94B35E2931C1}" dt="2021-11-06T14:36:47.078" v="647" actId="20577"/>
          <ac:spMkLst>
            <pc:docMk/>
            <pc:sldMk cId="2043638262" sldId="306"/>
            <ac:spMk id="2" creationId="{BD7E1924-4FD6-46C3-BF5A-310BCEF9C536}"/>
          </ac:spMkLst>
        </pc:spChg>
        <pc:spChg chg="mod">
          <ac:chgData name="Matthew Suderman" userId="S::ms13525@bristol.ac.uk::2709995e-3ea8-4fb0-9b62-eb8034dec529" providerId="AD" clId="Web-{8D094F5A-9C42-9773-3863-94B35E2931C1}" dt="2021-11-06T14:37:00.922" v="662" actId="20577"/>
          <ac:spMkLst>
            <pc:docMk/>
            <pc:sldMk cId="2043638262" sldId="306"/>
            <ac:spMk id="3" creationId="{6810B0AF-DA92-4622-A7CB-52DFA4675768}"/>
          </ac:spMkLst>
        </pc:spChg>
      </pc:sldChg>
      <pc:sldChg chg="addSp delSp modSp new">
        <pc:chgData name="Matthew Suderman" userId="S::ms13525@bristol.ac.uk::2709995e-3ea8-4fb0-9b62-eb8034dec529" providerId="AD" clId="Web-{8D094F5A-9C42-9773-3863-94B35E2931C1}" dt="2021-11-06T14:37:50.829" v="674"/>
        <pc:sldMkLst>
          <pc:docMk/>
          <pc:sldMk cId="141806422" sldId="307"/>
        </pc:sldMkLst>
        <pc:spChg chg="mod">
          <ac:chgData name="Matthew Suderman" userId="S::ms13525@bristol.ac.uk::2709995e-3ea8-4fb0-9b62-eb8034dec529" providerId="AD" clId="Web-{8D094F5A-9C42-9773-3863-94B35E2931C1}" dt="2021-11-06T14:37:46.611" v="672" actId="20577"/>
          <ac:spMkLst>
            <pc:docMk/>
            <pc:sldMk cId="141806422" sldId="307"/>
            <ac:spMk id="2" creationId="{250054F6-0457-4BEB-96C9-8DDD4E6BA14E}"/>
          </ac:spMkLst>
        </pc:spChg>
        <pc:spChg chg="del">
          <ac:chgData name="Matthew Suderman" userId="S::ms13525@bristol.ac.uk::2709995e-3ea8-4fb0-9b62-eb8034dec529" providerId="AD" clId="Web-{8D094F5A-9C42-9773-3863-94B35E2931C1}" dt="2021-11-06T14:37:50.361" v="673"/>
          <ac:spMkLst>
            <pc:docMk/>
            <pc:sldMk cId="141806422" sldId="307"/>
            <ac:spMk id="3" creationId="{73B98559-1152-479C-B379-A3462E9A1863}"/>
          </ac:spMkLst>
        </pc:spChg>
        <pc:spChg chg="add">
          <ac:chgData name="Matthew Suderman" userId="S::ms13525@bristol.ac.uk::2709995e-3ea8-4fb0-9b62-eb8034dec529" providerId="AD" clId="Web-{8D094F5A-9C42-9773-3863-94B35E2931C1}" dt="2021-11-06T14:37:50.829" v="674"/>
          <ac:spMkLst>
            <pc:docMk/>
            <pc:sldMk cId="141806422" sldId="307"/>
            <ac:spMk id="5" creationId="{954FE0CA-74E4-47E7-A22B-5EC4FBA27288}"/>
          </ac:spMkLst>
        </pc:spChg>
        <pc:spChg chg="add">
          <ac:chgData name="Matthew Suderman" userId="S::ms13525@bristol.ac.uk::2709995e-3ea8-4fb0-9b62-eb8034dec529" providerId="AD" clId="Web-{8D094F5A-9C42-9773-3863-94B35E2931C1}" dt="2021-11-06T14:37:50.829" v="674"/>
          <ac:spMkLst>
            <pc:docMk/>
            <pc:sldMk cId="141806422" sldId="307"/>
            <ac:spMk id="6" creationId="{814C7A78-8992-42A2-B924-B67BA9FDD18D}"/>
          </ac:spMkLst>
        </pc:spChg>
        <pc:picChg chg="add">
          <ac:chgData name="Matthew Suderman" userId="S::ms13525@bristol.ac.uk::2709995e-3ea8-4fb0-9b62-eb8034dec529" providerId="AD" clId="Web-{8D094F5A-9C42-9773-3863-94B35E2931C1}" dt="2021-11-06T14:37:50.829" v="674"/>
          <ac:picMkLst>
            <pc:docMk/>
            <pc:sldMk cId="141806422" sldId="307"/>
            <ac:picMk id="4" creationId="{7694F90E-3A87-461B-B888-34EB8F73F203}"/>
          </ac:picMkLst>
        </pc:picChg>
      </pc:sldChg>
      <pc:sldChg chg="addSp delSp modSp new">
        <pc:chgData name="Matthew Suderman" userId="S::ms13525@bristol.ac.uk::2709995e-3ea8-4fb0-9b62-eb8034dec529" providerId="AD" clId="Web-{8D094F5A-9C42-9773-3863-94B35E2931C1}" dt="2021-11-06T14:40:18.489" v="736" actId="20577"/>
        <pc:sldMkLst>
          <pc:docMk/>
          <pc:sldMk cId="2605433199" sldId="308"/>
        </pc:sldMkLst>
        <pc:spChg chg="mod">
          <ac:chgData name="Matthew Suderman" userId="S::ms13525@bristol.ac.uk::2709995e-3ea8-4fb0-9b62-eb8034dec529" providerId="AD" clId="Web-{8D094F5A-9C42-9773-3863-94B35E2931C1}" dt="2021-11-06T14:39:15.362" v="691" actId="20577"/>
          <ac:spMkLst>
            <pc:docMk/>
            <pc:sldMk cId="2605433199" sldId="308"/>
            <ac:spMk id="2" creationId="{DE99E2D9-B52C-4885-BB99-083C63A8CE1A}"/>
          </ac:spMkLst>
        </pc:spChg>
        <pc:spChg chg="del">
          <ac:chgData name="Matthew Suderman" userId="S::ms13525@bristol.ac.uk::2709995e-3ea8-4fb0-9b62-eb8034dec529" providerId="AD" clId="Web-{8D094F5A-9C42-9773-3863-94B35E2931C1}" dt="2021-11-06T14:39:18.394" v="692"/>
          <ac:spMkLst>
            <pc:docMk/>
            <pc:sldMk cId="2605433199" sldId="308"/>
            <ac:spMk id="3" creationId="{72DAAFE5-A18B-4A3B-84A8-CF799A61C02B}"/>
          </ac:spMkLst>
        </pc:spChg>
        <pc:spChg chg="add mod">
          <ac:chgData name="Matthew Suderman" userId="S::ms13525@bristol.ac.uk::2709995e-3ea8-4fb0-9b62-eb8034dec529" providerId="AD" clId="Web-{8D094F5A-9C42-9773-3863-94B35E2931C1}" dt="2021-11-06T14:40:18.489" v="736" actId="20577"/>
          <ac:spMkLst>
            <pc:docMk/>
            <pc:sldMk cId="2605433199" sldId="308"/>
            <ac:spMk id="4" creationId="{63DC560B-9C0D-4221-9253-4989A11B1905}"/>
          </ac:spMkLst>
        </pc:spChg>
      </pc:sldChg>
      <pc:sldChg chg="addSp delSp modSp new">
        <pc:chgData name="Matthew Suderman" userId="S::ms13525@bristol.ac.uk::2709995e-3ea8-4fb0-9b62-eb8034dec529" providerId="AD" clId="Web-{8D094F5A-9C42-9773-3863-94B35E2931C1}" dt="2021-11-06T14:40:52.052" v="741" actId="20577"/>
        <pc:sldMkLst>
          <pc:docMk/>
          <pc:sldMk cId="3755003542" sldId="309"/>
        </pc:sldMkLst>
        <pc:spChg chg="mod">
          <ac:chgData name="Matthew Suderman" userId="S::ms13525@bristol.ac.uk::2709995e-3ea8-4fb0-9b62-eb8034dec529" providerId="AD" clId="Web-{8D094F5A-9C42-9773-3863-94B35E2931C1}" dt="2021-11-06T14:40:52.052" v="741" actId="20577"/>
          <ac:spMkLst>
            <pc:docMk/>
            <pc:sldMk cId="3755003542" sldId="309"/>
            <ac:spMk id="2" creationId="{FC505BDF-5322-473C-9601-2045DEAEAEF7}"/>
          </ac:spMkLst>
        </pc:spChg>
        <pc:spChg chg="del">
          <ac:chgData name="Matthew Suderman" userId="S::ms13525@bristol.ac.uk::2709995e-3ea8-4fb0-9b62-eb8034dec529" providerId="AD" clId="Web-{8D094F5A-9C42-9773-3863-94B35E2931C1}" dt="2021-11-06T14:40:23.395" v="738"/>
          <ac:spMkLst>
            <pc:docMk/>
            <pc:sldMk cId="3755003542" sldId="309"/>
            <ac:spMk id="3" creationId="{AA6B193C-27BB-4234-99E0-0075F4AE80BB}"/>
          </ac:spMkLst>
        </pc:spChg>
        <pc:spChg chg="add del">
          <ac:chgData name="Matthew Suderman" userId="S::ms13525@bristol.ac.uk::2709995e-3ea8-4fb0-9b62-eb8034dec529" providerId="AD" clId="Web-{8D094F5A-9C42-9773-3863-94B35E2931C1}" dt="2021-11-06T14:40:49.427" v="740"/>
          <ac:spMkLst>
            <pc:docMk/>
            <pc:sldMk cId="3755003542" sldId="309"/>
            <ac:spMk id="4" creationId="{63EA8301-0AA9-42DD-A078-AF6998FB9901}"/>
          </ac:spMkLst>
        </pc:spChg>
        <pc:spChg chg="add">
          <ac:chgData name="Matthew Suderman" userId="S::ms13525@bristol.ac.uk::2709995e-3ea8-4fb0-9b62-eb8034dec529" providerId="AD" clId="Web-{8D094F5A-9C42-9773-3863-94B35E2931C1}" dt="2021-11-06T14:40:40.661" v="739"/>
          <ac:spMkLst>
            <pc:docMk/>
            <pc:sldMk cId="3755003542" sldId="309"/>
            <ac:spMk id="6" creationId="{41598BF0-F460-49E6-98CC-48DFC2A70C48}"/>
          </ac:spMkLst>
        </pc:spChg>
        <pc:spChg chg="add">
          <ac:chgData name="Matthew Suderman" userId="S::ms13525@bristol.ac.uk::2709995e-3ea8-4fb0-9b62-eb8034dec529" providerId="AD" clId="Web-{8D094F5A-9C42-9773-3863-94B35E2931C1}" dt="2021-11-06T14:40:40.661" v="739"/>
          <ac:spMkLst>
            <pc:docMk/>
            <pc:sldMk cId="3755003542" sldId="309"/>
            <ac:spMk id="7" creationId="{C8D93651-C719-4A92-B450-C4A950CAD4B8}"/>
          </ac:spMkLst>
        </pc:spChg>
        <pc:picChg chg="add">
          <ac:chgData name="Matthew Suderman" userId="S::ms13525@bristol.ac.uk::2709995e-3ea8-4fb0-9b62-eb8034dec529" providerId="AD" clId="Web-{8D094F5A-9C42-9773-3863-94B35E2931C1}" dt="2021-11-06T14:40:40.661" v="739"/>
          <ac:picMkLst>
            <pc:docMk/>
            <pc:sldMk cId="3755003542" sldId="309"/>
            <ac:picMk id="5" creationId="{5896136B-1E44-4F1B-B7B3-1F03763E63E1}"/>
          </ac:picMkLst>
        </pc:picChg>
      </pc:sldChg>
      <pc:sldChg chg="addSp delSp modSp new">
        <pc:chgData name="Matthew Suderman" userId="S::ms13525@bristol.ac.uk::2709995e-3ea8-4fb0-9b62-eb8034dec529" providerId="AD" clId="Web-{8D094F5A-9C42-9773-3863-94B35E2931C1}" dt="2021-11-06T14:46:11.762" v="766" actId="20577"/>
        <pc:sldMkLst>
          <pc:docMk/>
          <pc:sldMk cId="1853986401" sldId="310"/>
        </pc:sldMkLst>
        <pc:spChg chg="mod">
          <ac:chgData name="Matthew Suderman" userId="S::ms13525@bristol.ac.uk::2709995e-3ea8-4fb0-9b62-eb8034dec529" providerId="AD" clId="Web-{8D094F5A-9C42-9773-3863-94B35E2931C1}" dt="2021-11-06T14:46:11.762" v="766" actId="20577"/>
          <ac:spMkLst>
            <pc:docMk/>
            <pc:sldMk cId="1853986401" sldId="310"/>
            <ac:spMk id="2" creationId="{A5799C25-BB5B-4340-BA74-5A6EDD04ADAA}"/>
          </ac:spMkLst>
        </pc:spChg>
        <pc:spChg chg="del">
          <ac:chgData name="Matthew Suderman" userId="S::ms13525@bristol.ac.uk::2709995e-3ea8-4fb0-9b62-eb8034dec529" providerId="AD" clId="Web-{8D094F5A-9C42-9773-3863-94B35E2931C1}" dt="2021-11-06T14:45:54.058" v="743"/>
          <ac:spMkLst>
            <pc:docMk/>
            <pc:sldMk cId="1853986401" sldId="310"/>
            <ac:spMk id="3" creationId="{9A68EC3E-5900-4289-8FB5-554CBF9A758D}"/>
          </ac:spMkLst>
        </pc:spChg>
        <pc:spChg chg="add">
          <ac:chgData name="Matthew Suderman" userId="S::ms13525@bristol.ac.uk::2709995e-3ea8-4fb0-9b62-eb8034dec529" providerId="AD" clId="Web-{8D094F5A-9C42-9773-3863-94B35E2931C1}" dt="2021-11-06T14:45:54.808" v="744"/>
          <ac:spMkLst>
            <pc:docMk/>
            <pc:sldMk cId="1853986401" sldId="310"/>
            <ac:spMk id="7" creationId="{EECDFFBF-166D-4512-B1B4-996E253FEFBA}"/>
          </ac:spMkLst>
        </pc:spChg>
        <pc:spChg chg="add">
          <ac:chgData name="Matthew Suderman" userId="S::ms13525@bristol.ac.uk::2709995e-3ea8-4fb0-9b62-eb8034dec529" providerId="AD" clId="Web-{8D094F5A-9C42-9773-3863-94B35E2931C1}" dt="2021-11-06T14:45:54.808" v="744"/>
          <ac:spMkLst>
            <pc:docMk/>
            <pc:sldMk cId="1853986401" sldId="310"/>
            <ac:spMk id="8" creationId="{7B2EFFF7-7DAB-4313-8BFF-7196CF035B76}"/>
          </ac:spMkLst>
        </pc:spChg>
        <pc:spChg chg="add">
          <ac:chgData name="Matthew Suderman" userId="S::ms13525@bristol.ac.uk::2709995e-3ea8-4fb0-9b62-eb8034dec529" providerId="AD" clId="Web-{8D094F5A-9C42-9773-3863-94B35E2931C1}" dt="2021-11-06T14:45:54.808" v="744"/>
          <ac:spMkLst>
            <pc:docMk/>
            <pc:sldMk cId="1853986401" sldId="310"/>
            <ac:spMk id="12" creationId="{2A8944CD-BE57-4E88-B799-38CAC94EA79D}"/>
          </ac:spMkLst>
        </pc:spChg>
        <pc:spChg chg="add">
          <ac:chgData name="Matthew Suderman" userId="S::ms13525@bristol.ac.uk::2709995e-3ea8-4fb0-9b62-eb8034dec529" providerId="AD" clId="Web-{8D094F5A-9C42-9773-3863-94B35E2931C1}" dt="2021-11-06T14:45:54.808" v="744"/>
          <ac:spMkLst>
            <pc:docMk/>
            <pc:sldMk cId="1853986401" sldId="310"/>
            <ac:spMk id="14" creationId="{A80529EA-E4BB-4B55-885C-026E1B5EA867}"/>
          </ac:spMkLst>
        </pc:spChg>
        <pc:spChg chg="add">
          <ac:chgData name="Matthew Suderman" userId="S::ms13525@bristol.ac.uk::2709995e-3ea8-4fb0-9b62-eb8034dec529" providerId="AD" clId="Web-{8D094F5A-9C42-9773-3863-94B35E2931C1}" dt="2021-11-06T14:45:54.808" v="744"/>
          <ac:spMkLst>
            <pc:docMk/>
            <pc:sldMk cId="1853986401" sldId="310"/>
            <ac:spMk id="17" creationId="{738A6756-A274-43AF-AA8C-6C2B07942B64}"/>
          </ac:spMkLst>
        </pc:spChg>
        <pc:picChg chg="add">
          <ac:chgData name="Matthew Suderman" userId="S::ms13525@bristol.ac.uk::2709995e-3ea8-4fb0-9b62-eb8034dec529" providerId="AD" clId="Web-{8D094F5A-9C42-9773-3863-94B35E2931C1}" dt="2021-11-06T14:45:54.808" v="744"/>
          <ac:picMkLst>
            <pc:docMk/>
            <pc:sldMk cId="1853986401" sldId="310"/>
            <ac:picMk id="4" creationId="{7CC02CBB-9603-46E2-88C9-C928ABA7F830}"/>
          </ac:picMkLst>
        </pc:picChg>
        <pc:picChg chg="add">
          <ac:chgData name="Matthew Suderman" userId="S::ms13525@bristol.ac.uk::2709995e-3ea8-4fb0-9b62-eb8034dec529" providerId="AD" clId="Web-{8D094F5A-9C42-9773-3863-94B35E2931C1}" dt="2021-11-06T14:45:54.808" v="744"/>
          <ac:picMkLst>
            <pc:docMk/>
            <pc:sldMk cId="1853986401" sldId="310"/>
            <ac:picMk id="5" creationId="{CCBD6297-0147-4117-9232-138AD1C9DC7C}"/>
          </ac:picMkLst>
        </pc:picChg>
        <pc:picChg chg="add">
          <ac:chgData name="Matthew Suderman" userId="S::ms13525@bristol.ac.uk::2709995e-3ea8-4fb0-9b62-eb8034dec529" providerId="AD" clId="Web-{8D094F5A-9C42-9773-3863-94B35E2931C1}" dt="2021-11-06T14:45:54.808" v="744"/>
          <ac:picMkLst>
            <pc:docMk/>
            <pc:sldMk cId="1853986401" sldId="310"/>
            <ac:picMk id="6" creationId="{7A0B4818-2DF2-4C67-868E-730480A944F8}"/>
          </ac:picMkLst>
        </pc:picChg>
        <pc:picChg chg="add">
          <ac:chgData name="Matthew Suderman" userId="S::ms13525@bristol.ac.uk::2709995e-3ea8-4fb0-9b62-eb8034dec529" providerId="AD" clId="Web-{8D094F5A-9C42-9773-3863-94B35E2931C1}" dt="2021-11-06T14:45:54.808" v="744"/>
          <ac:picMkLst>
            <pc:docMk/>
            <pc:sldMk cId="1853986401" sldId="310"/>
            <ac:picMk id="9" creationId="{CDE94764-BA47-4A8F-92BF-078CF43281B7}"/>
          </ac:picMkLst>
        </pc:picChg>
        <pc:picChg chg="add">
          <ac:chgData name="Matthew Suderman" userId="S::ms13525@bristol.ac.uk::2709995e-3ea8-4fb0-9b62-eb8034dec529" providerId="AD" clId="Web-{8D094F5A-9C42-9773-3863-94B35E2931C1}" dt="2021-11-06T14:45:54.808" v="744"/>
          <ac:picMkLst>
            <pc:docMk/>
            <pc:sldMk cId="1853986401" sldId="310"/>
            <ac:picMk id="13" creationId="{04610C9D-B1D7-4FC9-9111-3F0CFA58103B}"/>
          </ac:picMkLst>
        </pc:picChg>
        <pc:cxnChg chg="add">
          <ac:chgData name="Matthew Suderman" userId="S::ms13525@bristol.ac.uk::2709995e-3ea8-4fb0-9b62-eb8034dec529" providerId="AD" clId="Web-{8D094F5A-9C42-9773-3863-94B35E2931C1}" dt="2021-11-06T14:45:54.808" v="744"/>
          <ac:cxnSpMkLst>
            <pc:docMk/>
            <pc:sldMk cId="1853986401" sldId="310"/>
            <ac:cxnSpMk id="10" creationId="{CCC4299D-7F4C-47A1-A808-9669070AE8B8}"/>
          </ac:cxnSpMkLst>
        </pc:cxnChg>
        <pc:cxnChg chg="add">
          <ac:chgData name="Matthew Suderman" userId="S::ms13525@bristol.ac.uk::2709995e-3ea8-4fb0-9b62-eb8034dec529" providerId="AD" clId="Web-{8D094F5A-9C42-9773-3863-94B35E2931C1}" dt="2021-11-06T14:45:54.808" v="744"/>
          <ac:cxnSpMkLst>
            <pc:docMk/>
            <pc:sldMk cId="1853986401" sldId="310"/>
            <ac:cxnSpMk id="11" creationId="{7C8AC166-9071-4F60-9125-560FDA252513}"/>
          </ac:cxnSpMkLst>
        </pc:cxnChg>
        <pc:cxnChg chg="add">
          <ac:chgData name="Matthew Suderman" userId="S::ms13525@bristol.ac.uk::2709995e-3ea8-4fb0-9b62-eb8034dec529" providerId="AD" clId="Web-{8D094F5A-9C42-9773-3863-94B35E2931C1}" dt="2021-11-06T14:45:54.808" v="744"/>
          <ac:cxnSpMkLst>
            <pc:docMk/>
            <pc:sldMk cId="1853986401" sldId="310"/>
            <ac:cxnSpMk id="15" creationId="{D09E65BE-E3DE-438B-9593-2AAC06728301}"/>
          </ac:cxnSpMkLst>
        </pc:cxnChg>
        <pc:cxnChg chg="add">
          <ac:chgData name="Matthew Suderman" userId="S::ms13525@bristol.ac.uk::2709995e-3ea8-4fb0-9b62-eb8034dec529" providerId="AD" clId="Web-{8D094F5A-9C42-9773-3863-94B35E2931C1}" dt="2021-11-06T14:45:54.808" v="744"/>
          <ac:cxnSpMkLst>
            <pc:docMk/>
            <pc:sldMk cId="1853986401" sldId="310"/>
            <ac:cxnSpMk id="16" creationId="{10F9738D-23A4-4760-8B73-5AA15A121801}"/>
          </ac:cxnSpMkLst>
        </pc:cxnChg>
      </pc:sldChg>
      <pc:sldChg chg="modSp new">
        <pc:chgData name="Matthew Suderman" userId="S::ms13525@bristol.ac.uk::2709995e-3ea8-4fb0-9b62-eb8034dec529" providerId="AD" clId="Web-{8D094F5A-9C42-9773-3863-94B35E2931C1}" dt="2021-11-06T14:50:18.470" v="771" actId="20577"/>
        <pc:sldMkLst>
          <pc:docMk/>
          <pc:sldMk cId="2706850913" sldId="311"/>
        </pc:sldMkLst>
        <pc:spChg chg="mod">
          <ac:chgData name="Matthew Suderman" userId="S::ms13525@bristol.ac.uk::2709995e-3ea8-4fb0-9b62-eb8034dec529" providerId="AD" clId="Web-{8D094F5A-9C42-9773-3863-94B35E2931C1}" dt="2021-11-06T14:50:09.298" v="769" actId="20577"/>
          <ac:spMkLst>
            <pc:docMk/>
            <pc:sldMk cId="2706850913" sldId="311"/>
            <ac:spMk id="2" creationId="{C01C6F0E-63C6-4321-A439-02592FF8FA0B}"/>
          </ac:spMkLst>
        </pc:spChg>
        <pc:spChg chg="mod">
          <ac:chgData name="Matthew Suderman" userId="S::ms13525@bristol.ac.uk::2709995e-3ea8-4fb0-9b62-eb8034dec529" providerId="AD" clId="Web-{8D094F5A-9C42-9773-3863-94B35E2931C1}" dt="2021-11-06T14:50:18.470" v="771" actId="20577"/>
          <ac:spMkLst>
            <pc:docMk/>
            <pc:sldMk cId="2706850913" sldId="311"/>
            <ac:spMk id="3" creationId="{924F559D-C3D3-4E6A-80D0-C71F8AABC427}"/>
          </ac:spMkLst>
        </pc:spChg>
      </pc:sldChg>
      <pc:sldMasterChg chg="add del addSldLayout delSldLayout">
        <pc:chgData name="Matthew Suderman" userId="S::ms13525@bristol.ac.uk::2709995e-3ea8-4fb0-9b62-eb8034dec529" providerId="AD" clId="Web-{8D094F5A-9C42-9773-3863-94B35E2931C1}" dt="2021-11-06T13:36:51.818" v="230"/>
        <pc:sldMasterMkLst>
          <pc:docMk/>
          <pc:sldMasterMk cId="0" sldId="2147483662"/>
        </pc:sldMasterMkLst>
        <pc:sldLayoutChg chg="add del">
          <pc:chgData name="Matthew Suderman" userId="S::ms13525@bristol.ac.uk::2709995e-3ea8-4fb0-9b62-eb8034dec529" providerId="AD" clId="Web-{8D094F5A-9C42-9773-3863-94B35E2931C1}" dt="2021-11-06T13:36:51.818" v="230"/>
          <pc:sldLayoutMkLst>
            <pc:docMk/>
            <pc:sldMasterMk cId="0" sldId="2147483662"/>
            <pc:sldLayoutMk cId="0" sldId="2147483652"/>
          </pc:sldLayoutMkLst>
        </pc:sldLayoutChg>
        <pc:sldLayoutChg chg="add del">
          <pc:chgData name="Matthew Suderman" userId="S::ms13525@bristol.ac.uk::2709995e-3ea8-4fb0-9b62-eb8034dec529" providerId="AD" clId="Web-{8D094F5A-9C42-9773-3863-94B35E2931C1}" dt="2021-11-06T13:36:51.818" v="230"/>
          <pc:sldLayoutMkLst>
            <pc:docMk/>
            <pc:sldMasterMk cId="0" sldId="2147483662"/>
            <pc:sldLayoutMk cId="0" sldId="2147483653"/>
          </pc:sldLayoutMkLst>
        </pc:sldLayoutChg>
        <pc:sldLayoutChg chg="add del">
          <pc:chgData name="Matthew Suderman" userId="S::ms13525@bristol.ac.uk::2709995e-3ea8-4fb0-9b62-eb8034dec529" providerId="AD" clId="Web-{8D094F5A-9C42-9773-3863-94B35E2931C1}" dt="2021-11-06T13:36:51.818" v="230"/>
          <pc:sldLayoutMkLst>
            <pc:docMk/>
            <pc:sldMasterMk cId="0" sldId="2147483662"/>
            <pc:sldLayoutMk cId="0" sldId="2147483660"/>
          </pc:sldLayoutMkLst>
        </pc:sldLayoutChg>
        <pc:sldLayoutChg chg="add del">
          <pc:chgData name="Matthew Suderman" userId="S::ms13525@bristol.ac.uk::2709995e-3ea8-4fb0-9b62-eb8034dec529" providerId="AD" clId="Web-{8D094F5A-9C42-9773-3863-94B35E2931C1}" dt="2021-11-06T13:36:51.818" v="230"/>
          <pc:sldLayoutMkLst>
            <pc:docMk/>
            <pc:sldMasterMk cId="0" sldId="2147483662"/>
            <pc:sldLayoutMk cId="0" sldId="2147483661"/>
          </pc:sldLayoutMkLst>
        </pc:sldLayoutChg>
        <pc:sldLayoutChg chg="add del">
          <pc:chgData name="Matthew Suderman" userId="S::ms13525@bristol.ac.uk::2709995e-3ea8-4fb0-9b62-eb8034dec529" providerId="AD" clId="Web-{8D094F5A-9C42-9773-3863-94B35E2931C1}" dt="2021-11-06T13:36:51.818" v="230"/>
          <pc:sldLayoutMkLst>
            <pc:docMk/>
            <pc:sldMasterMk cId="0" sldId="2147483662"/>
            <pc:sldLayoutMk cId="0" sldId="2147483663"/>
          </pc:sldLayoutMkLst>
        </pc:sldLayoutChg>
        <pc:sldLayoutChg chg="add del">
          <pc:chgData name="Matthew Suderman" userId="S::ms13525@bristol.ac.uk::2709995e-3ea8-4fb0-9b62-eb8034dec529" providerId="AD" clId="Web-{8D094F5A-9C42-9773-3863-94B35E2931C1}" dt="2021-11-06T13:36:51.818" v="230"/>
          <pc:sldLayoutMkLst>
            <pc:docMk/>
            <pc:sldMasterMk cId="0" sldId="2147483662"/>
            <pc:sldLayoutMk cId="0" sldId="2147483664"/>
          </pc:sldLayoutMkLst>
        </pc:sldLayoutChg>
        <pc:sldLayoutChg chg="add del">
          <pc:chgData name="Matthew Suderman" userId="S::ms13525@bristol.ac.uk::2709995e-3ea8-4fb0-9b62-eb8034dec529" providerId="AD" clId="Web-{8D094F5A-9C42-9773-3863-94B35E2931C1}" dt="2021-11-06T13:36:51.818" v="230"/>
          <pc:sldLayoutMkLst>
            <pc:docMk/>
            <pc:sldMasterMk cId="0" sldId="2147483662"/>
            <pc:sldLayoutMk cId="0" sldId="2147483665"/>
          </pc:sldLayoutMkLst>
        </pc:sldLayoutChg>
        <pc:sldLayoutChg chg="add del">
          <pc:chgData name="Matthew Suderman" userId="S::ms13525@bristol.ac.uk::2709995e-3ea8-4fb0-9b62-eb8034dec529" providerId="AD" clId="Web-{8D094F5A-9C42-9773-3863-94B35E2931C1}" dt="2021-11-06T13:36:51.818" v="230"/>
          <pc:sldLayoutMkLst>
            <pc:docMk/>
            <pc:sldMasterMk cId="0" sldId="2147483662"/>
            <pc:sldLayoutMk cId="0" sldId="2147483666"/>
          </pc:sldLayoutMkLst>
        </pc:sldLayoutChg>
        <pc:sldLayoutChg chg="add del">
          <pc:chgData name="Matthew Suderman" userId="S::ms13525@bristol.ac.uk::2709995e-3ea8-4fb0-9b62-eb8034dec529" providerId="AD" clId="Web-{8D094F5A-9C42-9773-3863-94B35E2931C1}" dt="2021-11-06T13:36:51.818" v="230"/>
          <pc:sldLayoutMkLst>
            <pc:docMk/>
            <pc:sldMasterMk cId="0" sldId="2147483662"/>
            <pc:sldLayoutMk cId="0" sldId="2147483667"/>
          </pc:sldLayoutMkLst>
        </pc:sldLayoutChg>
        <pc:sldLayoutChg chg="add del">
          <pc:chgData name="Matthew Suderman" userId="S::ms13525@bristol.ac.uk::2709995e-3ea8-4fb0-9b62-eb8034dec529" providerId="AD" clId="Web-{8D094F5A-9C42-9773-3863-94B35E2931C1}" dt="2021-11-06T13:36:51.818" v="230"/>
          <pc:sldLayoutMkLst>
            <pc:docMk/>
            <pc:sldMasterMk cId="0" sldId="2147483662"/>
            <pc:sldLayoutMk cId="0" sldId="2147483668"/>
          </pc:sldLayoutMkLst>
        </pc:sldLayoutChg>
        <pc:sldLayoutChg chg="add del">
          <pc:chgData name="Matthew Suderman" userId="S::ms13525@bristol.ac.uk::2709995e-3ea8-4fb0-9b62-eb8034dec529" providerId="AD" clId="Web-{8D094F5A-9C42-9773-3863-94B35E2931C1}" dt="2021-11-06T13:36:51.818" v="230"/>
          <pc:sldLayoutMkLst>
            <pc:docMk/>
            <pc:sldMasterMk cId="0" sldId="2147483662"/>
            <pc:sldLayoutMk cId="0" sldId="2147483669"/>
          </pc:sldLayoutMkLst>
        </pc:sldLayoutChg>
        <pc:sldLayoutChg chg="add del">
          <pc:chgData name="Matthew Suderman" userId="S::ms13525@bristol.ac.uk::2709995e-3ea8-4fb0-9b62-eb8034dec529" providerId="AD" clId="Web-{8D094F5A-9C42-9773-3863-94B35E2931C1}" dt="2021-11-06T13:36:51.818" v="230"/>
          <pc:sldLayoutMkLst>
            <pc:docMk/>
            <pc:sldMasterMk cId="0" sldId="2147483662"/>
            <pc:sldLayoutMk cId="0" sldId="2147483670"/>
          </pc:sldLayoutMkLst>
        </pc:sldLayoutChg>
        <pc:sldLayoutChg chg="add del">
          <pc:chgData name="Matthew Suderman" userId="S::ms13525@bristol.ac.uk::2709995e-3ea8-4fb0-9b62-eb8034dec529" providerId="AD" clId="Web-{8D094F5A-9C42-9773-3863-94B35E2931C1}" dt="2021-11-06T13:36:51.818" v="230"/>
          <pc:sldLayoutMkLst>
            <pc:docMk/>
            <pc:sldMasterMk cId="0" sldId="2147483662"/>
            <pc:sldLayoutMk cId="0" sldId="2147483671"/>
          </pc:sldLayoutMkLst>
        </pc:sldLayoutChg>
      </pc:sldMasterChg>
    </pc:docChg>
  </pc:docChgLst>
  <pc:docChgLst>
    <pc:chgData name="Matthew Suderman" userId="2709995e-3ea8-4fb0-9b62-eb8034dec529" providerId="ADAL" clId="{4935185E-FF5C-40B0-99CD-0AC4C3E733C8}"/>
    <pc:docChg chg="custSel addSld modSld">
      <pc:chgData name="Matthew Suderman" userId="2709995e-3ea8-4fb0-9b62-eb8034dec529" providerId="ADAL" clId="{4935185E-FF5C-40B0-99CD-0AC4C3E733C8}" dt="2021-08-02T10:58:45.005" v="84" actId="20577"/>
      <pc:docMkLst>
        <pc:docMk/>
      </pc:docMkLst>
      <pc:sldChg chg="modSp new mod">
        <pc:chgData name="Matthew Suderman" userId="2709995e-3ea8-4fb0-9b62-eb8034dec529" providerId="ADAL" clId="{4935185E-FF5C-40B0-99CD-0AC4C3E733C8}" dt="2021-08-02T10:58:45.005" v="84" actId="20577"/>
        <pc:sldMkLst>
          <pc:docMk/>
          <pc:sldMk cId="1046233399" sldId="328"/>
        </pc:sldMkLst>
        <pc:spChg chg="mod">
          <ac:chgData name="Matthew Suderman" userId="2709995e-3ea8-4fb0-9b62-eb8034dec529" providerId="ADAL" clId="{4935185E-FF5C-40B0-99CD-0AC4C3E733C8}" dt="2021-08-02T10:56:38.843" v="59" actId="20577"/>
          <ac:spMkLst>
            <pc:docMk/>
            <pc:sldMk cId="1046233399" sldId="328"/>
            <ac:spMk id="2" creationId="{C6473AAC-EDF3-4A7E-A11D-5587EC4B684F}"/>
          </ac:spMkLst>
        </pc:spChg>
        <pc:spChg chg="mod">
          <ac:chgData name="Matthew Suderman" userId="2709995e-3ea8-4fb0-9b62-eb8034dec529" providerId="ADAL" clId="{4935185E-FF5C-40B0-99CD-0AC4C3E733C8}" dt="2021-08-02T10:58:45.005" v="84" actId="20577"/>
          <ac:spMkLst>
            <pc:docMk/>
            <pc:sldMk cId="1046233399" sldId="328"/>
            <ac:spMk id="3" creationId="{BB6813AE-FCA6-453A-92C2-45A3046ADA38}"/>
          </ac:spMkLst>
        </pc:spChg>
      </pc:sldChg>
    </pc:docChg>
  </pc:docChgLst>
  <pc:docChgLst>
    <pc:chgData name="Matthew Suderman" userId="2709995e-3ea8-4fb0-9b62-eb8034dec529" providerId="ADAL" clId="{FC3F5C4C-007D-4272-AA90-A5265CC764ED}"/>
    <pc:docChg chg="undo custSel addSld delSld modSld sldOrd">
      <pc:chgData name="Matthew Suderman" userId="2709995e-3ea8-4fb0-9b62-eb8034dec529" providerId="ADAL" clId="{FC3F5C4C-007D-4272-AA90-A5265CC764ED}" dt="2021-10-18T00:33:37.474" v="10385" actId="20577"/>
      <pc:docMkLst>
        <pc:docMk/>
      </pc:docMkLst>
      <pc:sldChg chg="modSp mod">
        <pc:chgData name="Matthew Suderman" userId="2709995e-3ea8-4fb0-9b62-eb8034dec529" providerId="ADAL" clId="{FC3F5C4C-007D-4272-AA90-A5265CC764ED}" dt="2021-10-17T20:18:52.614" v="8" actId="20577"/>
        <pc:sldMkLst>
          <pc:docMk/>
          <pc:sldMk cId="0" sldId="288"/>
        </pc:sldMkLst>
        <pc:spChg chg="mod">
          <ac:chgData name="Matthew Suderman" userId="2709995e-3ea8-4fb0-9b62-eb8034dec529" providerId="ADAL" clId="{FC3F5C4C-007D-4272-AA90-A5265CC764ED}" dt="2021-10-17T20:18:52.614" v="8" actId="20577"/>
          <ac:spMkLst>
            <pc:docMk/>
            <pc:sldMk cId="0" sldId="288"/>
            <ac:spMk id="3" creationId="{00000000-0000-0000-0000-000000000000}"/>
          </ac:spMkLst>
        </pc:spChg>
      </pc:sldChg>
      <pc:sldChg chg="del">
        <pc:chgData name="Matthew Suderman" userId="2709995e-3ea8-4fb0-9b62-eb8034dec529" providerId="ADAL" clId="{FC3F5C4C-007D-4272-AA90-A5265CC764ED}" dt="2021-10-17T20:19:00.153" v="11" actId="47"/>
        <pc:sldMkLst>
          <pc:docMk/>
          <pc:sldMk cId="3976131759" sldId="290"/>
        </pc:sldMkLst>
      </pc:sldChg>
      <pc:sldChg chg="del">
        <pc:chgData name="Matthew Suderman" userId="2709995e-3ea8-4fb0-9b62-eb8034dec529" providerId="ADAL" clId="{FC3F5C4C-007D-4272-AA90-A5265CC764ED}" dt="2021-10-17T20:19:00.630" v="12" actId="47"/>
        <pc:sldMkLst>
          <pc:docMk/>
          <pc:sldMk cId="3027161321" sldId="292"/>
        </pc:sldMkLst>
      </pc:sldChg>
      <pc:sldChg chg="delSp modSp mod delAnim">
        <pc:chgData name="Matthew Suderman" userId="2709995e-3ea8-4fb0-9b62-eb8034dec529" providerId="ADAL" clId="{FC3F5C4C-007D-4272-AA90-A5265CC764ED}" dt="2021-10-18T00:33:37.474" v="10385" actId="20577"/>
        <pc:sldMkLst>
          <pc:docMk/>
          <pc:sldMk cId="2594997046" sldId="293"/>
        </pc:sldMkLst>
        <pc:spChg chg="del">
          <ac:chgData name="Matthew Suderman" userId="2709995e-3ea8-4fb0-9b62-eb8034dec529" providerId="ADAL" clId="{FC3F5C4C-007D-4272-AA90-A5265CC764ED}" dt="2021-10-17T20:20:26.416" v="82" actId="478"/>
          <ac:spMkLst>
            <pc:docMk/>
            <pc:sldMk cId="2594997046" sldId="293"/>
            <ac:spMk id="12" creationId="{93FAAB06-8B65-47C1-BA75-947F3C85B2D4}"/>
          </ac:spMkLst>
        </pc:spChg>
        <pc:graphicFrameChg chg="mod modGraphic">
          <ac:chgData name="Matthew Suderman" userId="2709995e-3ea8-4fb0-9b62-eb8034dec529" providerId="ADAL" clId="{FC3F5C4C-007D-4272-AA90-A5265CC764ED}" dt="2021-10-18T00:33:37.474" v="10385" actId="20577"/>
          <ac:graphicFrameMkLst>
            <pc:docMk/>
            <pc:sldMk cId="2594997046" sldId="293"/>
            <ac:graphicFrameMk id="10" creationId="{065FA294-F681-46A7-BD04-E1E841EBBE97}"/>
          </ac:graphicFrameMkLst>
        </pc:graphicFrameChg>
      </pc:sldChg>
      <pc:sldChg chg="addSp delSp modSp mod modAnim modNotesTx">
        <pc:chgData name="Matthew Suderman" userId="2709995e-3ea8-4fb0-9b62-eb8034dec529" providerId="ADAL" clId="{FC3F5C4C-007D-4272-AA90-A5265CC764ED}" dt="2021-10-17T22:38:38.299" v="3591" actId="20577"/>
        <pc:sldMkLst>
          <pc:docMk/>
          <pc:sldMk cId="316733845" sldId="295"/>
        </pc:sldMkLst>
        <pc:spChg chg="mod">
          <ac:chgData name="Matthew Suderman" userId="2709995e-3ea8-4fb0-9b62-eb8034dec529" providerId="ADAL" clId="{FC3F5C4C-007D-4272-AA90-A5265CC764ED}" dt="2021-10-17T21:47:16.732" v="880" actId="20577"/>
          <ac:spMkLst>
            <pc:docMk/>
            <pc:sldMk cId="316733845" sldId="295"/>
            <ac:spMk id="2" creationId="{D8072004-0E62-4A41-9603-564DC9F5E1E6}"/>
          </ac:spMkLst>
        </pc:spChg>
        <pc:spChg chg="mod">
          <ac:chgData name="Matthew Suderman" userId="2709995e-3ea8-4fb0-9b62-eb8034dec529" providerId="ADAL" clId="{FC3F5C4C-007D-4272-AA90-A5265CC764ED}" dt="2021-10-17T22:38:38.299" v="3591" actId="20577"/>
          <ac:spMkLst>
            <pc:docMk/>
            <pc:sldMk cId="316733845" sldId="295"/>
            <ac:spMk id="3" creationId="{C42E9CF8-2587-4F83-9062-3DA613FE3078}"/>
          </ac:spMkLst>
        </pc:spChg>
        <pc:graphicFrameChg chg="del">
          <ac:chgData name="Matthew Suderman" userId="2709995e-3ea8-4fb0-9b62-eb8034dec529" providerId="ADAL" clId="{FC3F5C4C-007D-4272-AA90-A5265CC764ED}" dt="2021-10-17T20:20:12.958" v="80" actId="478"/>
          <ac:graphicFrameMkLst>
            <pc:docMk/>
            <pc:sldMk cId="316733845" sldId="295"/>
            <ac:graphicFrameMk id="4" creationId="{0D12BE19-E32B-4A0A-9BBD-8F70695C5397}"/>
          </ac:graphicFrameMkLst>
        </pc:graphicFrameChg>
        <pc:graphicFrameChg chg="add del mod">
          <ac:chgData name="Matthew Suderman" userId="2709995e-3ea8-4fb0-9b62-eb8034dec529" providerId="ADAL" clId="{FC3F5C4C-007D-4272-AA90-A5265CC764ED}" dt="2021-10-17T20:19:25.106" v="18"/>
          <ac:graphicFrameMkLst>
            <pc:docMk/>
            <pc:sldMk cId="316733845" sldId="295"/>
            <ac:graphicFrameMk id="5" creationId="{63A867E4-7676-40EA-8B94-BDD6702E07BD}"/>
          </ac:graphicFrameMkLst>
        </pc:graphicFrameChg>
        <pc:picChg chg="add del mod">
          <ac:chgData name="Matthew Suderman" userId="2709995e-3ea8-4fb0-9b62-eb8034dec529" providerId="ADAL" clId="{FC3F5C4C-007D-4272-AA90-A5265CC764ED}" dt="2021-10-17T22:12:13.855" v="1885" actId="478"/>
          <ac:picMkLst>
            <pc:docMk/>
            <pc:sldMk cId="316733845" sldId="295"/>
            <ac:picMk id="6" creationId="{BB4954A3-F70D-4D9E-BE58-695475F4C4FB}"/>
          </ac:picMkLst>
        </pc:picChg>
      </pc:sldChg>
      <pc:sldChg chg="del">
        <pc:chgData name="Matthew Suderman" userId="2709995e-3ea8-4fb0-9b62-eb8034dec529" providerId="ADAL" clId="{FC3F5C4C-007D-4272-AA90-A5265CC764ED}" dt="2021-10-17T20:18:59.182" v="9" actId="47"/>
        <pc:sldMkLst>
          <pc:docMk/>
          <pc:sldMk cId="3120615481" sldId="296"/>
        </pc:sldMkLst>
      </pc:sldChg>
      <pc:sldChg chg="addSp delSp modSp new del mod modNotesTx">
        <pc:chgData name="Matthew Suderman" userId="2709995e-3ea8-4fb0-9b62-eb8034dec529" providerId="ADAL" clId="{FC3F5C4C-007D-4272-AA90-A5265CC764ED}" dt="2021-10-17T21:49:51.345" v="1043" actId="2696"/>
        <pc:sldMkLst>
          <pc:docMk/>
          <pc:sldMk cId="3795048150" sldId="296"/>
        </pc:sldMkLst>
        <pc:spChg chg="del">
          <ac:chgData name="Matthew Suderman" userId="2709995e-3ea8-4fb0-9b62-eb8034dec529" providerId="ADAL" clId="{FC3F5C4C-007D-4272-AA90-A5265CC764ED}" dt="2021-10-17T20:39:11.930" v="501" actId="478"/>
          <ac:spMkLst>
            <pc:docMk/>
            <pc:sldMk cId="3795048150" sldId="296"/>
            <ac:spMk id="2" creationId="{270577C4-8611-43F0-84D9-E50055D692E6}"/>
          </ac:spMkLst>
        </pc:spChg>
        <pc:spChg chg="del">
          <ac:chgData name="Matthew Suderman" userId="2709995e-3ea8-4fb0-9b62-eb8034dec529" providerId="ADAL" clId="{FC3F5C4C-007D-4272-AA90-A5265CC764ED}" dt="2021-10-17T20:39:06.922" v="500"/>
          <ac:spMkLst>
            <pc:docMk/>
            <pc:sldMk cId="3795048150" sldId="296"/>
            <ac:spMk id="3" creationId="{4CD4917E-EFC1-460B-AEBD-A261D3DF9D81}"/>
          </ac:spMkLst>
        </pc:spChg>
        <pc:picChg chg="add mod">
          <ac:chgData name="Matthew Suderman" userId="2709995e-3ea8-4fb0-9b62-eb8034dec529" providerId="ADAL" clId="{FC3F5C4C-007D-4272-AA90-A5265CC764ED}" dt="2021-10-17T21:47:56.992" v="930" actId="1076"/>
          <ac:picMkLst>
            <pc:docMk/>
            <pc:sldMk cId="3795048150" sldId="296"/>
            <ac:picMk id="1026" creationId="{60D387BC-92CD-4A46-8AD8-D3F7A111C83D}"/>
          </ac:picMkLst>
        </pc:picChg>
      </pc:sldChg>
      <pc:sldChg chg="modSp new mod">
        <pc:chgData name="Matthew Suderman" userId="2709995e-3ea8-4fb0-9b62-eb8034dec529" providerId="ADAL" clId="{FC3F5C4C-007D-4272-AA90-A5265CC764ED}" dt="2021-10-17T22:55:22.135" v="5117" actId="20577"/>
        <pc:sldMkLst>
          <pc:docMk/>
          <pc:sldMk cId="2303961732" sldId="297"/>
        </pc:sldMkLst>
        <pc:spChg chg="mod">
          <ac:chgData name="Matthew Suderman" userId="2709995e-3ea8-4fb0-9b62-eb8034dec529" providerId="ADAL" clId="{FC3F5C4C-007D-4272-AA90-A5265CC764ED}" dt="2021-10-17T22:43:28.261" v="3868"/>
          <ac:spMkLst>
            <pc:docMk/>
            <pc:sldMk cId="2303961732" sldId="297"/>
            <ac:spMk id="2" creationId="{0AF65E4E-CB14-472F-B963-C85C5AB3CAF3}"/>
          </ac:spMkLst>
        </pc:spChg>
        <pc:spChg chg="mod">
          <ac:chgData name="Matthew Suderman" userId="2709995e-3ea8-4fb0-9b62-eb8034dec529" providerId="ADAL" clId="{FC3F5C4C-007D-4272-AA90-A5265CC764ED}" dt="2021-10-17T22:55:22.135" v="5117" actId="20577"/>
          <ac:spMkLst>
            <pc:docMk/>
            <pc:sldMk cId="2303961732" sldId="297"/>
            <ac:spMk id="3" creationId="{F41549E6-8E90-4B7F-80D1-442A3A426869}"/>
          </ac:spMkLst>
        </pc:spChg>
      </pc:sldChg>
      <pc:sldChg chg="del">
        <pc:chgData name="Matthew Suderman" userId="2709995e-3ea8-4fb0-9b62-eb8034dec529" providerId="ADAL" clId="{FC3F5C4C-007D-4272-AA90-A5265CC764ED}" dt="2021-10-17T20:18:59.678" v="10" actId="47"/>
        <pc:sldMkLst>
          <pc:docMk/>
          <pc:sldMk cId="2877745955" sldId="297"/>
        </pc:sldMkLst>
      </pc:sldChg>
      <pc:sldChg chg="del">
        <pc:chgData name="Matthew Suderman" userId="2709995e-3ea8-4fb0-9b62-eb8034dec529" providerId="ADAL" clId="{FC3F5C4C-007D-4272-AA90-A5265CC764ED}" dt="2021-10-17T20:19:01.146" v="13" actId="47"/>
        <pc:sldMkLst>
          <pc:docMk/>
          <pc:sldMk cId="2620836704" sldId="298"/>
        </pc:sldMkLst>
      </pc:sldChg>
      <pc:sldChg chg="addSp delSp modSp new mod">
        <pc:chgData name="Matthew Suderman" userId="2709995e-3ea8-4fb0-9b62-eb8034dec529" providerId="ADAL" clId="{FC3F5C4C-007D-4272-AA90-A5265CC764ED}" dt="2021-10-17T21:47:44.029" v="929" actId="20577"/>
        <pc:sldMkLst>
          <pc:docMk/>
          <pc:sldMk cId="3823882907" sldId="298"/>
        </pc:sldMkLst>
        <pc:spChg chg="mod">
          <ac:chgData name="Matthew Suderman" userId="2709995e-3ea8-4fb0-9b62-eb8034dec529" providerId="ADAL" clId="{FC3F5C4C-007D-4272-AA90-A5265CC764ED}" dt="2021-10-17T21:47:44.029" v="929" actId="20577"/>
          <ac:spMkLst>
            <pc:docMk/>
            <pc:sldMk cId="3823882907" sldId="298"/>
            <ac:spMk id="2" creationId="{074C7799-013C-4BDD-ADBF-1AF719433321}"/>
          </ac:spMkLst>
        </pc:spChg>
        <pc:spChg chg="mod">
          <ac:chgData name="Matthew Suderman" userId="2709995e-3ea8-4fb0-9b62-eb8034dec529" providerId="ADAL" clId="{FC3F5C4C-007D-4272-AA90-A5265CC764ED}" dt="2021-10-17T21:46:05.240" v="826" actId="113"/>
          <ac:spMkLst>
            <pc:docMk/>
            <pc:sldMk cId="3823882907" sldId="298"/>
            <ac:spMk id="3" creationId="{BEF91C69-CD51-4176-A1C5-C97BF898FA33}"/>
          </ac:spMkLst>
        </pc:spChg>
        <pc:spChg chg="add del">
          <ac:chgData name="Matthew Suderman" userId="2709995e-3ea8-4fb0-9b62-eb8034dec529" providerId="ADAL" clId="{FC3F5C4C-007D-4272-AA90-A5265CC764ED}" dt="2021-10-17T21:37:22.938" v="730"/>
          <ac:spMkLst>
            <pc:docMk/>
            <pc:sldMk cId="3823882907" sldId="298"/>
            <ac:spMk id="5" creationId="{940590C5-683F-4AFA-8CA6-6F0D3EA26D54}"/>
          </ac:spMkLst>
        </pc:spChg>
        <pc:spChg chg="add mod">
          <ac:chgData name="Matthew Suderman" userId="2709995e-3ea8-4fb0-9b62-eb8034dec529" providerId="ADAL" clId="{FC3F5C4C-007D-4272-AA90-A5265CC764ED}" dt="2021-10-17T21:46:42.727" v="834" actId="20577"/>
          <ac:spMkLst>
            <pc:docMk/>
            <pc:sldMk cId="3823882907" sldId="298"/>
            <ac:spMk id="8" creationId="{B6FADC08-9BC8-4C18-9706-7107A2400FC2}"/>
          </ac:spMkLst>
        </pc:spChg>
        <pc:spChg chg="add mod">
          <ac:chgData name="Matthew Suderman" userId="2709995e-3ea8-4fb0-9b62-eb8034dec529" providerId="ADAL" clId="{FC3F5C4C-007D-4272-AA90-A5265CC764ED}" dt="2021-10-17T21:40:39.401" v="759" actId="20577"/>
          <ac:spMkLst>
            <pc:docMk/>
            <pc:sldMk cId="3823882907" sldId="298"/>
            <ac:spMk id="9" creationId="{18C13DB5-6656-499A-A30D-E5D0ED0E18BA}"/>
          </ac:spMkLst>
        </pc:spChg>
        <pc:spChg chg="add mod">
          <ac:chgData name="Matthew Suderman" userId="2709995e-3ea8-4fb0-9b62-eb8034dec529" providerId="ADAL" clId="{FC3F5C4C-007D-4272-AA90-A5265CC764ED}" dt="2021-10-17T21:40:30.351" v="756" actId="1076"/>
          <ac:spMkLst>
            <pc:docMk/>
            <pc:sldMk cId="3823882907" sldId="298"/>
            <ac:spMk id="10" creationId="{9841A014-7ED8-4336-B32F-359516A919B4}"/>
          </ac:spMkLst>
        </pc:spChg>
        <pc:spChg chg="add mod">
          <ac:chgData name="Matthew Suderman" userId="2709995e-3ea8-4fb0-9b62-eb8034dec529" providerId="ADAL" clId="{FC3F5C4C-007D-4272-AA90-A5265CC764ED}" dt="2021-10-17T21:40:41.175" v="761" actId="20577"/>
          <ac:spMkLst>
            <pc:docMk/>
            <pc:sldMk cId="3823882907" sldId="298"/>
            <ac:spMk id="11" creationId="{4E10E078-B9FA-4B2B-A140-8A0E8398B208}"/>
          </ac:spMkLst>
        </pc:spChg>
        <pc:spChg chg="add mod">
          <ac:chgData name="Matthew Suderman" userId="2709995e-3ea8-4fb0-9b62-eb8034dec529" providerId="ADAL" clId="{FC3F5C4C-007D-4272-AA90-A5265CC764ED}" dt="2021-10-17T21:44:24.564" v="804" actId="1076"/>
          <ac:spMkLst>
            <pc:docMk/>
            <pc:sldMk cId="3823882907" sldId="298"/>
            <ac:spMk id="21" creationId="{474B4485-FEB0-4D16-AF1C-86BA558CA23E}"/>
          </ac:spMkLst>
        </pc:spChg>
        <pc:spChg chg="add mod">
          <ac:chgData name="Matthew Suderman" userId="2709995e-3ea8-4fb0-9b62-eb8034dec529" providerId="ADAL" clId="{FC3F5C4C-007D-4272-AA90-A5265CC764ED}" dt="2021-10-17T21:44:15.713" v="803" actId="1076"/>
          <ac:spMkLst>
            <pc:docMk/>
            <pc:sldMk cId="3823882907" sldId="298"/>
            <ac:spMk id="22" creationId="{074ED21F-72C3-4547-94FA-95ABB989BD13}"/>
          </ac:spMkLst>
        </pc:spChg>
        <pc:spChg chg="add mod">
          <ac:chgData name="Matthew Suderman" userId="2709995e-3ea8-4fb0-9b62-eb8034dec529" providerId="ADAL" clId="{FC3F5C4C-007D-4272-AA90-A5265CC764ED}" dt="2021-10-17T21:44:05.610" v="802" actId="20577"/>
          <ac:spMkLst>
            <pc:docMk/>
            <pc:sldMk cId="3823882907" sldId="298"/>
            <ac:spMk id="23" creationId="{D48625D3-C1C2-4206-8312-7C26209AEFCB}"/>
          </ac:spMkLst>
        </pc:spChg>
        <pc:picChg chg="add mod modCrop">
          <ac:chgData name="Matthew Suderman" userId="2709995e-3ea8-4fb0-9b62-eb8034dec529" providerId="ADAL" clId="{FC3F5C4C-007D-4272-AA90-A5265CC764ED}" dt="2021-10-17T21:34:00.102" v="519" actId="1076"/>
          <ac:picMkLst>
            <pc:docMk/>
            <pc:sldMk cId="3823882907" sldId="298"/>
            <ac:picMk id="4" creationId="{3FB8CB86-8C2E-4CFE-B849-B291CEA975EC}"/>
          </ac:picMkLst>
        </pc:picChg>
        <pc:picChg chg="add del mod">
          <ac:chgData name="Matthew Suderman" userId="2709995e-3ea8-4fb0-9b62-eb8034dec529" providerId="ADAL" clId="{FC3F5C4C-007D-4272-AA90-A5265CC764ED}" dt="2021-10-17T21:45:21.066" v="811" actId="478"/>
          <ac:picMkLst>
            <pc:docMk/>
            <pc:sldMk cId="3823882907" sldId="298"/>
            <ac:picMk id="7" creationId="{7E91C2D5-A31C-4464-9732-080C55243B5B}"/>
          </ac:picMkLst>
        </pc:picChg>
        <pc:picChg chg="add mod">
          <ac:chgData name="Matthew Suderman" userId="2709995e-3ea8-4fb0-9b62-eb8034dec529" providerId="ADAL" clId="{FC3F5C4C-007D-4272-AA90-A5265CC764ED}" dt="2021-10-17T21:45:36.420" v="814" actId="1076"/>
          <ac:picMkLst>
            <pc:docMk/>
            <pc:sldMk cId="3823882907" sldId="298"/>
            <ac:picMk id="25" creationId="{2DE4DEF3-F2B0-42D0-9844-E34E241FDB06}"/>
          </ac:picMkLst>
        </pc:picChg>
        <pc:cxnChg chg="add mod">
          <ac:chgData name="Matthew Suderman" userId="2709995e-3ea8-4fb0-9b62-eb8034dec529" providerId="ADAL" clId="{FC3F5C4C-007D-4272-AA90-A5265CC764ED}" dt="2021-10-17T21:46:12.246" v="827" actId="14100"/>
          <ac:cxnSpMkLst>
            <pc:docMk/>
            <pc:sldMk cId="3823882907" sldId="298"/>
            <ac:cxnSpMk id="13" creationId="{4AB30682-B54E-46E5-8913-1806A09F1F35}"/>
          </ac:cxnSpMkLst>
        </pc:cxnChg>
        <pc:cxnChg chg="add mod">
          <ac:chgData name="Matthew Suderman" userId="2709995e-3ea8-4fb0-9b62-eb8034dec529" providerId="ADAL" clId="{FC3F5C4C-007D-4272-AA90-A5265CC764ED}" dt="2021-10-17T21:41:41.131" v="771" actId="14100"/>
          <ac:cxnSpMkLst>
            <pc:docMk/>
            <pc:sldMk cId="3823882907" sldId="298"/>
            <ac:cxnSpMk id="14" creationId="{D5E3BE04-4DAA-4A48-9222-24688779F4DD}"/>
          </ac:cxnSpMkLst>
        </pc:cxnChg>
        <pc:cxnChg chg="add mod">
          <ac:chgData name="Matthew Suderman" userId="2709995e-3ea8-4fb0-9b62-eb8034dec529" providerId="ADAL" clId="{FC3F5C4C-007D-4272-AA90-A5265CC764ED}" dt="2021-10-17T21:41:36.810" v="770" actId="14100"/>
          <ac:cxnSpMkLst>
            <pc:docMk/>
            <pc:sldMk cId="3823882907" sldId="298"/>
            <ac:cxnSpMk id="17" creationId="{167F9F45-D141-4DC1-872E-A40E4AEF22EC}"/>
          </ac:cxnSpMkLst>
        </pc:cxnChg>
      </pc:sldChg>
      <pc:sldChg chg="del">
        <pc:chgData name="Matthew Suderman" userId="2709995e-3ea8-4fb0-9b62-eb8034dec529" providerId="ADAL" clId="{FC3F5C4C-007D-4272-AA90-A5265CC764ED}" dt="2021-10-17T20:19:01.647" v="14" actId="47"/>
        <pc:sldMkLst>
          <pc:docMk/>
          <pc:sldMk cId="2515515165" sldId="299"/>
        </pc:sldMkLst>
      </pc:sldChg>
      <pc:sldChg chg="addSp modSp new del mod ord">
        <pc:chgData name="Matthew Suderman" userId="2709995e-3ea8-4fb0-9b62-eb8034dec529" providerId="ADAL" clId="{FC3F5C4C-007D-4272-AA90-A5265CC764ED}" dt="2021-10-17T22:43:11.934" v="3867" actId="2696"/>
        <pc:sldMkLst>
          <pc:docMk/>
          <pc:sldMk cId="4282200725" sldId="299"/>
        </pc:sldMkLst>
        <pc:spChg chg="mod">
          <ac:chgData name="Matthew Suderman" userId="2709995e-3ea8-4fb0-9b62-eb8034dec529" providerId="ADAL" clId="{FC3F5C4C-007D-4272-AA90-A5265CC764ED}" dt="2021-10-17T21:52:42.919" v="1053"/>
          <ac:spMkLst>
            <pc:docMk/>
            <pc:sldMk cId="4282200725" sldId="299"/>
            <ac:spMk id="2" creationId="{90221D0C-D89D-4746-82C3-BAE907D2DEF6}"/>
          </ac:spMkLst>
        </pc:spChg>
        <pc:spChg chg="mod">
          <ac:chgData name="Matthew Suderman" userId="2709995e-3ea8-4fb0-9b62-eb8034dec529" providerId="ADAL" clId="{FC3F5C4C-007D-4272-AA90-A5265CC764ED}" dt="2021-10-17T22:23:15.055" v="2888" actId="20577"/>
          <ac:spMkLst>
            <pc:docMk/>
            <pc:sldMk cId="4282200725" sldId="299"/>
            <ac:spMk id="3" creationId="{05D2D41A-3B65-4070-8112-6626C4798F69}"/>
          </ac:spMkLst>
        </pc:spChg>
        <pc:picChg chg="add mod modCrop">
          <ac:chgData name="Matthew Suderman" userId="2709995e-3ea8-4fb0-9b62-eb8034dec529" providerId="ADAL" clId="{FC3F5C4C-007D-4272-AA90-A5265CC764ED}" dt="2021-10-17T21:55:37.384" v="1184" actId="1038"/>
          <ac:picMkLst>
            <pc:docMk/>
            <pc:sldMk cId="4282200725" sldId="299"/>
            <ac:picMk id="4" creationId="{B96418F0-4924-4EC5-8B4E-41BA96672637}"/>
          </ac:picMkLst>
        </pc:picChg>
      </pc:sldChg>
      <pc:sldChg chg="addSp delSp modSp add mod">
        <pc:chgData name="Matthew Suderman" userId="2709995e-3ea8-4fb0-9b62-eb8034dec529" providerId="ADAL" clId="{FC3F5C4C-007D-4272-AA90-A5265CC764ED}" dt="2021-10-17T22:14:37.237" v="2101" actId="14100"/>
        <pc:sldMkLst>
          <pc:docMk/>
          <pc:sldMk cId="3483005337" sldId="300"/>
        </pc:sldMkLst>
        <pc:spChg chg="del">
          <ac:chgData name="Matthew Suderman" userId="2709995e-3ea8-4fb0-9b62-eb8034dec529" providerId="ADAL" clId="{FC3F5C4C-007D-4272-AA90-A5265CC764ED}" dt="2021-10-17T22:14:31.324" v="2099" actId="478"/>
          <ac:spMkLst>
            <pc:docMk/>
            <pc:sldMk cId="3483005337" sldId="300"/>
            <ac:spMk id="2" creationId="{D8072004-0E62-4A41-9603-564DC9F5E1E6}"/>
          </ac:spMkLst>
        </pc:spChg>
        <pc:spChg chg="del">
          <ac:chgData name="Matthew Suderman" userId="2709995e-3ea8-4fb0-9b62-eb8034dec529" providerId="ADAL" clId="{FC3F5C4C-007D-4272-AA90-A5265CC764ED}" dt="2021-10-17T22:14:20.121" v="2096" actId="478"/>
          <ac:spMkLst>
            <pc:docMk/>
            <pc:sldMk cId="3483005337" sldId="300"/>
            <ac:spMk id="3" creationId="{C42E9CF8-2587-4F83-9062-3DA613FE3078}"/>
          </ac:spMkLst>
        </pc:spChg>
        <pc:spChg chg="add del mod">
          <ac:chgData name="Matthew Suderman" userId="2709995e-3ea8-4fb0-9b62-eb8034dec529" providerId="ADAL" clId="{FC3F5C4C-007D-4272-AA90-A5265CC764ED}" dt="2021-10-17T22:14:25.021" v="2097" actId="478"/>
          <ac:spMkLst>
            <pc:docMk/>
            <pc:sldMk cId="3483005337" sldId="300"/>
            <ac:spMk id="5" creationId="{AF38BA21-3FB5-4672-B9BA-CD036942BBA8}"/>
          </ac:spMkLst>
        </pc:spChg>
        <pc:spChg chg="add del mod">
          <ac:chgData name="Matthew Suderman" userId="2709995e-3ea8-4fb0-9b62-eb8034dec529" providerId="ADAL" clId="{FC3F5C4C-007D-4272-AA90-A5265CC764ED}" dt="2021-10-17T22:14:33.522" v="2100" actId="478"/>
          <ac:spMkLst>
            <pc:docMk/>
            <pc:sldMk cId="3483005337" sldId="300"/>
            <ac:spMk id="8" creationId="{ABC79CFF-8ED6-4800-9137-3A5FB72ABAA8}"/>
          </ac:spMkLst>
        </pc:spChg>
        <pc:picChg chg="mod">
          <ac:chgData name="Matthew Suderman" userId="2709995e-3ea8-4fb0-9b62-eb8034dec529" providerId="ADAL" clId="{FC3F5C4C-007D-4272-AA90-A5265CC764ED}" dt="2021-10-17T22:14:37.237" v="2101" actId="14100"/>
          <ac:picMkLst>
            <pc:docMk/>
            <pc:sldMk cId="3483005337" sldId="300"/>
            <ac:picMk id="6" creationId="{BB4954A3-F70D-4D9E-BE58-695475F4C4FB}"/>
          </ac:picMkLst>
        </pc:picChg>
      </pc:sldChg>
      <pc:sldChg chg="addSp modSp new mod">
        <pc:chgData name="Matthew Suderman" userId="2709995e-3ea8-4fb0-9b62-eb8034dec529" providerId="ADAL" clId="{FC3F5C4C-007D-4272-AA90-A5265CC764ED}" dt="2021-10-17T22:39:24.895" v="3645" actId="20577"/>
        <pc:sldMkLst>
          <pc:docMk/>
          <pc:sldMk cId="2010435163" sldId="301"/>
        </pc:sldMkLst>
        <pc:spChg chg="mod">
          <ac:chgData name="Matthew Suderman" userId="2709995e-3ea8-4fb0-9b62-eb8034dec529" providerId="ADAL" clId="{FC3F5C4C-007D-4272-AA90-A5265CC764ED}" dt="2021-10-17T22:29:03.844" v="2892"/>
          <ac:spMkLst>
            <pc:docMk/>
            <pc:sldMk cId="2010435163" sldId="301"/>
            <ac:spMk id="2" creationId="{53FCD216-A2BC-4B70-AC9C-7D909DC4239A}"/>
          </ac:spMkLst>
        </pc:spChg>
        <pc:spChg chg="mod">
          <ac:chgData name="Matthew Suderman" userId="2709995e-3ea8-4fb0-9b62-eb8034dec529" providerId="ADAL" clId="{FC3F5C4C-007D-4272-AA90-A5265CC764ED}" dt="2021-10-17T22:39:24.895" v="3645" actId="20577"/>
          <ac:spMkLst>
            <pc:docMk/>
            <pc:sldMk cId="2010435163" sldId="301"/>
            <ac:spMk id="3" creationId="{353E8E54-8F4A-43E1-814B-1BB0E5493C86}"/>
          </ac:spMkLst>
        </pc:spChg>
        <pc:picChg chg="add mod modCrop">
          <ac:chgData name="Matthew Suderman" userId="2709995e-3ea8-4fb0-9b62-eb8034dec529" providerId="ADAL" clId="{FC3F5C4C-007D-4272-AA90-A5265CC764ED}" dt="2021-10-17T22:32:57.227" v="3525" actId="1035"/>
          <ac:picMkLst>
            <pc:docMk/>
            <pc:sldMk cId="2010435163" sldId="301"/>
            <ac:picMk id="4" creationId="{A51A65F8-2946-4798-BF0E-1CF4B8FBBE6E}"/>
          </ac:picMkLst>
        </pc:picChg>
      </pc:sldChg>
      <pc:sldChg chg="addSp delSp modSp new mod">
        <pc:chgData name="Matthew Suderman" userId="2709995e-3ea8-4fb0-9b62-eb8034dec529" providerId="ADAL" clId="{FC3F5C4C-007D-4272-AA90-A5265CC764ED}" dt="2021-10-17T22:52:29.332" v="4628" actId="20577"/>
        <pc:sldMkLst>
          <pc:docMk/>
          <pc:sldMk cId="2535909577" sldId="302"/>
        </pc:sldMkLst>
        <pc:spChg chg="del">
          <ac:chgData name="Matthew Suderman" userId="2709995e-3ea8-4fb0-9b62-eb8034dec529" providerId="ADAL" clId="{FC3F5C4C-007D-4272-AA90-A5265CC764ED}" dt="2021-10-17T22:39:57.905" v="3648" actId="26606"/>
          <ac:spMkLst>
            <pc:docMk/>
            <pc:sldMk cId="2535909577" sldId="302"/>
            <ac:spMk id="2" creationId="{024D7BC2-779E-4F9B-810A-9838E3AD5AA4}"/>
          </ac:spMkLst>
        </pc:spChg>
        <pc:spChg chg="del">
          <ac:chgData name="Matthew Suderman" userId="2709995e-3ea8-4fb0-9b62-eb8034dec529" providerId="ADAL" clId="{FC3F5C4C-007D-4272-AA90-A5265CC764ED}" dt="2021-10-17T22:39:54.398" v="3647"/>
          <ac:spMkLst>
            <pc:docMk/>
            <pc:sldMk cId="2535909577" sldId="302"/>
            <ac:spMk id="3" creationId="{0947CF04-B481-4DED-9D88-DC2E97BD9F4C}"/>
          </ac:spMkLst>
        </pc:spChg>
        <pc:spChg chg="add del mod">
          <ac:chgData name="Matthew Suderman" userId="2709995e-3ea8-4fb0-9b62-eb8034dec529" providerId="ADAL" clId="{FC3F5C4C-007D-4272-AA90-A5265CC764ED}" dt="2021-10-17T22:40:30.735" v="3651" actId="767"/>
          <ac:spMkLst>
            <pc:docMk/>
            <pc:sldMk cId="2535909577" sldId="302"/>
            <ac:spMk id="4" creationId="{C9FC794B-E321-4E0E-876C-0607397A2440}"/>
          </ac:spMkLst>
        </pc:spChg>
        <pc:spChg chg="add mod">
          <ac:chgData name="Matthew Suderman" userId="2709995e-3ea8-4fb0-9b62-eb8034dec529" providerId="ADAL" clId="{FC3F5C4C-007D-4272-AA90-A5265CC764ED}" dt="2021-10-17T22:52:29.332" v="4628" actId="20577"/>
          <ac:spMkLst>
            <pc:docMk/>
            <pc:sldMk cId="2535909577" sldId="302"/>
            <ac:spMk id="5" creationId="{D7F2117F-AEDB-4A73-B28E-F2FD869BE786}"/>
          </ac:spMkLst>
        </pc:spChg>
        <pc:spChg chg="add mod">
          <ac:chgData name="Matthew Suderman" userId="2709995e-3ea8-4fb0-9b62-eb8034dec529" providerId="ADAL" clId="{FC3F5C4C-007D-4272-AA90-A5265CC764ED}" dt="2021-10-17T22:40:06.417" v="3649"/>
          <ac:spMkLst>
            <pc:docMk/>
            <pc:sldMk cId="2535909577" sldId="302"/>
            <ac:spMk id="71" creationId="{BE4A7B08-A72B-4F0B-9B89-646295758A96}"/>
          </ac:spMkLst>
        </pc:spChg>
        <pc:picChg chg="add mod">
          <ac:chgData name="Matthew Suderman" userId="2709995e-3ea8-4fb0-9b62-eb8034dec529" providerId="ADAL" clId="{FC3F5C4C-007D-4272-AA90-A5265CC764ED}" dt="2021-10-17T22:41:15.627" v="3726" actId="1037"/>
          <ac:picMkLst>
            <pc:docMk/>
            <pc:sldMk cId="2535909577" sldId="302"/>
            <ac:picMk id="3074" creationId="{85614883-67E6-4164-9D22-B073FAB95BA4}"/>
          </ac:picMkLst>
        </pc:picChg>
      </pc:sldChg>
      <pc:sldChg chg="addSp delSp modSp new mod">
        <pc:chgData name="Matthew Suderman" userId="2709995e-3ea8-4fb0-9b62-eb8034dec529" providerId="ADAL" clId="{FC3F5C4C-007D-4272-AA90-A5265CC764ED}" dt="2021-10-17T23:03:25.547" v="5266" actId="1036"/>
        <pc:sldMkLst>
          <pc:docMk/>
          <pc:sldMk cId="1560105621" sldId="303"/>
        </pc:sldMkLst>
        <pc:spChg chg="mod">
          <ac:chgData name="Matthew Suderman" userId="2709995e-3ea8-4fb0-9b62-eb8034dec529" providerId="ADAL" clId="{FC3F5C4C-007D-4272-AA90-A5265CC764ED}" dt="2021-10-17T23:03:02.586" v="5242" actId="20577"/>
          <ac:spMkLst>
            <pc:docMk/>
            <pc:sldMk cId="1560105621" sldId="303"/>
            <ac:spMk id="2" creationId="{59BB6A2A-2EB0-47A0-84FF-676C49179926}"/>
          </ac:spMkLst>
        </pc:spChg>
        <pc:spChg chg="mod">
          <ac:chgData name="Matthew Suderman" userId="2709995e-3ea8-4fb0-9b62-eb8034dec529" providerId="ADAL" clId="{FC3F5C4C-007D-4272-AA90-A5265CC764ED}" dt="2021-10-17T23:03:20.900" v="5253" actId="14100"/>
          <ac:spMkLst>
            <pc:docMk/>
            <pc:sldMk cId="1560105621" sldId="303"/>
            <ac:spMk id="3" creationId="{A2B07354-0788-4DBC-84CD-6EF2B98884CC}"/>
          </ac:spMkLst>
        </pc:spChg>
        <pc:picChg chg="add del">
          <ac:chgData name="Matthew Suderman" userId="2709995e-3ea8-4fb0-9b62-eb8034dec529" providerId="ADAL" clId="{FC3F5C4C-007D-4272-AA90-A5265CC764ED}" dt="2021-10-17T22:57:49.263" v="5182"/>
          <ac:picMkLst>
            <pc:docMk/>
            <pc:sldMk cId="1560105621" sldId="303"/>
            <ac:picMk id="6146" creationId="{44795B66-2C7A-4979-B33B-95BBDAA8A0E0}"/>
          </ac:picMkLst>
        </pc:picChg>
        <pc:picChg chg="add del mod">
          <ac:chgData name="Matthew Suderman" userId="2709995e-3ea8-4fb0-9b62-eb8034dec529" providerId="ADAL" clId="{FC3F5C4C-007D-4272-AA90-A5265CC764ED}" dt="2021-10-17T23:01:04.228" v="5192" actId="478"/>
          <ac:picMkLst>
            <pc:docMk/>
            <pc:sldMk cId="1560105621" sldId="303"/>
            <ac:picMk id="6148" creationId="{90030FC3-1675-4B6B-9E00-B89FDC350EE5}"/>
          </ac:picMkLst>
        </pc:picChg>
        <pc:picChg chg="add del mod">
          <ac:chgData name="Matthew Suderman" userId="2709995e-3ea8-4fb0-9b62-eb8034dec529" providerId="ADAL" clId="{FC3F5C4C-007D-4272-AA90-A5265CC764ED}" dt="2021-10-17T23:01:05.809" v="5193" actId="478"/>
          <ac:picMkLst>
            <pc:docMk/>
            <pc:sldMk cId="1560105621" sldId="303"/>
            <ac:picMk id="6150" creationId="{3CA39F13-B382-44AD-A8B5-F54E9211724F}"/>
          </ac:picMkLst>
        </pc:picChg>
        <pc:picChg chg="add mod">
          <ac:chgData name="Matthew Suderman" userId="2709995e-3ea8-4fb0-9b62-eb8034dec529" providerId="ADAL" clId="{FC3F5C4C-007D-4272-AA90-A5265CC764ED}" dt="2021-10-17T23:02:52.949" v="5218" actId="1038"/>
          <ac:picMkLst>
            <pc:docMk/>
            <pc:sldMk cId="1560105621" sldId="303"/>
            <ac:picMk id="6152" creationId="{EF445413-AE83-404C-BCE9-D1007FEC5726}"/>
          </ac:picMkLst>
        </pc:picChg>
        <pc:picChg chg="add mod">
          <ac:chgData name="Matthew Suderman" userId="2709995e-3ea8-4fb0-9b62-eb8034dec529" providerId="ADAL" clId="{FC3F5C4C-007D-4272-AA90-A5265CC764ED}" dt="2021-10-17T23:02:52.949" v="5218" actId="1038"/>
          <ac:picMkLst>
            <pc:docMk/>
            <pc:sldMk cId="1560105621" sldId="303"/>
            <ac:picMk id="6154" creationId="{4527D15C-C5CF-4B8D-8AE5-B3A7BE80E1F7}"/>
          </ac:picMkLst>
        </pc:picChg>
        <pc:picChg chg="add mod">
          <ac:chgData name="Matthew Suderman" userId="2709995e-3ea8-4fb0-9b62-eb8034dec529" providerId="ADAL" clId="{FC3F5C4C-007D-4272-AA90-A5265CC764ED}" dt="2021-10-17T23:03:25.547" v="5266" actId="1036"/>
          <ac:picMkLst>
            <pc:docMk/>
            <pc:sldMk cId="1560105621" sldId="303"/>
            <ac:picMk id="6156" creationId="{378E1F49-44B9-4C69-B353-58F10F25D0D7}"/>
          </ac:picMkLst>
        </pc:picChg>
      </pc:sldChg>
      <pc:sldChg chg="addSp modSp new mod">
        <pc:chgData name="Matthew Suderman" userId="2709995e-3ea8-4fb0-9b62-eb8034dec529" providerId="ADAL" clId="{FC3F5C4C-007D-4272-AA90-A5265CC764ED}" dt="2021-10-17T23:13:58.295" v="6007" actId="20577"/>
        <pc:sldMkLst>
          <pc:docMk/>
          <pc:sldMk cId="2458785995" sldId="304"/>
        </pc:sldMkLst>
        <pc:spChg chg="mod">
          <ac:chgData name="Matthew Suderman" userId="2709995e-3ea8-4fb0-9b62-eb8034dec529" providerId="ADAL" clId="{FC3F5C4C-007D-4272-AA90-A5265CC764ED}" dt="2021-10-17T23:06:28.701" v="5299" actId="20577"/>
          <ac:spMkLst>
            <pc:docMk/>
            <pc:sldMk cId="2458785995" sldId="304"/>
            <ac:spMk id="2" creationId="{0CBC7721-17A6-47AA-AE2A-64467D50C921}"/>
          </ac:spMkLst>
        </pc:spChg>
        <pc:spChg chg="mod">
          <ac:chgData name="Matthew Suderman" userId="2709995e-3ea8-4fb0-9b62-eb8034dec529" providerId="ADAL" clId="{FC3F5C4C-007D-4272-AA90-A5265CC764ED}" dt="2021-10-17T23:13:58.295" v="6007" actId="20577"/>
          <ac:spMkLst>
            <pc:docMk/>
            <pc:sldMk cId="2458785995" sldId="304"/>
            <ac:spMk id="3" creationId="{F3765CD9-D86C-4E85-9A5F-C25880464F97}"/>
          </ac:spMkLst>
        </pc:spChg>
        <pc:picChg chg="add mod">
          <ac:chgData name="Matthew Suderman" userId="2709995e-3ea8-4fb0-9b62-eb8034dec529" providerId="ADAL" clId="{FC3F5C4C-007D-4272-AA90-A5265CC764ED}" dt="2021-10-17T23:10:07.682" v="5320" actId="1076"/>
          <ac:picMkLst>
            <pc:docMk/>
            <pc:sldMk cId="2458785995" sldId="304"/>
            <ac:picMk id="4" creationId="{49E96654-F99C-497B-8D9E-4EAAE7D42C41}"/>
          </ac:picMkLst>
        </pc:picChg>
      </pc:sldChg>
      <pc:sldChg chg="addSp modSp new mod">
        <pc:chgData name="Matthew Suderman" userId="2709995e-3ea8-4fb0-9b62-eb8034dec529" providerId="ADAL" clId="{FC3F5C4C-007D-4272-AA90-A5265CC764ED}" dt="2021-10-17T23:18:37.615" v="6403" actId="1076"/>
        <pc:sldMkLst>
          <pc:docMk/>
          <pc:sldMk cId="1173659520" sldId="305"/>
        </pc:sldMkLst>
        <pc:spChg chg="mod">
          <ac:chgData name="Matthew Suderman" userId="2709995e-3ea8-4fb0-9b62-eb8034dec529" providerId="ADAL" clId="{FC3F5C4C-007D-4272-AA90-A5265CC764ED}" dt="2021-10-17T23:18:16.524" v="6399" actId="1076"/>
          <ac:spMkLst>
            <pc:docMk/>
            <pc:sldMk cId="1173659520" sldId="305"/>
            <ac:spMk id="2" creationId="{94A89378-3433-408F-A38A-D38A7F408B8D}"/>
          </ac:spMkLst>
        </pc:spChg>
        <pc:spChg chg="mod">
          <ac:chgData name="Matthew Suderman" userId="2709995e-3ea8-4fb0-9b62-eb8034dec529" providerId="ADAL" clId="{FC3F5C4C-007D-4272-AA90-A5265CC764ED}" dt="2021-10-17T23:17:09.789" v="6396" actId="20577"/>
          <ac:spMkLst>
            <pc:docMk/>
            <pc:sldMk cId="1173659520" sldId="305"/>
            <ac:spMk id="3" creationId="{B959BB4D-4793-46AA-8DF6-FDE6130BE439}"/>
          </ac:spMkLst>
        </pc:spChg>
        <pc:picChg chg="add mod">
          <ac:chgData name="Matthew Suderman" userId="2709995e-3ea8-4fb0-9b62-eb8034dec529" providerId="ADAL" clId="{FC3F5C4C-007D-4272-AA90-A5265CC764ED}" dt="2021-10-17T23:18:37.615" v="6403" actId="1076"/>
          <ac:picMkLst>
            <pc:docMk/>
            <pc:sldMk cId="1173659520" sldId="305"/>
            <ac:picMk id="7170" creationId="{4DC88A98-2C93-4B97-95F7-FE519530CDDE}"/>
          </ac:picMkLst>
        </pc:picChg>
      </pc:sldChg>
      <pc:sldChg chg="addSp delSp modSp new mod">
        <pc:chgData name="Matthew Suderman" userId="2709995e-3ea8-4fb0-9b62-eb8034dec529" providerId="ADAL" clId="{FC3F5C4C-007D-4272-AA90-A5265CC764ED}" dt="2021-10-17T23:26:27.718" v="6858" actId="20577"/>
        <pc:sldMkLst>
          <pc:docMk/>
          <pc:sldMk cId="1526593456" sldId="306"/>
        </pc:sldMkLst>
        <pc:spChg chg="mod">
          <ac:chgData name="Matthew Suderman" userId="2709995e-3ea8-4fb0-9b62-eb8034dec529" providerId="ADAL" clId="{FC3F5C4C-007D-4272-AA90-A5265CC764ED}" dt="2021-10-17T23:19:13.503" v="6448" actId="20577"/>
          <ac:spMkLst>
            <pc:docMk/>
            <pc:sldMk cId="1526593456" sldId="306"/>
            <ac:spMk id="2" creationId="{D5E1DB87-34E3-4696-9DB5-7D7F479E493B}"/>
          </ac:spMkLst>
        </pc:spChg>
        <pc:spChg chg="del mod">
          <ac:chgData name="Matthew Suderman" userId="2709995e-3ea8-4fb0-9b62-eb8034dec529" providerId="ADAL" clId="{FC3F5C4C-007D-4272-AA90-A5265CC764ED}" dt="2021-10-17T23:24:08.168" v="6596" actId="478"/>
          <ac:spMkLst>
            <pc:docMk/>
            <pc:sldMk cId="1526593456" sldId="306"/>
            <ac:spMk id="3" creationId="{9FBADBC5-E1F0-4741-B803-FABA2061E1B6}"/>
          </ac:spMkLst>
        </pc:spChg>
        <pc:spChg chg="add del mod">
          <ac:chgData name="Matthew Suderman" userId="2709995e-3ea8-4fb0-9b62-eb8034dec529" providerId="ADAL" clId="{FC3F5C4C-007D-4272-AA90-A5265CC764ED}" dt="2021-10-17T23:24:10.736" v="6597" actId="478"/>
          <ac:spMkLst>
            <pc:docMk/>
            <pc:sldMk cId="1526593456" sldId="306"/>
            <ac:spMk id="5" creationId="{CE3AE4D3-6CEC-4FC9-A1A9-4130F03D92FE}"/>
          </ac:spMkLst>
        </pc:spChg>
        <pc:spChg chg="add mod">
          <ac:chgData name="Matthew Suderman" userId="2709995e-3ea8-4fb0-9b62-eb8034dec529" providerId="ADAL" clId="{FC3F5C4C-007D-4272-AA90-A5265CC764ED}" dt="2021-10-17T23:26:27.718" v="6858" actId="20577"/>
          <ac:spMkLst>
            <pc:docMk/>
            <pc:sldMk cId="1526593456" sldId="306"/>
            <ac:spMk id="6" creationId="{C8AB7BD9-1499-4926-B28D-9D6A396FE54F}"/>
          </ac:spMkLst>
        </pc:spChg>
        <pc:picChg chg="add mod">
          <ac:chgData name="Matthew Suderman" userId="2709995e-3ea8-4fb0-9b62-eb8034dec529" providerId="ADAL" clId="{FC3F5C4C-007D-4272-AA90-A5265CC764ED}" dt="2021-10-17T23:25:53.976" v="6808" actId="1036"/>
          <ac:picMkLst>
            <pc:docMk/>
            <pc:sldMk cId="1526593456" sldId="306"/>
            <ac:picMk id="9218" creationId="{B958D344-B780-4C83-9422-500CDB2E0B84}"/>
          </ac:picMkLst>
        </pc:picChg>
      </pc:sldChg>
      <pc:sldChg chg="modSp new mod">
        <pc:chgData name="Matthew Suderman" userId="2709995e-3ea8-4fb0-9b62-eb8034dec529" providerId="ADAL" clId="{FC3F5C4C-007D-4272-AA90-A5265CC764ED}" dt="2021-10-17T23:33:36.176" v="7309" actId="20577"/>
        <pc:sldMkLst>
          <pc:docMk/>
          <pc:sldMk cId="2451055706" sldId="307"/>
        </pc:sldMkLst>
        <pc:spChg chg="mod">
          <ac:chgData name="Matthew Suderman" userId="2709995e-3ea8-4fb0-9b62-eb8034dec529" providerId="ADAL" clId="{FC3F5C4C-007D-4272-AA90-A5265CC764ED}" dt="2021-10-17T23:29:15.682" v="6899" actId="20577"/>
          <ac:spMkLst>
            <pc:docMk/>
            <pc:sldMk cId="2451055706" sldId="307"/>
            <ac:spMk id="2" creationId="{A0355734-46BE-408D-93E0-822097E2FF12}"/>
          </ac:spMkLst>
        </pc:spChg>
        <pc:spChg chg="mod">
          <ac:chgData name="Matthew Suderman" userId="2709995e-3ea8-4fb0-9b62-eb8034dec529" providerId="ADAL" clId="{FC3F5C4C-007D-4272-AA90-A5265CC764ED}" dt="2021-10-17T23:33:36.176" v="7309" actId="20577"/>
          <ac:spMkLst>
            <pc:docMk/>
            <pc:sldMk cId="2451055706" sldId="307"/>
            <ac:spMk id="3" creationId="{BAD50A57-7C0C-4C71-B0FA-2BA0B4517E8C}"/>
          </ac:spMkLst>
        </pc:spChg>
      </pc:sldChg>
      <pc:sldChg chg="modSp new mod">
        <pc:chgData name="Matthew Suderman" userId="2709995e-3ea8-4fb0-9b62-eb8034dec529" providerId="ADAL" clId="{FC3F5C4C-007D-4272-AA90-A5265CC764ED}" dt="2021-10-18T00:13:07.402" v="10087" actId="20577"/>
        <pc:sldMkLst>
          <pc:docMk/>
          <pc:sldMk cId="1421834082" sldId="308"/>
        </pc:sldMkLst>
        <pc:spChg chg="mod">
          <ac:chgData name="Matthew Suderman" userId="2709995e-3ea8-4fb0-9b62-eb8034dec529" providerId="ADAL" clId="{FC3F5C4C-007D-4272-AA90-A5265CC764ED}" dt="2021-10-17T23:35:58.831" v="7406" actId="20577"/>
          <ac:spMkLst>
            <pc:docMk/>
            <pc:sldMk cId="1421834082" sldId="308"/>
            <ac:spMk id="2" creationId="{9DBE0E14-27A3-46ED-9726-2DC494E53D59}"/>
          </ac:spMkLst>
        </pc:spChg>
        <pc:spChg chg="mod">
          <ac:chgData name="Matthew Suderman" userId="2709995e-3ea8-4fb0-9b62-eb8034dec529" providerId="ADAL" clId="{FC3F5C4C-007D-4272-AA90-A5265CC764ED}" dt="2021-10-18T00:13:07.402" v="10087" actId="20577"/>
          <ac:spMkLst>
            <pc:docMk/>
            <pc:sldMk cId="1421834082" sldId="308"/>
            <ac:spMk id="3" creationId="{CF7532F1-2BBC-493F-8BFD-7BF15087E8FB}"/>
          </ac:spMkLst>
        </pc:spChg>
      </pc:sldChg>
      <pc:sldChg chg="addSp delSp modSp new del mod">
        <pc:chgData name="Matthew Suderman" userId="2709995e-3ea8-4fb0-9b62-eb8034dec529" providerId="ADAL" clId="{FC3F5C4C-007D-4272-AA90-A5265CC764ED}" dt="2021-10-18T00:15:05.991" v="10315" actId="2696"/>
        <pc:sldMkLst>
          <pc:docMk/>
          <pc:sldMk cId="1336174360" sldId="309"/>
        </pc:sldMkLst>
        <pc:spChg chg="mod">
          <ac:chgData name="Matthew Suderman" userId="2709995e-3ea8-4fb0-9b62-eb8034dec529" providerId="ADAL" clId="{FC3F5C4C-007D-4272-AA90-A5265CC764ED}" dt="2021-10-17T23:52:00.190" v="8332" actId="20577"/>
          <ac:spMkLst>
            <pc:docMk/>
            <pc:sldMk cId="1336174360" sldId="309"/>
            <ac:spMk id="2" creationId="{1BD99BC1-BF7E-40CD-B8DE-3CB69096F02C}"/>
          </ac:spMkLst>
        </pc:spChg>
        <pc:spChg chg="mod">
          <ac:chgData name="Matthew Suderman" userId="2709995e-3ea8-4fb0-9b62-eb8034dec529" providerId="ADAL" clId="{FC3F5C4C-007D-4272-AA90-A5265CC764ED}" dt="2021-10-17T23:52:21.934" v="8343" actId="113"/>
          <ac:spMkLst>
            <pc:docMk/>
            <pc:sldMk cId="1336174360" sldId="309"/>
            <ac:spMk id="3" creationId="{4D535B64-B9CE-4954-8516-96FB27874BFF}"/>
          </ac:spMkLst>
        </pc:spChg>
        <pc:picChg chg="add del mod">
          <ac:chgData name="Matthew Suderman" userId="2709995e-3ea8-4fb0-9b62-eb8034dec529" providerId="ADAL" clId="{FC3F5C4C-007D-4272-AA90-A5265CC764ED}" dt="2021-10-17T23:53:08.030" v="8348" actId="478"/>
          <ac:picMkLst>
            <pc:docMk/>
            <pc:sldMk cId="1336174360" sldId="309"/>
            <ac:picMk id="10242" creationId="{5452A437-B3C0-46C5-ADCD-A46BC282E106}"/>
          </ac:picMkLst>
        </pc:picChg>
        <pc:picChg chg="add mod">
          <ac:chgData name="Matthew Suderman" userId="2709995e-3ea8-4fb0-9b62-eb8034dec529" providerId="ADAL" clId="{FC3F5C4C-007D-4272-AA90-A5265CC764ED}" dt="2021-10-17T23:54:58.795" v="8355" actId="14100"/>
          <ac:picMkLst>
            <pc:docMk/>
            <pc:sldMk cId="1336174360" sldId="309"/>
            <ac:picMk id="10244" creationId="{7FDB5079-5279-42D1-98EA-9C1A2C14D8BA}"/>
          </ac:picMkLst>
        </pc:picChg>
        <pc:picChg chg="add mod">
          <ac:chgData name="Matthew Suderman" userId="2709995e-3ea8-4fb0-9b62-eb8034dec529" providerId="ADAL" clId="{FC3F5C4C-007D-4272-AA90-A5265CC764ED}" dt="2021-10-17T23:55:06.507" v="8357" actId="14100"/>
          <ac:picMkLst>
            <pc:docMk/>
            <pc:sldMk cId="1336174360" sldId="309"/>
            <ac:picMk id="10246" creationId="{A27A5C70-64A9-4F2E-B483-6CDC8A7550F5}"/>
          </ac:picMkLst>
        </pc:picChg>
      </pc:sldChg>
      <pc:sldChg chg="addSp modSp add mod">
        <pc:chgData name="Matthew Suderman" userId="2709995e-3ea8-4fb0-9b62-eb8034dec529" providerId="ADAL" clId="{FC3F5C4C-007D-4272-AA90-A5265CC764ED}" dt="2021-10-18T00:14:58.184" v="10314" actId="1036"/>
        <pc:sldMkLst>
          <pc:docMk/>
          <pc:sldMk cId="3934191110" sldId="310"/>
        </pc:sldMkLst>
        <pc:spChg chg="mod">
          <ac:chgData name="Matthew Suderman" userId="2709995e-3ea8-4fb0-9b62-eb8034dec529" providerId="ADAL" clId="{FC3F5C4C-007D-4272-AA90-A5265CC764ED}" dt="2021-10-18T00:10:53.118" v="9757" actId="20577"/>
          <ac:spMkLst>
            <pc:docMk/>
            <pc:sldMk cId="3934191110" sldId="310"/>
            <ac:spMk id="2" creationId="{9DBE0E14-27A3-46ED-9726-2DC494E53D59}"/>
          </ac:spMkLst>
        </pc:spChg>
        <pc:spChg chg="mod">
          <ac:chgData name="Matthew Suderman" userId="2709995e-3ea8-4fb0-9b62-eb8034dec529" providerId="ADAL" clId="{FC3F5C4C-007D-4272-AA90-A5265CC764ED}" dt="2021-10-18T00:14:41.676" v="10293" actId="20577"/>
          <ac:spMkLst>
            <pc:docMk/>
            <pc:sldMk cId="3934191110" sldId="310"/>
            <ac:spMk id="3" creationId="{CF7532F1-2BBC-493F-8BFD-7BF15087E8FB}"/>
          </ac:spMkLst>
        </pc:spChg>
        <pc:picChg chg="add mod">
          <ac:chgData name="Matthew Suderman" userId="2709995e-3ea8-4fb0-9b62-eb8034dec529" providerId="ADAL" clId="{FC3F5C4C-007D-4272-AA90-A5265CC764ED}" dt="2021-10-18T00:14:58.184" v="10314" actId="1036"/>
          <ac:picMkLst>
            <pc:docMk/>
            <pc:sldMk cId="3934191110" sldId="310"/>
            <ac:picMk id="4" creationId="{5EDED305-1BB5-49D4-9E91-CCEB29A515A5}"/>
          </ac:picMkLst>
        </pc:picChg>
        <pc:picChg chg="add mod">
          <ac:chgData name="Matthew Suderman" userId="2709995e-3ea8-4fb0-9b62-eb8034dec529" providerId="ADAL" clId="{FC3F5C4C-007D-4272-AA90-A5265CC764ED}" dt="2021-10-18T00:14:58.184" v="10314" actId="1036"/>
          <ac:picMkLst>
            <pc:docMk/>
            <pc:sldMk cId="3934191110" sldId="310"/>
            <ac:picMk id="5" creationId="{816928DF-0F00-4A54-9235-D5646D331F56}"/>
          </ac:picMkLst>
        </pc:picChg>
      </pc:sldChg>
    </pc:docChg>
  </pc:docChgLst>
  <pc:docChgLst>
    <pc:chgData name="Matthew Suderman" userId="S::ms13525@bristol.ac.uk::2709995e-3ea8-4fb0-9b62-eb8034dec529" providerId="AD" clId="Web-{69E64AE2-B871-C7AB-A616-E3C205F72BF6}"/>
    <pc:docChg chg="addSld delSld modSld sldOrd">
      <pc:chgData name="Matthew Suderman" userId="S::ms13525@bristol.ac.uk::2709995e-3ea8-4fb0-9b62-eb8034dec529" providerId="AD" clId="Web-{69E64AE2-B871-C7AB-A616-E3C205F72BF6}" dt="2021-11-15T03:18:40.891" v="2184"/>
      <pc:docMkLst>
        <pc:docMk/>
      </pc:docMkLst>
      <pc:sldChg chg="modSp">
        <pc:chgData name="Matthew Suderman" userId="S::ms13525@bristol.ac.uk::2709995e-3ea8-4fb0-9b62-eb8034dec529" providerId="AD" clId="Web-{69E64AE2-B871-C7AB-A616-E3C205F72BF6}" dt="2021-11-15T02:09:47.647" v="3" actId="20577"/>
        <pc:sldMkLst>
          <pc:docMk/>
          <pc:sldMk cId="3647062740" sldId="293"/>
        </pc:sldMkLst>
        <pc:spChg chg="mod">
          <ac:chgData name="Matthew Suderman" userId="S::ms13525@bristol.ac.uk::2709995e-3ea8-4fb0-9b62-eb8034dec529" providerId="AD" clId="Web-{69E64AE2-B871-C7AB-A616-E3C205F72BF6}" dt="2021-11-15T02:09:47.647" v="3" actId="20577"/>
          <ac:spMkLst>
            <pc:docMk/>
            <pc:sldMk cId="3647062740" sldId="293"/>
            <ac:spMk id="4" creationId="{6340DD1D-06FE-4538-9750-80CDC4513755}"/>
          </ac:spMkLst>
        </pc:spChg>
      </pc:sldChg>
      <pc:sldChg chg="del">
        <pc:chgData name="Matthew Suderman" userId="S::ms13525@bristol.ac.uk::2709995e-3ea8-4fb0-9b62-eb8034dec529" providerId="AD" clId="Web-{69E64AE2-B871-C7AB-A616-E3C205F72BF6}" dt="2021-11-15T03:00:04.252" v="1389"/>
        <pc:sldMkLst>
          <pc:docMk/>
          <pc:sldMk cId="3650280351" sldId="306"/>
        </pc:sldMkLst>
      </pc:sldChg>
      <pc:sldChg chg="del">
        <pc:chgData name="Matthew Suderman" userId="S::ms13525@bristol.ac.uk::2709995e-3ea8-4fb0-9b62-eb8034dec529" providerId="AD" clId="Web-{69E64AE2-B871-C7AB-A616-E3C205F72BF6}" dt="2021-11-15T03:01:50.837" v="1396"/>
        <pc:sldMkLst>
          <pc:docMk/>
          <pc:sldMk cId="2605433199" sldId="308"/>
        </pc:sldMkLst>
      </pc:sldChg>
      <pc:sldChg chg="modSp">
        <pc:chgData name="Matthew Suderman" userId="S::ms13525@bristol.ac.uk::2709995e-3ea8-4fb0-9b62-eb8034dec529" providerId="AD" clId="Web-{69E64AE2-B871-C7AB-A616-E3C205F72BF6}" dt="2021-11-15T03:01:31.587" v="1395" actId="1076"/>
        <pc:sldMkLst>
          <pc:docMk/>
          <pc:sldMk cId="3755003542" sldId="309"/>
        </pc:sldMkLst>
        <pc:spChg chg="mod">
          <ac:chgData name="Matthew Suderman" userId="S::ms13525@bristol.ac.uk::2709995e-3ea8-4fb0-9b62-eb8034dec529" providerId="AD" clId="Web-{69E64AE2-B871-C7AB-A616-E3C205F72BF6}" dt="2021-11-15T03:01:31.587" v="1395" actId="1076"/>
          <ac:spMkLst>
            <pc:docMk/>
            <pc:sldMk cId="3755003542" sldId="309"/>
            <ac:spMk id="6" creationId="{41598BF0-F460-49E6-98CC-48DFC2A70C48}"/>
          </ac:spMkLst>
        </pc:spChg>
        <pc:spChg chg="mod">
          <ac:chgData name="Matthew Suderman" userId="S::ms13525@bristol.ac.uk::2709995e-3ea8-4fb0-9b62-eb8034dec529" providerId="AD" clId="Web-{69E64AE2-B871-C7AB-A616-E3C205F72BF6}" dt="2021-11-15T03:01:26.868" v="1394" actId="1076"/>
          <ac:spMkLst>
            <pc:docMk/>
            <pc:sldMk cId="3755003542" sldId="309"/>
            <ac:spMk id="7" creationId="{C8D93651-C719-4A92-B450-C4A950CAD4B8}"/>
          </ac:spMkLst>
        </pc:spChg>
        <pc:picChg chg="mod">
          <ac:chgData name="Matthew Suderman" userId="S::ms13525@bristol.ac.uk::2709995e-3ea8-4fb0-9b62-eb8034dec529" providerId="AD" clId="Web-{69E64AE2-B871-C7AB-A616-E3C205F72BF6}" dt="2021-11-15T03:01:17.071" v="1393" actId="14100"/>
          <ac:picMkLst>
            <pc:docMk/>
            <pc:sldMk cId="3755003542" sldId="309"/>
            <ac:picMk id="5" creationId="{5896136B-1E44-4F1B-B7B3-1F03763E63E1}"/>
          </ac:picMkLst>
        </pc:picChg>
      </pc:sldChg>
      <pc:sldChg chg="modSp">
        <pc:chgData name="Matthew Suderman" userId="S::ms13525@bristol.ac.uk::2709995e-3ea8-4fb0-9b62-eb8034dec529" providerId="AD" clId="Web-{69E64AE2-B871-C7AB-A616-E3C205F72BF6}" dt="2021-11-15T03:12:23.617" v="1951" actId="20577"/>
        <pc:sldMkLst>
          <pc:docMk/>
          <pc:sldMk cId="1787948206" sldId="312"/>
        </pc:sldMkLst>
        <pc:spChg chg="mod">
          <ac:chgData name="Matthew Suderman" userId="S::ms13525@bristol.ac.uk::2709995e-3ea8-4fb0-9b62-eb8034dec529" providerId="AD" clId="Web-{69E64AE2-B871-C7AB-A616-E3C205F72BF6}" dt="2021-11-15T03:12:23.617" v="1951" actId="20577"/>
          <ac:spMkLst>
            <pc:docMk/>
            <pc:sldMk cId="1787948206" sldId="312"/>
            <ac:spMk id="3" creationId="{0EA827E3-B32B-4E5D-A3F7-9A4EF61F9199}"/>
          </ac:spMkLst>
        </pc:spChg>
      </pc:sldChg>
      <pc:sldChg chg="ord">
        <pc:chgData name="Matthew Suderman" userId="S::ms13525@bristol.ac.uk::2709995e-3ea8-4fb0-9b62-eb8034dec529" providerId="AD" clId="Web-{69E64AE2-B871-C7AB-A616-E3C205F72BF6}" dt="2021-11-15T03:02:24.432" v="1397"/>
        <pc:sldMkLst>
          <pc:docMk/>
          <pc:sldMk cId="3034142497" sldId="314"/>
        </pc:sldMkLst>
      </pc:sldChg>
      <pc:sldChg chg="modSp">
        <pc:chgData name="Matthew Suderman" userId="S::ms13525@bristol.ac.uk::2709995e-3ea8-4fb0-9b62-eb8034dec529" providerId="AD" clId="Web-{69E64AE2-B871-C7AB-A616-E3C205F72BF6}" dt="2021-11-15T03:15:28.262" v="2070" actId="20577"/>
        <pc:sldMkLst>
          <pc:docMk/>
          <pc:sldMk cId="4281940898" sldId="315"/>
        </pc:sldMkLst>
        <pc:spChg chg="mod">
          <ac:chgData name="Matthew Suderman" userId="S::ms13525@bristol.ac.uk::2709995e-3ea8-4fb0-9b62-eb8034dec529" providerId="AD" clId="Web-{69E64AE2-B871-C7AB-A616-E3C205F72BF6}" dt="2021-11-15T03:15:28.262" v="2070" actId="20577"/>
          <ac:spMkLst>
            <pc:docMk/>
            <pc:sldMk cId="4281940898" sldId="315"/>
            <ac:spMk id="3" creationId="{D5C83090-F54A-4BE5-A58A-0E5BF8D1CC5A}"/>
          </ac:spMkLst>
        </pc:spChg>
      </pc:sldChg>
      <pc:sldChg chg="modSp">
        <pc:chgData name="Matthew Suderman" userId="S::ms13525@bristol.ac.uk::2709995e-3ea8-4fb0-9b62-eb8034dec529" providerId="AD" clId="Web-{69E64AE2-B871-C7AB-A616-E3C205F72BF6}" dt="2021-11-15T03:13:05.118" v="1955" actId="20577"/>
        <pc:sldMkLst>
          <pc:docMk/>
          <pc:sldMk cId="2187637818" sldId="316"/>
        </pc:sldMkLst>
        <pc:spChg chg="mod">
          <ac:chgData name="Matthew Suderman" userId="S::ms13525@bristol.ac.uk::2709995e-3ea8-4fb0-9b62-eb8034dec529" providerId="AD" clId="Web-{69E64AE2-B871-C7AB-A616-E3C205F72BF6}" dt="2021-11-15T03:13:05.118" v="1955" actId="20577"/>
          <ac:spMkLst>
            <pc:docMk/>
            <pc:sldMk cId="2187637818" sldId="316"/>
            <ac:spMk id="3" creationId="{4D2361A6-D19B-442B-894F-618D57A16DC6}"/>
          </ac:spMkLst>
        </pc:spChg>
      </pc:sldChg>
      <pc:sldChg chg="addSp delSp modSp">
        <pc:chgData name="Matthew Suderman" userId="S::ms13525@bristol.ac.uk::2709995e-3ea8-4fb0-9b62-eb8034dec529" providerId="AD" clId="Web-{69E64AE2-B871-C7AB-A616-E3C205F72BF6}" dt="2021-11-15T02:26:41.718" v="474" actId="1076"/>
        <pc:sldMkLst>
          <pc:docMk/>
          <pc:sldMk cId="3263505699" sldId="318"/>
        </pc:sldMkLst>
        <pc:spChg chg="add mod ord">
          <ac:chgData name="Matthew Suderman" userId="S::ms13525@bristol.ac.uk::2709995e-3ea8-4fb0-9b62-eb8034dec529" providerId="AD" clId="Web-{69E64AE2-B871-C7AB-A616-E3C205F72BF6}" dt="2021-11-15T02:22:29.458" v="465" actId="20577"/>
          <ac:spMkLst>
            <pc:docMk/>
            <pc:sldMk cId="3263505699" sldId="318"/>
            <ac:spMk id="6" creationId="{A201D48B-FB62-4AE2-A5A7-9AC5F2838538}"/>
          </ac:spMkLst>
        </pc:spChg>
        <pc:picChg chg="add mod modCrop">
          <ac:chgData name="Matthew Suderman" userId="S::ms13525@bristol.ac.uk::2709995e-3ea8-4fb0-9b62-eb8034dec529" providerId="AD" clId="Web-{69E64AE2-B871-C7AB-A616-E3C205F72BF6}" dt="2021-11-15T02:26:41.718" v="474" actId="1076"/>
          <ac:picMkLst>
            <pc:docMk/>
            <pc:sldMk cId="3263505699" sldId="318"/>
            <ac:picMk id="3" creationId="{B220677B-3E54-453F-BF77-3C0903570432}"/>
          </ac:picMkLst>
        </pc:picChg>
        <pc:picChg chg="del">
          <ac:chgData name="Matthew Suderman" userId="S::ms13525@bristol.ac.uk::2709995e-3ea8-4fb0-9b62-eb8034dec529" providerId="AD" clId="Web-{69E64AE2-B871-C7AB-A616-E3C205F72BF6}" dt="2021-11-15T02:17:23.253" v="219"/>
          <ac:picMkLst>
            <pc:docMk/>
            <pc:sldMk cId="3263505699" sldId="318"/>
            <ac:picMk id="4" creationId="{1C8556DF-F98A-412E-873A-5A57561ACEEE}"/>
          </ac:picMkLst>
        </pc:picChg>
      </pc:sldChg>
      <pc:sldChg chg="addSp delSp modSp">
        <pc:chgData name="Matthew Suderman" userId="S::ms13525@bristol.ac.uk::2709995e-3ea8-4fb0-9b62-eb8034dec529" providerId="AD" clId="Web-{69E64AE2-B871-C7AB-A616-E3C205F72BF6}" dt="2021-11-15T02:57:03.201" v="1175" actId="20577"/>
        <pc:sldMkLst>
          <pc:docMk/>
          <pc:sldMk cId="1527706571" sldId="319"/>
        </pc:sldMkLst>
        <pc:spChg chg="del">
          <ac:chgData name="Matthew Suderman" userId="S::ms13525@bristol.ac.uk::2709995e-3ea8-4fb0-9b62-eb8034dec529" providerId="AD" clId="Web-{69E64AE2-B871-C7AB-A616-E3C205F72BF6}" dt="2021-11-15T02:25:33.430" v="466"/>
          <ac:spMkLst>
            <pc:docMk/>
            <pc:sldMk cId="1527706571" sldId="319"/>
            <ac:spMk id="3" creationId="{B6B168B9-AEB4-4AAF-A584-D5C7E6ED2560}"/>
          </ac:spMkLst>
        </pc:spChg>
        <pc:spChg chg="add del mod">
          <ac:chgData name="Matthew Suderman" userId="S::ms13525@bristol.ac.uk::2709995e-3ea8-4fb0-9b62-eb8034dec529" providerId="AD" clId="Web-{69E64AE2-B871-C7AB-A616-E3C205F72BF6}" dt="2021-11-15T02:27:04.219" v="478"/>
          <ac:spMkLst>
            <pc:docMk/>
            <pc:sldMk cId="1527706571" sldId="319"/>
            <ac:spMk id="6" creationId="{CAD4CE05-2D43-47B2-BCD2-9209AEAFAE6B}"/>
          </ac:spMkLst>
        </pc:spChg>
        <pc:spChg chg="add mod ord">
          <ac:chgData name="Matthew Suderman" userId="S::ms13525@bristol.ac.uk::2709995e-3ea8-4fb0-9b62-eb8034dec529" providerId="AD" clId="Web-{69E64AE2-B871-C7AB-A616-E3C205F72BF6}" dt="2021-11-15T02:57:03.201" v="1175" actId="20577"/>
          <ac:spMkLst>
            <pc:docMk/>
            <pc:sldMk cId="1527706571" sldId="319"/>
            <ac:spMk id="8" creationId="{78B57AC7-1CFA-4258-8887-C4D6EF462564}"/>
          </ac:spMkLst>
        </pc:spChg>
        <pc:picChg chg="add mod ord modCrop">
          <ac:chgData name="Matthew Suderman" userId="S::ms13525@bristol.ac.uk::2709995e-3ea8-4fb0-9b62-eb8034dec529" providerId="AD" clId="Web-{69E64AE2-B871-C7AB-A616-E3C205F72BF6}" dt="2021-11-15T02:30:26.082" v="659" actId="1076"/>
          <ac:picMkLst>
            <pc:docMk/>
            <pc:sldMk cId="1527706571" sldId="319"/>
            <ac:picMk id="4" creationId="{5F914AB0-B069-4098-8AC1-3FC6E5F13971}"/>
          </ac:picMkLst>
        </pc:picChg>
      </pc:sldChg>
      <pc:sldChg chg="addSp delSp modSp">
        <pc:chgData name="Matthew Suderman" userId="S::ms13525@bristol.ac.uk::2709995e-3ea8-4fb0-9b62-eb8034dec529" providerId="AD" clId="Web-{69E64AE2-B871-C7AB-A616-E3C205F72BF6}" dt="2021-11-15T02:15:30.188" v="217" actId="14100"/>
        <pc:sldMkLst>
          <pc:docMk/>
          <pc:sldMk cId="365115199" sldId="320"/>
        </pc:sldMkLst>
        <pc:spChg chg="del">
          <ac:chgData name="Matthew Suderman" userId="S::ms13525@bristol.ac.uk::2709995e-3ea8-4fb0-9b62-eb8034dec529" providerId="AD" clId="Web-{69E64AE2-B871-C7AB-A616-E3C205F72BF6}" dt="2021-11-15T02:10:50.558" v="4"/>
          <ac:spMkLst>
            <pc:docMk/>
            <pc:sldMk cId="365115199" sldId="320"/>
            <ac:spMk id="3" creationId="{CF0C457A-1A58-4CCE-8DF5-55D2EEE354BD}"/>
          </ac:spMkLst>
        </pc:spChg>
        <pc:spChg chg="add mod">
          <ac:chgData name="Matthew Suderman" userId="S::ms13525@bristol.ac.uk::2709995e-3ea8-4fb0-9b62-eb8034dec529" providerId="AD" clId="Web-{69E64AE2-B871-C7AB-A616-E3C205F72BF6}" dt="2021-11-15T02:15:16.859" v="216" actId="20577"/>
          <ac:spMkLst>
            <pc:docMk/>
            <pc:sldMk cId="365115199" sldId="320"/>
            <ac:spMk id="6" creationId="{CC7B50A8-02BA-4B64-9173-AD6DA15ECD30}"/>
          </ac:spMkLst>
        </pc:spChg>
        <pc:picChg chg="add mod ord modCrop">
          <ac:chgData name="Matthew Suderman" userId="S::ms13525@bristol.ac.uk::2709995e-3ea8-4fb0-9b62-eb8034dec529" providerId="AD" clId="Web-{69E64AE2-B871-C7AB-A616-E3C205F72BF6}" dt="2021-11-15T02:15:30.188" v="217" actId="14100"/>
          <ac:picMkLst>
            <pc:docMk/>
            <pc:sldMk cId="365115199" sldId="320"/>
            <ac:picMk id="4" creationId="{7A684D24-C0B8-4E07-9417-4324F6E393DB}"/>
          </ac:picMkLst>
        </pc:picChg>
      </pc:sldChg>
      <pc:sldChg chg="modSp addAnim delAnim modAnim">
        <pc:chgData name="Matthew Suderman" userId="S::ms13525@bristol.ac.uk::2709995e-3ea8-4fb0-9b62-eb8034dec529" providerId="AD" clId="Web-{69E64AE2-B871-C7AB-A616-E3C205F72BF6}" dt="2021-11-15T03:18:40.891" v="2184"/>
        <pc:sldMkLst>
          <pc:docMk/>
          <pc:sldMk cId="3396633467" sldId="327"/>
        </pc:sldMkLst>
        <pc:spChg chg="mod">
          <ac:chgData name="Matthew Suderman" userId="S::ms13525@bristol.ac.uk::2709995e-3ea8-4fb0-9b62-eb8034dec529" providerId="AD" clId="Web-{69E64AE2-B871-C7AB-A616-E3C205F72BF6}" dt="2021-11-15T03:09:52.067" v="1876" actId="20577"/>
          <ac:spMkLst>
            <pc:docMk/>
            <pc:sldMk cId="3396633467" sldId="327"/>
            <ac:spMk id="2" creationId="{02EED17E-51AA-4BC0-9976-5D282F4408A4}"/>
          </ac:spMkLst>
        </pc:spChg>
        <pc:spChg chg="mod">
          <ac:chgData name="Matthew Suderman" userId="S::ms13525@bristol.ac.uk::2709995e-3ea8-4fb0-9b62-eb8034dec529" providerId="AD" clId="Web-{69E64AE2-B871-C7AB-A616-E3C205F72BF6}" dt="2021-11-15T03:18:35.844" v="2182" actId="20577"/>
          <ac:spMkLst>
            <pc:docMk/>
            <pc:sldMk cId="3396633467" sldId="327"/>
            <ac:spMk id="3" creationId="{C507272F-F7B9-4829-A043-4905A81EBF22}"/>
          </ac:spMkLst>
        </pc:spChg>
      </pc:sldChg>
      <pc:sldChg chg="modSp">
        <pc:chgData name="Matthew Suderman" userId="S::ms13525@bristol.ac.uk::2709995e-3ea8-4fb0-9b62-eb8034dec529" providerId="AD" clId="Web-{69E64AE2-B871-C7AB-A616-E3C205F72BF6}" dt="2021-11-15T02:12:45.152" v="44" actId="20577"/>
        <pc:sldMkLst>
          <pc:docMk/>
          <pc:sldMk cId="2526580344" sldId="329"/>
        </pc:sldMkLst>
        <pc:spChg chg="mod">
          <ac:chgData name="Matthew Suderman" userId="S::ms13525@bristol.ac.uk::2709995e-3ea8-4fb0-9b62-eb8034dec529" providerId="AD" clId="Web-{69E64AE2-B871-C7AB-A616-E3C205F72BF6}" dt="2021-11-15T02:12:45.152" v="44" actId="20577"/>
          <ac:spMkLst>
            <pc:docMk/>
            <pc:sldMk cId="2526580344" sldId="329"/>
            <ac:spMk id="3" creationId="{825CF2D2-51BC-482D-AC6A-ED567EBAB012}"/>
          </ac:spMkLst>
        </pc:spChg>
      </pc:sldChg>
      <pc:sldChg chg="ord">
        <pc:chgData name="Matthew Suderman" userId="S::ms13525@bristol.ac.uk::2709995e-3ea8-4fb0-9b62-eb8034dec529" providerId="AD" clId="Web-{69E64AE2-B871-C7AB-A616-E3C205F72BF6}" dt="2021-11-15T02:15:51.266" v="218"/>
        <pc:sldMkLst>
          <pc:docMk/>
          <pc:sldMk cId="2429088726" sldId="330"/>
        </pc:sldMkLst>
      </pc:sldChg>
      <pc:sldChg chg="addSp delSp modSp new ord">
        <pc:chgData name="Matthew Suderman" userId="S::ms13525@bristol.ac.uk::2709995e-3ea8-4fb0-9b62-eb8034dec529" providerId="AD" clId="Web-{69E64AE2-B871-C7AB-A616-E3C205F72BF6}" dt="2021-11-15T02:59:43.048" v="1388" actId="1076"/>
        <pc:sldMkLst>
          <pc:docMk/>
          <pc:sldMk cId="2659803176" sldId="331"/>
        </pc:sldMkLst>
        <pc:spChg chg="mod">
          <ac:chgData name="Matthew Suderman" userId="S::ms13525@bristol.ac.uk::2709995e-3ea8-4fb0-9b62-eb8034dec529" providerId="AD" clId="Web-{69E64AE2-B871-C7AB-A616-E3C205F72BF6}" dt="2021-11-15T02:57:24.998" v="1195" actId="20577"/>
          <ac:spMkLst>
            <pc:docMk/>
            <pc:sldMk cId="2659803176" sldId="331"/>
            <ac:spMk id="2" creationId="{00FC59EF-27EC-410B-8BF1-E3528DC58935}"/>
          </ac:spMkLst>
        </pc:spChg>
        <pc:spChg chg="del">
          <ac:chgData name="Matthew Suderman" userId="S::ms13525@bristol.ac.uk::2709995e-3ea8-4fb0-9b62-eb8034dec529" providerId="AD" clId="Web-{69E64AE2-B871-C7AB-A616-E3C205F72BF6}" dt="2021-11-15T02:45:39.001" v="664"/>
          <ac:spMkLst>
            <pc:docMk/>
            <pc:sldMk cId="2659803176" sldId="331"/>
            <ac:spMk id="3" creationId="{6D692092-3D09-412A-B397-2E95864C6493}"/>
          </ac:spMkLst>
        </pc:spChg>
        <pc:spChg chg="add mod ord">
          <ac:chgData name="Matthew Suderman" userId="S::ms13525@bristol.ac.uk::2709995e-3ea8-4fb0-9b62-eb8034dec529" providerId="AD" clId="Web-{69E64AE2-B871-C7AB-A616-E3C205F72BF6}" dt="2021-11-15T02:59:34.642" v="1387" actId="20577"/>
          <ac:spMkLst>
            <pc:docMk/>
            <pc:sldMk cId="2659803176" sldId="331"/>
            <ac:spMk id="6" creationId="{181665EA-AB97-4CAB-BB9D-CE5C2382A403}"/>
          </ac:spMkLst>
        </pc:spChg>
        <pc:picChg chg="add mod ord modCrop">
          <ac:chgData name="Matthew Suderman" userId="S::ms13525@bristol.ac.uk::2709995e-3ea8-4fb0-9b62-eb8034dec529" providerId="AD" clId="Web-{69E64AE2-B871-C7AB-A616-E3C205F72BF6}" dt="2021-11-15T02:59:43.048" v="1388" actId="1076"/>
          <ac:picMkLst>
            <pc:docMk/>
            <pc:sldMk cId="2659803176" sldId="331"/>
            <ac:picMk id="4" creationId="{220A18ED-D72F-4C1C-80D7-C5F6F9003DC4}"/>
          </ac:picMkLst>
        </pc:picChg>
      </pc:sldChg>
      <pc:sldChg chg="addSp delSp modSp new">
        <pc:chgData name="Matthew Suderman" userId="S::ms13525@bristol.ac.uk::2709995e-3ea8-4fb0-9b62-eb8034dec529" providerId="AD" clId="Web-{69E64AE2-B871-C7AB-A616-E3C205F72BF6}" dt="2021-11-15T02:52:45.207" v="972" actId="20577"/>
        <pc:sldMkLst>
          <pc:docMk/>
          <pc:sldMk cId="2261225617" sldId="332"/>
        </pc:sldMkLst>
        <pc:spChg chg="mod">
          <ac:chgData name="Matthew Suderman" userId="S::ms13525@bristol.ac.uk::2709995e-3ea8-4fb0-9b62-eb8034dec529" providerId="AD" clId="Web-{69E64AE2-B871-C7AB-A616-E3C205F72BF6}" dt="2021-11-15T02:47:38.212" v="698" actId="20577"/>
          <ac:spMkLst>
            <pc:docMk/>
            <pc:sldMk cId="2261225617" sldId="332"/>
            <ac:spMk id="2" creationId="{1EDF75DE-B2F4-493F-96E6-A6F86F2A8540}"/>
          </ac:spMkLst>
        </pc:spChg>
        <pc:spChg chg="del">
          <ac:chgData name="Matthew Suderman" userId="S::ms13525@bristol.ac.uk::2709995e-3ea8-4fb0-9b62-eb8034dec529" providerId="AD" clId="Web-{69E64AE2-B871-C7AB-A616-E3C205F72BF6}" dt="2021-11-15T02:48:09.451" v="699"/>
          <ac:spMkLst>
            <pc:docMk/>
            <pc:sldMk cId="2261225617" sldId="332"/>
            <ac:spMk id="3" creationId="{15F4FFFF-7E00-45E4-BBFA-E14BAE25849B}"/>
          </ac:spMkLst>
        </pc:spChg>
        <pc:spChg chg="add mod ord">
          <ac:chgData name="Matthew Suderman" userId="S::ms13525@bristol.ac.uk::2709995e-3ea8-4fb0-9b62-eb8034dec529" providerId="AD" clId="Web-{69E64AE2-B871-C7AB-A616-E3C205F72BF6}" dt="2021-11-15T02:52:45.207" v="972" actId="20577"/>
          <ac:spMkLst>
            <pc:docMk/>
            <pc:sldMk cId="2261225617" sldId="332"/>
            <ac:spMk id="6" creationId="{4FA2A9A7-1321-45AF-959B-72B174E7F7D8}"/>
          </ac:spMkLst>
        </pc:spChg>
        <pc:picChg chg="add mod ord modCrop">
          <ac:chgData name="Matthew Suderman" userId="S::ms13525@bristol.ac.uk::2709995e-3ea8-4fb0-9b62-eb8034dec529" providerId="AD" clId="Web-{69E64AE2-B871-C7AB-A616-E3C205F72BF6}" dt="2021-11-15T02:52:32.457" v="970" actId="1076"/>
          <ac:picMkLst>
            <pc:docMk/>
            <pc:sldMk cId="2261225617" sldId="332"/>
            <ac:picMk id="4" creationId="{E61667AE-1949-4F6D-9AEC-44113D8A3A34}"/>
          </ac:picMkLst>
        </pc:picChg>
      </pc:sldChg>
      <pc:sldChg chg="addSp modSp new">
        <pc:chgData name="Matthew Suderman" userId="S::ms13525@bristol.ac.uk::2709995e-3ea8-4fb0-9b62-eb8034dec529" providerId="AD" clId="Web-{69E64AE2-B871-C7AB-A616-E3C205F72BF6}" dt="2021-11-15T02:56:08.794" v="1129" actId="1076"/>
        <pc:sldMkLst>
          <pc:docMk/>
          <pc:sldMk cId="74337555" sldId="333"/>
        </pc:sldMkLst>
        <pc:spChg chg="mod">
          <ac:chgData name="Matthew Suderman" userId="S::ms13525@bristol.ac.uk::2709995e-3ea8-4fb0-9b62-eb8034dec529" providerId="AD" clId="Web-{69E64AE2-B871-C7AB-A616-E3C205F72BF6}" dt="2021-11-15T02:53:29.568" v="992" actId="20577"/>
          <ac:spMkLst>
            <pc:docMk/>
            <pc:sldMk cId="74337555" sldId="333"/>
            <ac:spMk id="2" creationId="{0D3DA285-2200-402B-AF39-A95B1B8557CD}"/>
          </ac:spMkLst>
        </pc:spChg>
        <pc:spChg chg="mod">
          <ac:chgData name="Matthew Suderman" userId="S::ms13525@bristol.ac.uk::2709995e-3ea8-4fb0-9b62-eb8034dec529" providerId="AD" clId="Web-{69E64AE2-B871-C7AB-A616-E3C205F72BF6}" dt="2021-11-15T02:54:38.194" v="1113" actId="20577"/>
          <ac:spMkLst>
            <pc:docMk/>
            <pc:sldMk cId="74337555" sldId="333"/>
            <ac:spMk id="3" creationId="{9D7A97AA-7CE6-42C4-953C-C30C7D784BFB}"/>
          </ac:spMkLst>
        </pc:spChg>
        <pc:picChg chg="add mod modCrop">
          <ac:chgData name="Matthew Suderman" userId="S::ms13525@bristol.ac.uk::2709995e-3ea8-4fb0-9b62-eb8034dec529" providerId="AD" clId="Web-{69E64AE2-B871-C7AB-A616-E3C205F72BF6}" dt="2021-11-15T02:56:08.794" v="1129" actId="1076"/>
          <ac:picMkLst>
            <pc:docMk/>
            <pc:sldMk cId="74337555" sldId="333"/>
            <ac:picMk id="4" creationId="{2F305B7B-9F1F-4E80-8AD8-8C056C85354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l" defTabSz="919163">
              <a:defRPr sz="1200">
                <a:latin typeface="Times New Roman" pitchFamily="-1" charset="0"/>
              </a:defRPr>
            </a:lvl1pPr>
          </a:lstStyle>
          <a:p>
            <a:endParaRPr lang="en-US"/>
          </a:p>
        </p:txBody>
      </p:sp>
      <p:sp>
        <p:nvSpPr>
          <p:cNvPr id="48131" name="Rectangle 3"/>
          <p:cNvSpPr>
            <a:spLocks noGrp="1" noChangeArrowheads="1"/>
          </p:cNvSpPr>
          <p:nvPr>
            <p:ph type="dt" sz="quarter" idx="1"/>
          </p:nvPr>
        </p:nvSpPr>
        <p:spPr bwMode="auto">
          <a:xfrm>
            <a:off x="3849688" y="0"/>
            <a:ext cx="2944812"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r" defTabSz="919163">
              <a:defRPr sz="1200">
                <a:latin typeface="Times New Roman" pitchFamily="-1" charset="0"/>
              </a:defRPr>
            </a:lvl1pPr>
          </a:lstStyle>
          <a:p>
            <a:endParaRPr lang="en-US"/>
          </a:p>
        </p:txBody>
      </p:sp>
      <p:sp>
        <p:nvSpPr>
          <p:cNvPr id="48132" name="Rectangle 4"/>
          <p:cNvSpPr>
            <a:spLocks noGrp="1" noChangeArrowheads="1"/>
          </p:cNvSpPr>
          <p:nvPr>
            <p:ph type="ftr" sz="quarter" idx="2"/>
          </p:nvPr>
        </p:nvSpPr>
        <p:spPr bwMode="auto">
          <a:xfrm>
            <a:off x="0" y="9434513"/>
            <a:ext cx="2944813"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l" defTabSz="919163">
              <a:defRPr sz="1200">
                <a:latin typeface="Times New Roman" pitchFamily="-1" charset="0"/>
              </a:defRPr>
            </a:lvl1pPr>
          </a:lstStyle>
          <a:p>
            <a:endParaRPr lang="en-US"/>
          </a:p>
        </p:txBody>
      </p:sp>
      <p:sp>
        <p:nvSpPr>
          <p:cNvPr id="48133" name="Rectangle 5"/>
          <p:cNvSpPr>
            <a:spLocks noGrp="1" noChangeArrowheads="1"/>
          </p:cNvSpPr>
          <p:nvPr>
            <p:ph type="sldNum" sz="quarter" idx="3"/>
          </p:nvPr>
        </p:nvSpPr>
        <p:spPr bwMode="auto">
          <a:xfrm>
            <a:off x="3849688" y="9434513"/>
            <a:ext cx="2944812"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r" defTabSz="919163">
              <a:defRPr sz="1200">
                <a:latin typeface="Times New Roman" pitchFamily="-1" charset="0"/>
              </a:defRPr>
            </a:lvl1pPr>
          </a:lstStyle>
          <a:p>
            <a:fld id="{E2476FF0-F6F9-2D43-9F89-D54FAA1298A3}" type="slidenum">
              <a:rPr lang="en-US"/>
              <a:pPr/>
              <a:t>‹#›</a:t>
            </a:fld>
            <a:endParaRPr lang="en-US"/>
          </a:p>
        </p:txBody>
      </p:sp>
    </p:spTree>
    <p:extLst>
      <p:ext uri="{BB962C8B-B14F-4D97-AF65-F5344CB8AC3E}">
        <p14:creationId xmlns:p14="http://schemas.microsoft.com/office/powerpoint/2010/main" val="288631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l" defTabSz="919163">
              <a:defRPr sz="1200">
                <a:latin typeface="Times New Roman" pitchFamily="-1" charset="0"/>
              </a:defRPr>
            </a:lvl1pPr>
          </a:lstStyle>
          <a:p>
            <a:endParaRPr lang="en-US"/>
          </a:p>
        </p:txBody>
      </p:sp>
      <p:sp>
        <p:nvSpPr>
          <p:cNvPr id="46083" name="Rectangle 3"/>
          <p:cNvSpPr>
            <a:spLocks noGrp="1" noChangeArrowheads="1"/>
          </p:cNvSpPr>
          <p:nvPr>
            <p:ph type="dt" idx="1"/>
          </p:nvPr>
        </p:nvSpPr>
        <p:spPr bwMode="auto">
          <a:xfrm>
            <a:off x="3849688" y="0"/>
            <a:ext cx="2944812"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r" defTabSz="919163">
              <a:defRPr sz="1200">
                <a:latin typeface="Times New Roman" pitchFamily="-1" charset="0"/>
              </a:defRPr>
            </a:lvl1pPr>
          </a:lstStyle>
          <a:p>
            <a:endParaRPr lang="en-US"/>
          </a:p>
        </p:txBody>
      </p:sp>
      <p:sp>
        <p:nvSpPr>
          <p:cNvPr id="46084" name="Rectangle 4"/>
          <p:cNvSpPr>
            <a:spLocks noGrp="1" noRot="1" noChangeAspect="1" noChangeArrowheads="1" noTextEdit="1"/>
          </p:cNvSpPr>
          <p:nvPr>
            <p:ph type="sldImg" idx="2"/>
          </p:nvPr>
        </p:nvSpPr>
        <p:spPr bwMode="auto">
          <a:xfrm>
            <a:off x="90488" y="744538"/>
            <a:ext cx="6615112" cy="3722687"/>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908050" y="4718050"/>
            <a:ext cx="4978400" cy="4468813"/>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086" name="Rectangle 6"/>
          <p:cNvSpPr>
            <a:spLocks noGrp="1" noChangeArrowheads="1"/>
          </p:cNvSpPr>
          <p:nvPr>
            <p:ph type="ftr" sz="quarter" idx="4"/>
          </p:nvPr>
        </p:nvSpPr>
        <p:spPr bwMode="auto">
          <a:xfrm>
            <a:off x="0" y="9434513"/>
            <a:ext cx="2944813"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l" defTabSz="919163">
              <a:defRPr sz="1200">
                <a:latin typeface="Times New Roman" pitchFamily="-1" charset="0"/>
              </a:defRPr>
            </a:lvl1pPr>
          </a:lstStyle>
          <a:p>
            <a:endParaRPr lang="en-US"/>
          </a:p>
        </p:txBody>
      </p:sp>
      <p:sp>
        <p:nvSpPr>
          <p:cNvPr id="46087" name="Rectangle 7"/>
          <p:cNvSpPr>
            <a:spLocks noGrp="1" noChangeArrowheads="1"/>
          </p:cNvSpPr>
          <p:nvPr>
            <p:ph type="sldNum" sz="quarter" idx="5"/>
          </p:nvPr>
        </p:nvSpPr>
        <p:spPr bwMode="auto">
          <a:xfrm>
            <a:off x="3849688" y="9434513"/>
            <a:ext cx="2944812"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r" defTabSz="919163">
              <a:defRPr sz="1200">
                <a:latin typeface="Times New Roman" pitchFamily="-1" charset="0"/>
              </a:defRPr>
            </a:lvl1pPr>
          </a:lstStyle>
          <a:p>
            <a:fld id="{91BF0018-C91C-C54F-8FA5-51685180A2D8}" type="slidenum">
              <a:rPr lang="en-US"/>
              <a:pPr/>
              <a:t>‹#›</a:t>
            </a:fld>
            <a:endParaRPr lang="en-US"/>
          </a:p>
        </p:txBody>
      </p:sp>
    </p:spTree>
    <p:extLst>
      <p:ext uri="{BB962C8B-B14F-4D97-AF65-F5344CB8AC3E}">
        <p14:creationId xmlns:p14="http://schemas.microsoft.com/office/powerpoint/2010/main" val="8177426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 charset="0"/>
        <a:ea typeface="+mn-ea"/>
        <a:cs typeface="+mn-cs"/>
      </a:defRPr>
    </a:lvl1pPr>
    <a:lvl2pPr marL="4572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2pPr>
    <a:lvl3pPr marL="9144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3pPr>
    <a:lvl4pPr marL="13716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4pPr>
    <a:lvl5pPr marL="18288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http://www.targetscan.org/vert_80/</a:t>
            </a:r>
          </a:p>
          <a:p>
            <a:endParaRPr lang="en-US" dirty="0"/>
          </a:p>
        </p:txBody>
      </p:sp>
      <p:sp>
        <p:nvSpPr>
          <p:cNvPr id="4" name="Slide Number Placeholder 3"/>
          <p:cNvSpPr>
            <a:spLocks noGrp="1"/>
          </p:cNvSpPr>
          <p:nvPr>
            <p:ph type="sldNum" sz="quarter" idx="5"/>
          </p:nvPr>
        </p:nvSpPr>
        <p:spPr/>
        <p:txBody>
          <a:bodyPr/>
          <a:lstStyle/>
          <a:p>
            <a:fld id="{91BF0018-C91C-C54F-8FA5-51685180A2D8}" type="slidenum">
              <a:rPr lang="en-US" smtClean="0"/>
              <a:pPr/>
              <a:t>20</a:t>
            </a:fld>
            <a:endParaRPr lang="en-US"/>
          </a:p>
        </p:txBody>
      </p:sp>
    </p:spTree>
    <p:extLst>
      <p:ext uri="{BB962C8B-B14F-4D97-AF65-F5344CB8AC3E}">
        <p14:creationId xmlns:p14="http://schemas.microsoft.com/office/powerpoint/2010/main" val="3200884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dirty="0">
                <a:latin typeface="Times"/>
                <a:cs typeface="Times"/>
              </a:rPr>
              <a:t>Here’s an example of a multi-modal biomarker model in clinical practice </a:t>
            </a:r>
            <a:endParaRPr lang="en-US"/>
          </a:p>
          <a:p>
            <a:pPr>
              <a:spcBef>
                <a:spcPts val="0"/>
              </a:spcBef>
              <a:spcAft>
                <a:spcPts val="0"/>
              </a:spcAft>
            </a:pPr>
            <a:endParaRPr lang="en-US" dirty="0">
              <a:cs typeface="Times"/>
            </a:endParaRPr>
          </a:p>
          <a:p>
            <a:pPr>
              <a:spcBef>
                <a:spcPts val="0"/>
              </a:spcBef>
              <a:spcAft>
                <a:spcPts val="0"/>
              </a:spcAft>
            </a:pPr>
            <a:r>
              <a:rPr lang="en-US" dirty="0">
                <a:latin typeface="Times"/>
                <a:cs typeface="Times"/>
              </a:rPr>
              <a:t>Where a company has used multi-modal data to </a:t>
            </a:r>
            <a:r>
              <a:rPr lang="en-US">
                <a:latin typeface="Times"/>
                <a:cs typeface="Times"/>
              </a:rPr>
              <a:t>produce a risk stratification score </a:t>
            </a:r>
            <a:endParaRPr lang="en-US">
              <a:cs typeface="Times"/>
            </a:endParaRPr>
          </a:p>
          <a:p>
            <a:pPr>
              <a:spcBef>
                <a:spcPts val="0"/>
              </a:spcBef>
              <a:spcAft>
                <a:spcPts val="0"/>
              </a:spcAft>
            </a:pPr>
            <a:r>
              <a:rPr lang="en-US"/>
              <a:t>The score uses several protein and gene expression markers from tumor biopsies to identify who’s at greatest risk of breast cancer recurrence risk and should be prioritized to seek diagnostic confirmation. </a:t>
            </a:r>
          </a:p>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91BF0018-C91C-C54F-8FA5-51685180A2D8}" type="slidenum">
              <a:rPr lang="en-US"/>
              <a:pPr/>
              <a:t>31</a:t>
            </a:fld>
            <a:endParaRPr lang="en-US"/>
          </a:p>
        </p:txBody>
      </p:sp>
    </p:spTree>
    <p:extLst>
      <p:ext uri="{BB962C8B-B14F-4D97-AF65-F5344CB8AC3E}">
        <p14:creationId xmlns:p14="http://schemas.microsoft.com/office/powerpoint/2010/main" val="3951749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dirty="0">
                <a:latin typeface="Times"/>
                <a:cs typeface="Times"/>
              </a:rPr>
              <a:t>So </a:t>
            </a:r>
            <a:r>
              <a:rPr lang="en-US" dirty="0" err="1">
                <a:latin typeface="Times"/>
                <a:cs typeface="Times"/>
              </a:rPr>
              <a:t>omic</a:t>
            </a:r>
            <a:r>
              <a:rPr lang="en-US" dirty="0">
                <a:latin typeface="Times"/>
                <a:cs typeface="Times"/>
              </a:rPr>
              <a:t> measurements have been used to discriminate exposure history</a:t>
            </a:r>
          </a:p>
          <a:p>
            <a:pPr>
              <a:spcBef>
                <a:spcPts val="0"/>
              </a:spcBef>
              <a:spcAft>
                <a:spcPts val="0"/>
              </a:spcAft>
            </a:pPr>
            <a:endParaRPr lang="en-US" dirty="0">
              <a:latin typeface="Times"/>
              <a:cs typeface="Times"/>
            </a:endParaRPr>
          </a:p>
          <a:p>
            <a:pPr>
              <a:spcBef>
                <a:spcPts val="0"/>
              </a:spcBef>
              <a:spcAft>
                <a:spcPts val="0"/>
              </a:spcAft>
            </a:pPr>
            <a:r>
              <a:rPr lang="en-US" dirty="0">
                <a:latin typeface="Times"/>
                <a:cs typeface="Times"/>
              </a:rPr>
              <a:t>Here’s an example of DNA methylation measurements being able to distinguish current from former or never smokers in multiple populations</a:t>
            </a:r>
          </a:p>
          <a:p>
            <a:pPr>
              <a:spcBef>
                <a:spcPts val="0"/>
              </a:spcBef>
              <a:spcAft>
                <a:spcPts val="0"/>
              </a:spcAft>
            </a:pPr>
            <a:endParaRPr lang="en-US" dirty="0">
              <a:latin typeface="Times"/>
              <a:cs typeface="Times"/>
            </a:endParaRPr>
          </a:p>
          <a:p>
            <a:pPr>
              <a:spcBef>
                <a:spcPts val="0"/>
              </a:spcBef>
              <a:spcAft>
                <a:spcPts val="0"/>
              </a:spcAft>
            </a:pPr>
            <a:r>
              <a:rPr lang="en-US" dirty="0">
                <a:latin typeface="Times"/>
                <a:cs typeface="Times"/>
              </a:rPr>
              <a:t>You can see that on the y axis there’s a </a:t>
            </a:r>
            <a:r>
              <a:rPr lang="en-US" dirty="0" err="1">
                <a:latin typeface="Times"/>
                <a:cs typeface="Times"/>
              </a:rPr>
              <a:t>DNAm</a:t>
            </a:r>
            <a:r>
              <a:rPr lang="en-US" dirty="0">
                <a:latin typeface="Times"/>
                <a:cs typeface="Times"/>
              </a:rPr>
              <a:t> smoking score – which is essentially a weighted sum where the weights are effect estimates between individual </a:t>
            </a:r>
            <a:r>
              <a:rPr lang="en-US" dirty="0" err="1">
                <a:latin typeface="Times"/>
                <a:cs typeface="Times"/>
              </a:rPr>
              <a:t>DNAm</a:t>
            </a:r>
            <a:r>
              <a:rPr lang="en-US" dirty="0">
                <a:latin typeface="Times"/>
                <a:cs typeface="Times"/>
              </a:rPr>
              <a:t> sites and smoking in a large training population. This is the same approach taken by genetic risk scores</a:t>
            </a:r>
          </a:p>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91BF0018-C91C-C54F-8FA5-51685180A2D8}" type="slidenum">
              <a:rPr lang="en-US"/>
              <a:pPr/>
              <a:t>32</a:t>
            </a:fld>
            <a:endParaRPr lang="en-US"/>
          </a:p>
        </p:txBody>
      </p:sp>
    </p:spTree>
    <p:extLst>
      <p:ext uri="{BB962C8B-B14F-4D97-AF65-F5344CB8AC3E}">
        <p14:creationId xmlns:p14="http://schemas.microsoft.com/office/powerpoint/2010/main" val="279308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dirty="0">
                <a:latin typeface="Times"/>
                <a:cs typeface="Times"/>
              </a:rPr>
              <a:t>Some of the exposure information history captured by these biomarkers have been demonstrated to be informative for health outcomes.</a:t>
            </a:r>
          </a:p>
          <a:p>
            <a:pPr>
              <a:spcBef>
                <a:spcPts val="0"/>
              </a:spcBef>
              <a:spcAft>
                <a:spcPts val="0"/>
              </a:spcAft>
            </a:pPr>
            <a:endParaRPr lang="en-US" dirty="0">
              <a:latin typeface="Times"/>
              <a:cs typeface="Times"/>
            </a:endParaRPr>
          </a:p>
          <a:p>
            <a:pPr>
              <a:spcBef>
                <a:spcPts val="0"/>
              </a:spcBef>
              <a:spcAft>
                <a:spcPts val="0"/>
              </a:spcAft>
            </a:pPr>
            <a:r>
              <a:rPr lang="en-US" dirty="0">
                <a:latin typeface="Times"/>
                <a:cs typeface="Times"/>
              </a:rPr>
              <a:t>So here’s an example of the </a:t>
            </a:r>
            <a:r>
              <a:rPr lang="en-US" dirty="0" err="1">
                <a:latin typeface="Times"/>
                <a:cs typeface="Times"/>
              </a:rPr>
              <a:t>DNAm</a:t>
            </a:r>
            <a:r>
              <a:rPr lang="en-US" dirty="0">
                <a:latin typeface="Times"/>
                <a:cs typeface="Times"/>
              </a:rPr>
              <a:t> site that has been consistently been the most associated with smoking history also being predictive of both</a:t>
            </a:r>
          </a:p>
          <a:p>
            <a:pPr>
              <a:spcBef>
                <a:spcPts val="0"/>
              </a:spcBef>
              <a:spcAft>
                <a:spcPts val="0"/>
              </a:spcAft>
            </a:pPr>
            <a:r>
              <a:rPr lang="en-US" dirty="0">
                <a:latin typeface="Times"/>
                <a:cs typeface="Times"/>
              </a:rPr>
              <a:t>* Lung cancer incidence and all cause mortality</a:t>
            </a:r>
          </a:p>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91BF0018-C91C-C54F-8FA5-51685180A2D8}" type="slidenum">
              <a:rPr lang="en-US"/>
              <a:pPr/>
              <a:t>33</a:t>
            </a:fld>
            <a:endParaRPr lang="en-US"/>
          </a:p>
        </p:txBody>
      </p:sp>
    </p:spTree>
    <p:extLst>
      <p:ext uri="{BB962C8B-B14F-4D97-AF65-F5344CB8AC3E}">
        <p14:creationId xmlns:p14="http://schemas.microsoft.com/office/powerpoint/2010/main" val="210884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dirty="0">
                <a:latin typeface="Times"/>
                <a:cs typeface="Times"/>
              </a:rPr>
              <a:t>Beyond being used to characterize exposure history, </a:t>
            </a:r>
            <a:r>
              <a:rPr lang="en-US" dirty="0" err="1">
                <a:latin typeface="Times"/>
                <a:cs typeface="Times"/>
              </a:rPr>
              <a:t>Omic</a:t>
            </a:r>
            <a:r>
              <a:rPr lang="en-US" dirty="0">
                <a:latin typeface="Times"/>
                <a:cs typeface="Times"/>
              </a:rPr>
              <a:t> biomarkers can also be used to provide information on health outcomes and phenotypes.</a:t>
            </a:r>
          </a:p>
          <a:p>
            <a:pPr>
              <a:spcBef>
                <a:spcPts val="0"/>
              </a:spcBef>
              <a:spcAft>
                <a:spcPts val="0"/>
              </a:spcAft>
            </a:pPr>
            <a:endParaRPr lang="en-US" dirty="0">
              <a:latin typeface="Times"/>
              <a:cs typeface="Times"/>
            </a:endParaRPr>
          </a:p>
          <a:p>
            <a:pPr>
              <a:spcBef>
                <a:spcPts val="0"/>
              </a:spcBef>
              <a:spcAft>
                <a:spcPts val="0"/>
              </a:spcAft>
            </a:pPr>
            <a:r>
              <a:rPr lang="en-US" dirty="0">
                <a:latin typeface="Times"/>
                <a:cs typeface="Times"/>
              </a:rPr>
              <a:t>One such phenotype that has received a lot of attention in the literature is age – </a:t>
            </a:r>
          </a:p>
          <a:p>
            <a:pPr>
              <a:spcBef>
                <a:spcPts val="0"/>
              </a:spcBef>
              <a:spcAft>
                <a:spcPts val="0"/>
              </a:spcAft>
            </a:pPr>
            <a:r>
              <a:rPr lang="en-US" dirty="0">
                <a:latin typeface="Times"/>
                <a:cs typeface="Times"/>
              </a:rPr>
              <a:t>Several groups have used genome wide </a:t>
            </a:r>
            <a:r>
              <a:rPr lang="en-US" dirty="0" err="1">
                <a:latin typeface="Times"/>
                <a:cs typeface="Times"/>
              </a:rPr>
              <a:t>DNAm</a:t>
            </a:r>
            <a:r>
              <a:rPr lang="en-US" dirty="0">
                <a:latin typeface="Times"/>
                <a:cs typeface="Times"/>
              </a:rPr>
              <a:t> levels as inputs to elastic net penalized regression models to predict age.</a:t>
            </a:r>
          </a:p>
          <a:p>
            <a:pPr>
              <a:spcBef>
                <a:spcPts val="0"/>
              </a:spcBef>
              <a:spcAft>
                <a:spcPts val="0"/>
              </a:spcAft>
            </a:pPr>
            <a:endParaRPr lang="en-US" dirty="0">
              <a:latin typeface="Times"/>
              <a:cs typeface="Times"/>
            </a:endParaRPr>
          </a:p>
          <a:p>
            <a:pPr>
              <a:spcBef>
                <a:spcPts val="0"/>
              </a:spcBef>
              <a:spcAft>
                <a:spcPts val="0"/>
              </a:spcAft>
            </a:pPr>
            <a:r>
              <a:rPr lang="en-US" dirty="0">
                <a:latin typeface="Times"/>
                <a:cs typeface="Times"/>
              </a:rPr>
              <a:t>Part of the appeal is the chronological age prediction (so if we have a new </a:t>
            </a:r>
            <a:r>
              <a:rPr lang="en-US" dirty="0" err="1">
                <a:latin typeface="Times"/>
                <a:cs typeface="Times"/>
              </a:rPr>
              <a:t>DNAm</a:t>
            </a:r>
            <a:r>
              <a:rPr lang="en-US" dirty="0">
                <a:latin typeface="Times"/>
                <a:cs typeface="Times"/>
              </a:rPr>
              <a:t> profile measured, we can tell the person’s age)</a:t>
            </a:r>
          </a:p>
          <a:p>
            <a:pPr>
              <a:spcBef>
                <a:spcPts val="0"/>
              </a:spcBef>
              <a:spcAft>
                <a:spcPts val="0"/>
              </a:spcAft>
            </a:pPr>
            <a:r>
              <a:rPr lang="en-US" dirty="0">
                <a:latin typeface="Times"/>
                <a:cs typeface="Times"/>
              </a:rPr>
              <a:t>But more importantly, the idea of that these models might be capturing additional information about the biological aging process emerged </a:t>
            </a:r>
            <a:endParaRPr lang="en-US" dirty="0">
              <a:cs typeface="Times"/>
            </a:endParaRPr>
          </a:p>
          <a:p>
            <a:pPr>
              <a:spcBef>
                <a:spcPts val="0"/>
              </a:spcBef>
              <a:spcAft>
                <a:spcPts val="0"/>
              </a:spcAft>
            </a:pPr>
            <a:r>
              <a:rPr lang="en-US" dirty="0">
                <a:latin typeface="Times"/>
                <a:cs typeface="Times"/>
              </a:rPr>
              <a:t>-So this idea that the residual between one’s </a:t>
            </a:r>
            <a:r>
              <a:rPr lang="en-US" dirty="0" err="1">
                <a:latin typeface="Times"/>
                <a:cs typeface="Times"/>
              </a:rPr>
              <a:t>DNAm</a:t>
            </a:r>
            <a:r>
              <a:rPr lang="en-US" dirty="0">
                <a:latin typeface="Times"/>
                <a:cs typeface="Times"/>
              </a:rPr>
              <a:t> measured age and chronological age might be indicative of accelerated or decelerated biological age.</a:t>
            </a:r>
          </a:p>
          <a:p>
            <a:pPr>
              <a:spcBef>
                <a:spcPts val="0"/>
              </a:spcBef>
              <a:spcAft>
                <a:spcPts val="0"/>
              </a:spcAft>
            </a:pPr>
            <a:endParaRPr lang="en-US" dirty="0">
              <a:cs typeface="Times"/>
            </a:endParaRPr>
          </a:p>
          <a:p>
            <a:pPr>
              <a:spcBef>
                <a:spcPts val="0"/>
              </a:spcBef>
              <a:spcAft>
                <a:spcPts val="0"/>
              </a:spcAft>
            </a:pPr>
            <a:r>
              <a:rPr lang="en-US" dirty="0">
                <a:latin typeface="Times"/>
                <a:cs typeface="Times"/>
              </a:rPr>
              <a:t>-In populations, those residuals (so people’s </a:t>
            </a:r>
            <a:r>
              <a:rPr lang="en-US" dirty="0" err="1">
                <a:latin typeface="Times"/>
                <a:cs typeface="Times"/>
              </a:rPr>
              <a:t>DNAm</a:t>
            </a:r>
            <a:r>
              <a:rPr lang="en-US" dirty="0">
                <a:latin typeface="Times"/>
                <a:cs typeface="Times"/>
              </a:rPr>
              <a:t> age acceleration/deceleration) have been seen to associate with a wide variety of outcomes and exposures we’d expect to associate with biological age</a:t>
            </a:r>
          </a:p>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91BF0018-C91C-C54F-8FA5-51685180A2D8}" type="slidenum">
              <a:rPr lang="en-US"/>
              <a:pPr/>
              <a:t>34</a:t>
            </a:fld>
            <a:endParaRPr lang="en-US"/>
          </a:p>
        </p:txBody>
      </p:sp>
    </p:spTree>
    <p:extLst>
      <p:ext uri="{BB962C8B-B14F-4D97-AF65-F5344CB8AC3E}">
        <p14:creationId xmlns:p14="http://schemas.microsoft.com/office/powerpoint/2010/main" val="276436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dirty="0">
                <a:latin typeface="Times"/>
                <a:cs typeface="Times"/>
              </a:rPr>
              <a:t>The next generation of these aging predictors have progressed by taking a two stage approach to predicting the health outcome</a:t>
            </a:r>
          </a:p>
          <a:p>
            <a:pPr>
              <a:spcBef>
                <a:spcPts val="0"/>
              </a:spcBef>
              <a:spcAft>
                <a:spcPts val="0"/>
              </a:spcAft>
            </a:pPr>
            <a:endParaRPr lang="en-US" dirty="0">
              <a:latin typeface="Times"/>
              <a:cs typeface="Times"/>
            </a:endParaRPr>
          </a:p>
          <a:p>
            <a:pPr>
              <a:spcBef>
                <a:spcPts val="0"/>
              </a:spcBef>
              <a:spcAft>
                <a:spcPts val="0"/>
              </a:spcAft>
            </a:pPr>
            <a:r>
              <a:rPr lang="en-US" dirty="0">
                <a:latin typeface="Times"/>
                <a:cs typeface="Times"/>
              </a:rPr>
              <a:t>So in the first stage here, the authors developed </a:t>
            </a:r>
            <a:r>
              <a:rPr lang="en-US" dirty="0" err="1">
                <a:latin typeface="Times"/>
                <a:cs typeface="Times"/>
              </a:rPr>
              <a:t>DNAm</a:t>
            </a:r>
            <a:r>
              <a:rPr lang="en-US" dirty="0">
                <a:latin typeface="Times"/>
                <a:cs typeface="Times"/>
              </a:rPr>
              <a:t> predictors of protein levels by elastic net</a:t>
            </a:r>
          </a:p>
          <a:p>
            <a:pPr>
              <a:spcBef>
                <a:spcPts val="0"/>
              </a:spcBef>
              <a:spcAft>
                <a:spcPts val="0"/>
              </a:spcAft>
            </a:pPr>
            <a:endParaRPr lang="en-US" dirty="0">
              <a:latin typeface="Times"/>
              <a:cs typeface="Times"/>
            </a:endParaRPr>
          </a:p>
          <a:p>
            <a:pPr>
              <a:spcBef>
                <a:spcPts val="0"/>
              </a:spcBef>
              <a:spcAft>
                <a:spcPts val="0"/>
              </a:spcAft>
            </a:pPr>
            <a:r>
              <a:rPr lang="en-US" dirty="0">
                <a:latin typeface="Times"/>
                <a:cs typeface="Times"/>
              </a:rPr>
              <a:t>Then in the second part, they used the </a:t>
            </a:r>
            <a:r>
              <a:rPr lang="en-US" dirty="0" err="1">
                <a:latin typeface="Times"/>
                <a:cs typeface="Times"/>
              </a:rPr>
              <a:t>DNAm</a:t>
            </a:r>
            <a:r>
              <a:rPr lang="en-US" dirty="0">
                <a:latin typeface="Times"/>
                <a:cs typeface="Times"/>
              </a:rPr>
              <a:t>-based protein predictions for another elastic net model for time to death.</a:t>
            </a:r>
          </a:p>
          <a:p>
            <a:pPr>
              <a:spcBef>
                <a:spcPts val="0"/>
              </a:spcBef>
              <a:spcAft>
                <a:spcPts val="0"/>
              </a:spcAft>
            </a:pPr>
            <a:endParaRPr lang="en-US" dirty="0">
              <a:latin typeface="Times"/>
              <a:cs typeface="Times"/>
            </a:endParaRPr>
          </a:p>
          <a:p>
            <a:pPr>
              <a:spcBef>
                <a:spcPts val="0"/>
              </a:spcBef>
              <a:spcAft>
                <a:spcPts val="0"/>
              </a:spcAft>
            </a:pPr>
            <a:r>
              <a:rPr lang="en-US" dirty="0">
                <a:latin typeface="Times"/>
                <a:cs typeface="Times"/>
              </a:rPr>
              <a:t>This approach cleverly enriched for </a:t>
            </a:r>
            <a:r>
              <a:rPr lang="en-US" dirty="0" err="1">
                <a:latin typeface="Times"/>
                <a:cs typeface="Times"/>
              </a:rPr>
              <a:t>DNAm</a:t>
            </a:r>
            <a:r>
              <a:rPr lang="en-US" dirty="0">
                <a:latin typeface="Times"/>
                <a:cs typeface="Times"/>
              </a:rPr>
              <a:t> signal in the first stage – because the feature space the that the elastic net has to select from is large and noisy </a:t>
            </a:r>
          </a:p>
          <a:p>
            <a:pPr>
              <a:spcBef>
                <a:spcPts val="0"/>
              </a:spcBef>
              <a:spcAft>
                <a:spcPts val="0"/>
              </a:spcAft>
            </a:pPr>
            <a:r>
              <a:rPr lang="en-US" dirty="0">
                <a:latin typeface="Times"/>
                <a:cs typeface="Times"/>
              </a:rPr>
              <a:t>The resulting model thus includes information from feature that it wouldn’t have it </a:t>
            </a:r>
            <a:r>
              <a:rPr lang="en-US" dirty="0" err="1">
                <a:latin typeface="Times"/>
                <a:cs typeface="Times"/>
              </a:rPr>
              <a:t>it</a:t>
            </a:r>
            <a:r>
              <a:rPr lang="en-US" dirty="0">
                <a:latin typeface="Times"/>
                <a:cs typeface="Times"/>
              </a:rPr>
              <a:t> had been done in a single go.</a:t>
            </a:r>
          </a:p>
          <a:p>
            <a:pPr>
              <a:spcBef>
                <a:spcPts val="0"/>
              </a:spcBef>
              <a:spcAft>
                <a:spcPts val="0"/>
              </a:spcAft>
            </a:pPr>
            <a:endParaRPr lang="en-US" dirty="0">
              <a:latin typeface="Times"/>
              <a:cs typeface="Times"/>
            </a:endParaRPr>
          </a:p>
          <a:p>
            <a:pPr>
              <a:spcBef>
                <a:spcPts val="0"/>
              </a:spcBef>
              <a:spcAft>
                <a:spcPts val="0"/>
              </a:spcAft>
            </a:pPr>
            <a:r>
              <a:rPr lang="en-US" dirty="0">
                <a:latin typeface="Times"/>
                <a:cs typeface="Times"/>
              </a:rPr>
              <a:t>But perhaps most importantly, the final model (using the </a:t>
            </a:r>
            <a:r>
              <a:rPr lang="en-US" dirty="0" err="1">
                <a:latin typeface="Times"/>
                <a:cs typeface="Times"/>
              </a:rPr>
              <a:t>DNAm</a:t>
            </a:r>
            <a:r>
              <a:rPr lang="en-US" dirty="0">
                <a:latin typeface="Times"/>
                <a:cs typeface="Times"/>
              </a:rPr>
              <a:t> predictors) outperforms the same model that used the actual protein levels – </a:t>
            </a:r>
            <a:endParaRPr lang="en-US" dirty="0">
              <a:cs typeface="Times"/>
            </a:endParaRPr>
          </a:p>
          <a:p>
            <a:pPr>
              <a:spcBef>
                <a:spcPts val="0"/>
              </a:spcBef>
              <a:spcAft>
                <a:spcPts val="0"/>
              </a:spcAft>
            </a:pPr>
            <a:r>
              <a:rPr lang="en-US" dirty="0">
                <a:latin typeface="Times"/>
                <a:cs typeface="Times"/>
              </a:rPr>
              <a:t>suggesting that the methylation prediction step may be capturing additional biological information (similar to how we saw with age acceleration/deceleration)</a:t>
            </a:r>
          </a:p>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91BF0018-C91C-C54F-8FA5-51685180A2D8}" type="slidenum">
              <a:rPr lang="en-US"/>
              <a:pPr/>
              <a:t>35</a:t>
            </a:fld>
            <a:endParaRPr lang="en-US"/>
          </a:p>
        </p:txBody>
      </p:sp>
    </p:spTree>
    <p:extLst>
      <p:ext uri="{BB962C8B-B14F-4D97-AF65-F5344CB8AC3E}">
        <p14:creationId xmlns:p14="http://schemas.microsoft.com/office/powerpoint/2010/main" val="937876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624000" y="3582000"/>
            <a:ext cx="10363200" cy="684600"/>
          </a:xfrm>
          <a:prstGeom prst="rect">
            <a:avLst/>
          </a:prstGeom>
        </p:spPr>
        <p:txBody>
          <a:bodyPr vert="horz"/>
          <a:lstStyle>
            <a:lvl1pPr algn="l">
              <a:defRPr sz="3200">
                <a:solidFill>
                  <a:schemeClr val="tx2"/>
                </a:solidFill>
                <a:latin typeface="Arial"/>
                <a:cs typeface="Arial"/>
              </a:defRPr>
            </a:lvl1pPr>
          </a:lstStyle>
          <a:p>
            <a:r>
              <a:rPr lang="en-GB"/>
              <a:t>Click to edit Master title style</a:t>
            </a:r>
            <a:endParaRPr lang="en-US"/>
          </a:p>
        </p:txBody>
      </p:sp>
      <p:sp>
        <p:nvSpPr>
          <p:cNvPr id="5" name="Subtitle 2"/>
          <p:cNvSpPr>
            <a:spLocks noGrp="1"/>
          </p:cNvSpPr>
          <p:nvPr>
            <p:ph type="subTitle" idx="1"/>
          </p:nvPr>
        </p:nvSpPr>
        <p:spPr>
          <a:xfrm>
            <a:off x="624000" y="4572000"/>
            <a:ext cx="8534400" cy="1752600"/>
          </a:xfrm>
          <a:prstGeom prst="rect">
            <a:avLst/>
          </a:prstGeom>
        </p:spPr>
        <p:txBody>
          <a:bodyPr vert="horz"/>
          <a:lstStyle>
            <a:lvl1pPr marL="0" indent="0" algn="l">
              <a:buNone/>
              <a:defRPr sz="2000">
                <a:latin typeface="Arial"/>
                <a:cs typeface="Aria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624000" y="3582000"/>
            <a:ext cx="10363200" cy="684600"/>
          </a:xfrm>
          <a:prstGeom prst="rect">
            <a:avLst/>
          </a:prstGeom>
        </p:spPr>
        <p:txBody>
          <a:bodyPr vert="horz"/>
          <a:lstStyle>
            <a:lvl1pPr algn="l">
              <a:defRPr sz="2800">
                <a:solidFill>
                  <a:schemeClr val="tx1"/>
                </a:solidFill>
                <a:latin typeface="Arial"/>
                <a:cs typeface="Arial"/>
              </a:defRPr>
            </a:lvl1pPr>
          </a:lstStyle>
          <a:p>
            <a:r>
              <a:rPr lang="en-GB"/>
              <a:t>Click to edit Master title style</a:t>
            </a:r>
            <a:endParaRPr lang="en-US"/>
          </a:p>
        </p:txBody>
      </p:sp>
      <p:sp>
        <p:nvSpPr>
          <p:cNvPr id="5" name="Subtitle 2"/>
          <p:cNvSpPr>
            <a:spLocks noGrp="1"/>
          </p:cNvSpPr>
          <p:nvPr>
            <p:ph type="subTitle" idx="1"/>
          </p:nvPr>
        </p:nvSpPr>
        <p:spPr>
          <a:xfrm>
            <a:off x="624000" y="4572000"/>
            <a:ext cx="8534400" cy="1752600"/>
          </a:xfrm>
          <a:prstGeom prst="rect">
            <a:avLst/>
          </a:prstGeom>
        </p:spPr>
        <p:txBody>
          <a:bodyPr vert="horz"/>
          <a:lstStyle>
            <a:lvl1pPr marL="0" indent="0" algn="l">
              <a:buNone/>
              <a:defRPr sz="2000">
                <a:latin typeface="Arial"/>
                <a:cs typeface="Aria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914400" y="3886200"/>
            <a:ext cx="85344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609600" y="1493520"/>
            <a:ext cx="10871200" cy="497568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914400" y="1503680"/>
            <a:ext cx="5080000" cy="48683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503680"/>
            <a:ext cx="5080000" cy="48683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6475" name="Line 11"/>
          <p:cNvSpPr>
            <a:spLocks noChangeShapeType="1"/>
          </p:cNvSpPr>
          <p:nvPr userDrawn="1"/>
        </p:nvSpPr>
        <p:spPr bwMode="auto">
          <a:xfrm>
            <a:off x="624000" y="1447800"/>
            <a:ext cx="10848000" cy="0"/>
          </a:xfrm>
          <a:prstGeom prst="line">
            <a:avLst/>
          </a:prstGeom>
          <a:noFill/>
          <a:ln w="19050" cap="flat" cmpd="sng" algn="ctr">
            <a:solidFill>
              <a:srgbClr val="8A7967"/>
            </a:solidFill>
            <a:prstDash val="solid"/>
            <a:round/>
            <a:headEnd type="none" w="med" len="med"/>
            <a:tailEnd type="none" w="med" len="med"/>
          </a:ln>
          <a:effectLst/>
        </p:spPr>
        <p:txBody>
          <a:bodyPr wrap="none" anchor="ctr">
            <a:prstTxWarp prst="textNoShape">
              <a:avLst/>
            </a:prstTxWarp>
          </a:bodyPr>
          <a:lstStyle/>
          <a:p>
            <a:endParaRPr lang="en-US" sz="2400"/>
          </a:p>
        </p:txBody>
      </p:sp>
      <p:sp>
        <p:nvSpPr>
          <p:cNvPr id="5" name="TextBox 4"/>
          <p:cNvSpPr txBox="1"/>
          <p:nvPr userDrawn="1"/>
        </p:nvSpPr>
        <p:spPr>
          <a:xfrm>
            <a:off x="624000" y="6474768"/>
            <a:ext cx="2946400" cy="230832"/>
          </a:xfrm>
          <a:prstGeom prst="rect">
            <a:avLst/>
          </a:prstGeom>
          <a:noFill/>
        </p:spPr>
        <p:txBody>
          <a:bodyPr wrap="square" lIns="0" rIns="0" rtlCol="0">
            <a:spAutoFit/>
          </a:bodyPr>
          <a:lstStyle/>
          <a:p>
            <a:pPr algn="l"/>
            <a:r>
              <a:rPr lang="en-US" sz="900">
                <a:solidFill>
                  <a:srgbClr val="8A7967"/>
                </a:solidFill>
                <a:latin typeface="Arial"/>
                <a:cs typeface="Arial"/>
              </a:rPr>
              <a:t>MRC Integrative</a:t>
            </a:r>
            <a:r>
              <a:rPr lang="en-US" sz="900" baseline="0">
                <a:solidFill>
                  <a:srgbClr val="8A7967"/>
                </a:solidFill>
                <a:latin typeface="Arial"/>
                <a:cs typeface="Arial"/>
              </a:rPr>
              <a:t> Epidemiology Unit</a:t>
            </a:r>
            <a:endParaRPr lang="en-US" sz="900">
              <a:solidFill>
                <a:srgbClr val="8A7967"/>
              </a:solidFill>
              <a:latin typeface="Arial"/>
              <a:cs typeface="Arial"/>
            </a:endParaRPr>
          </a:p>
        </p:txBody>
      </p:sp>
      <p:pic>
        <p:nvPicPr>
          <p:cNvPr id="3" name="Picture 2" descr="A close up of a sign&#10;&#10;Description automatically generated">
            <a:extLst>
              <a:ext uri="{FF2B5EF4-FFF2-40B4-BE49-F238E27FC236}">
                <a16:creationId xmlns:a16="http://schemas.microsoft.com/office/drawing/2014/main" id="{CD3E422D-DA8A-4DC2-B6BD-6FE58FEC6E73}"/>
              </a:ext>
            </a:extLst>
          </p:cNvPr>
          <p:cNvPicPr>
            <a:picLocks noChangeAspect="1"/>
          </p:cNvPicPr>
          <p:nvPr userDrawn="1"/>
        </p:nvPicPr>
        <p:blipFill>
          <a:blip r:embed="rId5"/>
          <a:stretch>
            <a:fillRect/>
          </a:stretch>
        </p:blipFill>
        <p:spPr>
          <a:xfrm>
            <a:off x="479376" y="332656"/>
            <a:ext cx="3909310" cy="901138"/>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77226A00-C8B1-43FE-8F27-8BAE794011B4}"/>
              </a:ext>
            </a:extLst>
          </p:cNvPr>
          <p:cNvPicPr>
            <a:picLocks noChangeAspect="1"/>
          </p:cNvPicPr>
          <p:nvPr userDrawn="1"/>
        </p:nvPicPr>
        <p:blipFill>
          <a:blip r:embed="rId6"/>
          <a:stretch>
            <a:fillRect/>
          </a:stretch>
        </p:blipFill>
        <p:spPr>
          <a:xfrm>
            <a:off x="2279575" y="462270"/>
            <a:ext cx="2016225" cy="66247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algn="l" rtl="0" fontAlgn="base">
        <a:spcBef>
          <a:spcPct val="0"/>
        </a:spcBef>
        <a:spcAft>
          <a:spcPct val="0"/>
        </a:spcAft>
        <a:defRPr sz="2800">
          <a:solidFill>
            <a:schemeClr val="tx1"/>
          </a:solidFill>
          <a:latin typeface="+mj-lt"/>
          <a:ea typeface="+mj-ea"/>
          <a:cs typeface="+mj-cs"/>
        </a:defRPr>
      </a:lvl1pPr>
      <a:lvl2pPr algn="l" rtl="0" fontAlgn="base">
        <a:spcBef>
          <a:spcPct val="0"/>
        </a:spcBef>
        <a:spcAft>
          <a:spcPct val="0"/>
        </a:spcAft>
        <a:defRPr sz="2800">
          <a:solidFill>
            <a:schemeClr val="tx1"/>
          </a:solidFill>
          <a:latin typeface="Verdana" pitchFamily="-1" charset="0"/>
        </a:defRPr>
      </a:lvl2pPr>
      <a:lvl3pPr algn="l" rtl="0" fontAlgn="base">
        <a:spcBef>
          <a:spcPct val="0"/>
        </a:spcBef>
        <a:spcAft>
          <a:spcPct val="0"/>
        </a:spcAft>
        <a:defRPr sz="2800">
          <a:solidFill>
            <a:schemeClr val="tx1"/>
          </a:solidFill>
          <a:latin typeface="Verdana" pitchFamily="-1" charset="0"/>
        </a:defRPr>
      </a:lvl3pPr>
      <a:lvl4pPr algn="l" rtl="0" fontAlgn="base">
        <a:spcBef>
          <a:spcPct val="0"/>
        </a:spcBef>
        <a:spcAft>
          <a:spcPct val="0"/>
        </a:spcAft>
        <a:defRPr sz="2800">
          <a:solidFill>
            <a:schemeClr val="tx1"/>
          </a:solidFill>
          <a:latin typeface="Verdana" pitchFamily="-1" charset="0"/>
        </a:defRPr>
      </a:lvl4pPr>
      <a:lvl5pPr algn="l" rtl="0" fontAlgn="base">
        <a:spcBef>
          <a:spcPct val="0"/>
        </a:spcBef>
        <a:spcAft>
          <a:spcPct val="0"/>
        </a:spcAft>
        <a:defRPr sz="2800">
          <a:solidFill>
            <a:schemeClr val="tx1"/>
          </a:solidFill>
          <a:latin typeface="Verdana" pitchFamily="-1" charset="0"/>
        </a:defRPr>
      </a:lvl5pPr>
      <a:lvl6pPr marL="457200" algn="l" rtl="0" fontAlgn="base">
        <a:spcBef>
          <a:spcPct val="0"/>
        </a:spcBef>
        <a:spcAft>
          <a:spcPct val="0"/>
        </a:spcAft>
        <a:defRPr sz="2800">
          <a:solidFill>
            <a:schemeClr val="tx1"/>
          </a:solidFill>
          <a:latin typeface="Verdana" pitchFamily="-1" charset="0"/>
        </a:defRPr>
      </a:lvl6pPr>
      <a:lvl7pPr marL="914400" algn="l" rtl="0" fontAlgn="base">
        <a:spcBef>
          <a:spcPct val="0"/>
        </a:spcBef>
        <a:spcAft>
          <a:spcPct val="0"/>
        </a:spcAft>
        <a:defRPr sz="2800">
          <a:solidFill>
            <a:schemeClr val="tx1"/>
          </a:solidFill>
          <a:latin typeface="Verdana" pitchFamily="-1" charset="0"/>
        </a:defRPr>
      </a:lvl7pPr>
      <a:lvl8pPr marL="1371600" algn="l" rtl="0" fontAlgn="base">
        <a:spcBef>
          <a:spcPct val="0"/>
        </a:spcBef>
        <a:spcAft>
          <a:spcPct val="0"/>
        </a:spcAft>
        <a:defRPr sz="2800">
          <a:solidFill>
            <a:schemeClr val="tx1"/>
          </a:solidFill>
          <a:latin typeface="Verdana" pitchFamily="-1" charset="0"/>
        </a:defRPr>
      </a:lvl8pPr>
      <a:lvl9pPr marL="1828800" algn="l" rtl="0" fontAlgn="base">
        <a:spcBef>
          <a:spcPct val="0"/>
        </a:spcBef>
        <a:spcAft>
          <a:spcPct val="0"/>
        </a:spcAft>
        <a:defRPr sz="2800">
          <a:solidFill>
            <a:schemeClr val="tx1"/>
          </a:solidFill>
          <a:latin typeface="Verdana" pitchFamily="-1" charset="0"/>
        </a:defRPr>
      </a:lvl9pPr>
    </p:titleStyle>
    <p:bodyStyle>
      <a:lvl1pPr marL="342900" indent="-342900" algn="l" rtl="0" fontAlgn="base">
        <a:spcBef>
          <a:spcPct val="20000"/>
        </a:spcBef>
        <a:spcAft>
          <a:spcPct val="0"/>
        </a:spcAft>
        <a:buClr>
          <a:srgbClr val="920049"/>
        </a:buClr>
        <a:buChar char="•"/>
        <a:defRPr>
          <a:solidFill>
            <a:schemeClr val="tx1"/>
          </a:solidFill>
          <a:latin typeface="+mn-lt"/>
          <a:ea typeface="+mn-ea"/>
          <a:cs typeface="+mn-cs"/>
        </a:defRPr>
      </a:lvl1pPr>
      <a:lvl2pPr marL="742950" indent="-285750" algn="l" rtl="0" fontAlgn="base">
        <a:spcBef>
          <a:spcPct val="20000"/>
        </a:spcBef>
        <a:spcAft>
          <a:spcPct val="0"/>
        </a:spcAft>
        <a:buClr>
          <a:srgbClr val="920049"/>
        </a:buClr>
        <a:buChar char="•"/>
        <a:defRPr>
          <a:solidFill>
            <a:schemeClr val="tx1"/>
          </a:solidFill>
          <a:latin typeface="+mn-lt"/>
          <a:ea typeface="ＭＳ Ｐゴシック" pitchFamily="-1" charset="-128"/>
        </a:defRPr>
      </a:lvl2pPr>
      <a:lvl3pPr marL="1143000" indent="-228600" algn="l" rtl="0" fontAlgn="base">
        <a:spcBef>
          <a:spcPct val="20000"/>
        </a:spcBef>
        <a:spcAft>
          <a:spcPct val="0"/>
        </a:spcAft>
        <a:buClr>
          <a:srgbClr val="920049"/>
        </a:buClr>
        <a:buChar char="•"/>
        <a:defRPr sz="1600">
          <a:solidFill>
            <a:schemeClr val="tx1"/>
          </a:solidFill>
          <a:latin typeface="+mn-lt"/>
          <a:ea typeface="ＭＳ Ｐゴシック" pitchFamily="-1" charset="-128"/>
        </a:defRPr>
      </a:lvl3pPr>
      <a:lvl4pPr marL="1562100" indent="-228600" algn="l" rtl="0" fontAlgn="base">
        <a:spcBef>
          <a:spcPct val="20000"/>
        </a:spcBef>
        <a:spcAft>
          <a:spcPct val="0"/>
        </a:spcAft>
        <a:buClr>
          <a:srgbClr val="920049"/>
        </a:buClr>
        <a:buChar char="–"/>
        <a:defRPr sz="1400">
          <a:solidFill>
            <a:schemeClr val="tx1"/>
          </a:solidFill>
          <a:latin typeface="+mn-lt"/>
          <a:ea typeface="ＭＳ Ｐゴシック" pitchFamily="-1" charset="-128"/>
        </a:defRPr>
      </a:lvl4pPr>
      <a:lvl5pPr marL="19812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5pPr>
      <a:lvl6pPr marL="24384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6pPr>
      <a:lvl7pPr marL="28956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7pPr>
      <a:lvl8pPr marL="33528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8pPr>
      <a:lvl9pPr marL="38100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1890" name="Rectangle 2"/>
          <p:cNvSpPr>
            <a:spLocks noGrp="1" noChangeArrowheads="1"/>
          </p:cNvSpPr>
          <p:nvPr>
            <p:ph type="body" idx="1"/>
          </p:nvPr>
        </p:nvSpPr>
        <p:spPr bwMode="auto">
          <a:xfrm>
            <a:off x="609600" y="1524000"/>
            <a:ext cx="10871200" cy="457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21891" name="Rectangle 3"/>
          <p:cNvSpPr>
            <a:spLocks noGrp="1" noChangeArrowheads="1"/>
          </p:cNvSpPr>
          <p:nvPr>
            <p:ph type="title"/>
          </p:nvPr>
        </p:nvSpPr>
        <p:spPr bwMode="auto">
          <a:xfrm>
            <a:off x="609600" y="458791"/>
            <a:ext cx="10871200" cy="809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US" dirty="0"/>
          </a:p>
        </p:txBody>
      </p:sp>
      <p:sp>
        <p:nvSpPr>
          <p:cNvPr id="8" name="TextBox 7"/>
          <p:cNvSpPr txBox="1"/>
          <p:nvPr userDrawn="1"/>
        </p:nvSpPr>
        <p:spPr>
          <a:xfrm>
            <a:off x="624000" y="6474768"/>
            <a:ext cx="2946400" cy="230832"/>
          </a:xfrm>
          <a:prstGeom prst="rect">
            <a:avLst/>
          </a:prstGeom>
          <a:noFill/>
        </p:spPr>
        <p:txBody>
          <a:bodyPr wrap="square" lIns="0" rIns="0" rtlCol="0">
            <a:spAutoFit/>
          </a:bodyPr>
          <a:lstStyle/>
          <a:p>
            <a:pPr algn="l"/>
            <a:r>
              <a:rPr lang="en-US" sz="900">
                <a:solidFill>
                  <a:srgbClr val="8A7967"/>
                </a:solidFill>
                <a:latin typeface="Arial"/>
                <a:cs typeface="Arial"/>
              </a:rPr>
              <a:t>MRC Integrative</a:t>
            </a:r>
            <a:r>
              <a:rPr lang="en-US" sz="900" baseline="0">
                <a:solidFill>
                  <a:srgbClr val="8A7967"/>
                </a:solidFill>
                <a:latin typeface="Arial"/>
                <a:cs typeface="Arial"/>
              </a:rPr>
              <a:t> Epidemiology Unit</a:t>
            </a:r>
            <a:endParaRPr lang="en-US" sz="900">
              <a:solidFill>
                <a:srgbClr val="8A7967"/>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ransition spd="med"/>
  <p:txStyles>
    <p:titleStyle>
      <a:lvl1pPr algn="l" rtl="0" fontAlgn="base">
        <a:spcBef>
          <a:spcPct val="0"/>
        </a:spcBef>
        <a:spcAft>
          <a:spcPct val="0"/>
        </a:spcAft>
        <a:defRPr sz="3200">
          <a:solidFill>
            <a:srgbClr val="B01F2E"/>
          </a:solidFill>
          <a:latin typeface="+mj-lt"/>
          <a:ea typeface="+mj-ea"/>
          <a:cs typeface="+mj-cs"/>
        </a:defRPr>
      </a:lvl1pPr>
      <a:lvl2pPr algn="l" rtl="0" fontAlgn="base">
        <a:spcBef>
          <a:spcPct val="0"/>
        </a:spcBef>
        <a:spcAft>
          <a:spcPct val="0"/>
        </a:spcAft>
        <a:defRPr sz="2800">
          <a:solidFill>
            <a:schemeClr val="tx1"/>
          </a:solidFill>
          <a:latin typeface="Verdana" pitchFamily="-1" charset="0"/>
        </a:defRPr>
      </a:lvl2pPr>
      <a:lvl3pPr algn="l" rtl="0" fontAlgn="base">
        <a:spcBef>
          <a:spcPct val="0"/>
        </a:spcBef>
        <a:spcAft>
          <a:spcPct val="0"/>
        </a:spcAft>
        <a:defRPr sz="2800">
          <a:solidFill>
            <a:schemeClr val="tx1"/>
          </a:solidFill>
          <a:latin typeface="Verdana" pitchFamily="-1" charset="0"/>
        </a:defRPr>
      </a:lvl3pPr>
      <a:lvl4pPr algn="l" rtl="0" fontAlgn="base">
        <a:spcBef>
          <a:spcPct val="0"/>
        </a:spcBef>
        <a:spcAft>
          <a:spcPct val="0"/>
        </a:spcAft>
        <a:defRPr sz="2800">
          <a:solidFill>
            <a:schemeClr val="tx1"/>
          </a:solidFill>
          <a:latin typeface="Verdana" pitchFamily="-1" charset="0"/>
        </a:defRPr>
      </a:lvl4pPr>
      <a:lvl5pPr algn="l" rtl="0" fontAlgn="base">
        <a:spcBef>
          <a:spcPct val="0"/>
        </a:spcBef>
        <a:spcAft>
          <a:spcPct val="0"/>
        </a:spcAft>
        <a:defRPr sz="2800">
          <a:solidFill>
            <a:schemeClr val="tx1"/>
          </a:solidFill>
          <a:latin typeface="Verdana" pitchFamily="-1" charset="0"/>
        </a:defRPr>
      </a:lvl5pPr>
      <a:lvl6pPr marL="457200" algn="l" rtl="0" fontAlgn="base">
        <a:spcBef>
          <a:spcPct val="0"/>
        </a:spcBef>
        <a:spcAft>
          <a:spcPct val="0"/>
        </a:spcAft>
        <a:defRPr sz="2800">
          <a:solidFill>
            <a:schemeClr val="tx1"/>
          </a:solidFill>
          <a:latin typeface="Verdana" pitchFamily="-1" charset="0"/>
        </a:defRPr>
      </a:lvl6pPr>
      <a:lvl7pPr marL="914400" algn="l" rtl="0" fontAlgn="base">
        <a:spcBef>
          <a:spcPct val="0"/>
        </a:spcBef>
        <a:spcAft>
          <a:spcPct val="0"/>
        </a:spcAft>
        <a:defRPr sz="2800">
          <a:solidFill>
            <a:schemeClr val="tx1"/>
          </a:solidFill>
          <a:latin typeface="Verdana" pitchFamily="-1" charset="0"/>
        </a:defRPr>
      </a:lvl7pPr>
      <a:lvl8pPr marL="1371600" algn="l" rtl="0" fontAlgn="base">
        <a:spcBef>
          <a:spcPct val="0"/>
        </a:spcBef>
        <a:spcAft>
          <a:spcPct val="0"/>
        </a:spcAft>
        <a:defRPr sz="2800">
          <a:solidFill>
            <a:schemeClr val="tx1"/>
          </a:solidFill>
          <a:latin typeface="Verdana" pitchFamily="-1" charset="0"/>
        </a:defRPr>
      </a:lvl8pPr>
      <a:lvl9pPr marL="1828800" algn="l" rtl="0" fontAlgn="base">
        <a:spcBef>
          <a:spcPct val="0"/>
        </a:spcBef>
        <a:spcAft>
          <a:spcPct val="0"/>
        </a:spcAft>
        <a:defRPr sz="2800">
          <a:solidFill>
            <a:schemeClr val="tx1"/>
          </a:solidFill>
          <a:latin typeface="Verdana" pitchFamily="-1" charset="0"/>
        </a:defRPr>
      </a:lvl9pPr>
    </p:titleStyle>
    <p:bodyStyle>
      <a:lvl1pPr marL="342900" indent="-342900" algn="l" rtl="0" fontAlgn="base">
        <a:spcBef>
          <a:spcPct val="20000"/>
        </a:spcBef>
        <a:spcAft>
          <a:spcPct val="0"/>
        </a:spcAft>
        <a:buClr>
          <a:schemeClr val="tx2"/>
        </a:buClr>
        <a:buChar char="•"/>
        <a:defRPr sz="20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000">
          <a:solidFill>
            <a:schemeClr val="tx1"/>
          </a:solidFill>
          <a:latin typeface="+mn-lt"/>
          <a:ea typeface="ＭＳ Ｐゴシック" pitchFamily="-1" charset="-128"/>
        </a:defRPr>
      </a:lvl2pPr>
      <a:lvl3pPr marL="11430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3pPr>
      <a:lvl4pPr marL="15621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4pPr>
      <a:lvl5pPr marL="1981200" indent="-228600" algn="l" rtl="0" fontAlgn="base">
        <a:spcBef>
          <a:spcPct val="20000"/>
        </a:spcBef>
        <a:spcAft>
          <a:spcPct val="0"/>
        </a:spcAft>
        <a:buClr>
          <a:schemeClr val="tx2"/>
        </a:buClr>
        <a:buChar char="»"/>
        <a:defRPr i="1">
          <a:solidFill>
            <a:schemeClr val="tx1"/>
          </a:solidFill>
          <a:latin typeface="+mn-lt"/>
          <a:ea typeface="ＭＳ Ｐゴシック" pitchFamily="-1" charset="-128"/>
        </a:defRPr>
      </a:lvl5pPr>
      <a:lvl6pPr marL="24384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6pPr>
      <a:lvl7pPr marL="28956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7pPr>
      <a:lvl8pPr marL="33528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8pPr>
      <a:lvl9pPr marL="38100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Regulation_of_gene_expression" TargetMode="External"/><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www.biochemj.org/bj/451/0013/bj4510013f01.htm" TargetMode="External"/><Relationship Id="rId2" Type="http://schemas.openxmlformats.org/officeDocument/2006/relationships/image" Target="../media/image9.gi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hyperlink" Target="https://natural-universe.net/the-scientific-view-of-the-universe/the-geological-present/what-biochemistry-and-cellular-biology-tell-us/dna-expression-protein-synthesis/" TargetMode="External"/><Relationship Id="rId4" Type="http://schemas.openxmlformats.org/officeDocument/2006/relationships/hyperlink" Target="http://pbil.univ-lyon1.fr/members/sagot/htdocs/team/projects/chromo_net/purpose_chromo_net.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992313" y="3430803"/>
            <a:ext cx="8102600" cy="2631554"/>
          </a:xfrm>
          <a:prstGeom prst="rect">
            <a:avLst/>
          </a:prstGeom>
          <a:noFill/>
          <a:ln w="50800">
            <a:noFill/>
            <a:miter lim="800000"/>
            <a:headEnd/>
            <a:tailEnd/>
          </a:ln>
          <a:effectLst/>
        </p:spPr>
        <p:txBody>
          <a:bodyPr lIns="91440" tIns="45720" rIns="91440" bIns="45720" anchor="t">
            <a:prstTxWarp prst="textNoShape">
              <a:avLst/>
            </a:prstTxWarp>
            <a:spAutoFit/>
          </a:bodyPr>
          <a:lstStyle/>
          <a:p>
            <a:pPr algn="l">
              <a:spcBef>
                <a:spcPct val="50000"/>
              </a:spcBef>
            </a:pPr>
            <a:r>
              <a:rPr lang="en-US" sz="3200">
                <a:solidFill>
                  <a:schemeClr val="accent2"/>
                </a:solidFill>
                <a:latin typeface="Arial"/>
                <a:cs typeface="Arial"/>
              </a:rPr>
              <a:t>Challenge: using OMIC data to predict breast cancer outcomes</a:t>
            </a:r>
          </a:p>
          <a:p>
            <a:pPr algn="l">
              <a:spcBef>
                <a:spcPct val="50000"/>
              </a:spcBef>
            </a:pPr>
            <a:endParaRPr lang="en-US">
              <a:solidFill>
                <a:srgbClr val="9A044B"/>
              </a:solidFill>
              <a:latin typeface="Verdana" pitchFamily="-1" charset="0"/>
            </a:endParaRPr>
          </a:p>
          <a:p>
            <a:pPr algn="l">
              <a:lnSpc>
                <a:spcPct val="70000"/>
              </a:lnSpc>
              <a:spcBef>
                <a:spcPct val="50000"/>
              </a:spcBef>
            </a:pPr>
            <a:r>
              <a:rPr lang="en-US" sz="2000" b="1">
                <a:latin typeface="Arial"/>
                <a:cs typeface="Arial"/>
              </a:rPr>
              <a:t>Matthew Suderman, Paul Yousefi and Josine Min</a:t>
            </a:r>
          </a:p>
          <a:p>
            <a:pPr algn="l">
              <a:lnSpc>
                <a:spcPct val="70000"/>
              </a:lnSpc>
              <a:spcBef>
                <a:spcPct val="50000"/>
              </a:spcBef>
            </a:pPr>
            <a:r>
              <a:rPr lang="en-US" sz="2000">
                <a:latin typeface="Arial"/>
                <a:cs typeface="Arial"/>
              </a:rPr>
              <a:t>MRC Integrative Epidemiology Unit</a:t>
            </a:r>
          </a:p>
          <a:p>
            <a:pPr algn="l">
              <a:lnSpc>
                <a:spcPct val="70000"/>
              </a:lnSpc>
              <a:spcBef>
                <a:spcPct val="50000"/>
              </a:spcBef>
            </a:pPr>
            <a:r>
              <a:rPr lang="en-US" sz="1400">
                <a:latin typeface="Arial"/>
                <a:cs typeface="Arial"/>
              </a:rPr>
              <a:t>Nov 15, 2021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8D10-2265-444B-98FD-439E954F7C94}"/>
              </a:ext>
            </a:extLst>
          </p:cNvPr>
          <p:cNvSpPr>
            <a:spLocks noGrp="1"/>
          </p:cNvSpPr>
          <p:nvPr>
            <p:ph type="title"/>
          </p:nvPr>
        </p:nvSpPr>
        <p:spPr/>
        <p:txBody>
          <a:bodyPr/>
          <a:lstStyle/>
          <a:p>
            <a:r>
              <a:rPr lang="en-GB">
                <a:cs typeface="Arial"/>
              </a:rPr>
              <a:t>Central dogma of molecular biology</a:t>
            </a:r>
            <a:endParaRPr lang="en-GB"/>
          </a:p>
        </p:txBody>
      </p:sp>
      <p:pic>
        <p:nvPicPr>
          <p:cNvPr id="4" name="Picture 3">
            <a:extLst>
              <a:ext uri="{FF2B5EF4-FFF2-40B4-BE49-F238E27FC236}">
                <a16:creationId xmlns:a16="http://schemas.microsoft.com/office/drawing/2014/main" id="{37235511-D9A6-463C-8EF9-5CBAD732E4A1}"/>
              </a:ext>
            </a:extLst>
          </p:cNvPr>
          <p:cNvPicPr>
            <a:picLocks noChangeAspect="1"/>
          </p:cNvPicPr>
          <p:nvPr/>
        </p:nvPicPr>
        <p:blipFill>
          <a:blip r:embed="rId2"/>
          <a:stretch>
            <a:fillRect/>
          </a:stretch>
        </p:blipFill>
        <p:spPr>
          <a:xfrm>
            <a:off x="2734258" y="1396688"/>
            <a:ext cx="3675484" cy="4496111"/>
          </a:xfrm>
          <a:prstGeom prst="rect">
            <a:avLst/>
          </a:prstGeom>
        </p:spPr>
      </p:pic>
      <p:sp>
        <p:nvSpPr>
          <p:cNvPr id="5" name="TextBox 2">
            <a:extLst>
              <a:ext uri="{FF2B5EF4-FFF2-40B4-BE49-F238E27FC236}">
                <a16:creationId xmlns:a16="http://schemas.microsoft.com/office/drawing/2014/main" id="{A04D9E46-1E5D-4A75-8BAF-B067BDFEC591}"/>
              </a:ext>
            </a:extLst>
          </p:cNvPr>
          <p:cNvSpPr txBox="1"/>
          <p:nvPr/>
        </p:nvSpPr>
        <p:spPr>
          <a:xfrm>
            <a:off x="6732240" y="2636912"/>
            <a:ext cx="3116840" cy="1569660"/>
          </a:xfrm>
          <a:prstGeom prst="rect">
            <a:avLst/>
          </a:prstGeom>
          <a:noFill/>
        </p:spPr>
        <p:txBody>
          <a:bodyPr wrap="square" lIns="91440" tIns="45720" rIns="91440" bIns="45720" rtlCol="0" anchor="t">
            <a:spAutoFit/>
          </a:bodyPr>
          <a:ls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dirty="0">
                <a:solidFill>
                  <a:srgbClr val="000000"/>
                </a:solidFill>
                <a:latin typeface="+mn-lt"/>
              </a:rPr>
              <a:t>Simplified version but in reality there are many more details and exceptions.</a:t>
            </a:r>
          </a:p>
        </p:txBody>
      </p:sp>
      <p:sp>
        <p:nvSpPr>
          <p:cNvPr id="6" name="Rectangle 5">
            <a:extLst>
              <a:ext uri="{FF2B5EF4-FFF2-40B4-BE49-F238E27FC236}">
                <a16:creationId xmlns:a16="http://schemas.microsoft.com/office/drawing/2014/main" id="{9C0BA125-435F-4FE4-A346-C4DCB53B1E09}"/>
              </a:ext>
            </a:extLst>
          </p:cNvPr>
          <p:cNvSpPr/>
          <p:nvPr/>
        </p:nvSpPr>
        <p:spPr>
          <a:xfrm>
            <a:off x="0" y="5949280"/>
            <a:ext cx="9144000" cy="276999"/>
          </a:xfrm>
          <a:prstGeom prst="rect">
            <a:avLst/>
          </a:prstGeom>
        </p:spPr>
        <p:txBody>
          <a:bodyPr wrap="square">
            <a:spAutoFit/>
          </a:bodyPr>
          <a:ls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lang="en-US" sz="1200">
                <a:latin typeface="+mn-lt"/>
              </a:rPr>
              <a:t>https://</a:t>
            </a:r>
            <a:r>
              <a:rPr lang="en-US" sz="1200" err="1">
                <a:latin typeface="+mn-lt"/>
              </a:rPr>
              <a:t>en.wikipedia.org</a:t>
            </a:r>
            <a:r>
              <a:rPr lang="en-US" sz="1200">
                <a:latin typeface="+mn-lt"/>
              </a:rPr>
              <a:t>/wiki/</a:t>
            </a:r>
            <a:r>
              <a:rPr lang="en-US" sz="1200" err="1">
                <a:latin typeface="+mn-lt"/>
              </a:rPr>
              <a:t>Central_dogma_of_molecular_biology</a:t>
            </a:r>
            <a:endParaRPr lang="en-US" sz="1200">
              <a:latin typeface="+mn-lt"/>
            </a:endParaRPr>
          </a:p>
        </p:txBody>
      </p:sp>
    </p:spTree>
    <p:extLst>
      <p:ext uri="{BB962C8B-B14F-4D97-AF65-F5344CB8AC3E}">
        <p14:creationId xmlns:p14="http://schemas.microsoft.com/office/powerpoint/2010/main" val="8618012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973A-A934-45F2-B01D-D744EDA37E65}"/>
              </a:ext>
            </a:extLst>
          </p:cNvPr>
          <p:cNvSpPr>
            <a:spLocks noGrp="1"/>
          </p:cNvSpPr>
          <p:nvPr>
            <p:ph type="title"/>
          </p:nvPr>
        </p:nvSpPr>
        <p:spPr/>
        <p:txBody>
          <a:bodyPr/>
          <a:lstStyle/>
          <a:p>
            <a:r>
              <a:rPr lang="en-GB">
                <a:cs typeface="Arial"/>
              </a:rPr>
              <a:t>Transcription</a:t>
            </a:r>
            <a:endParaRPr lang="en-GB"/>
          </a:p>
        </p:txBody>
      </p:sp>
      <p:pic>
        <p:nvPicPr>
          <p:cNvPr id="4" name="Picture 3">
            <a:extLst>
              <a:ext uri="{FF2B5EF4-FFF2-40B4-BE49-F238E27FC236}">
                <a16:creationId xmlns:a16="http://schemas.microsoft.com/office/drawing/2014/main" id="{849ED671-3F7B-4E50-A4E5-96DE05B99A88}"/>
              </a:ext>
            </a:extLst>
          </p:cNvPr>
          <p:cNvPicPr>
            <a:picLocks noChangeAspect="1"/>
          </p:cNvPicPr>
          <p:nvPr/>
        </p:nvPicPr>
        <p:blipFill>
          <a:blip r:embed="rId2"/>
          <a:stretch>
            <a:fillRect/>
          </a:stretch>
        </p:blipFill>
        <p:spPr>
          <a:xfrm>
            <a:off x="3279387" y="1304661"/>
            <a:ext cx="5616624" cy="1737180"/>
          </a:xfrm>
          <a:prstGeom prst="rect">
            <a:avLst/>
          </a:prstGeom>
        </p:spPr>
      </p:pic>
      <p:pic>
        <p:nvPicPr>
          <p:cNvPr id="5" name="Picture 4">
            <a:extLst>
              <a:ext uri="{FF2B5EF4-FFF2-40B4-BE49-F238E27FC236}">
                <a16:creationId xmlns:a16="http://schemas.microsoft.com/office/drawing/2014/main" id="{7CA31377-1D65-4BD5-8874-A741CFC1974D}"/>
              </a:ext>
            </a:extLst>
          </p:cNvPr>
          <p:cNvPicPr>
            <a:picLocks noChangeAspect="1"/>
          </p:cNvPicPr>
          <p:nvPr/>
        </p:nvPicPr>
        <p:blipFill>
          <a:blip r:embed="rId3"/>
          <a:stretch>
            <a:fillRect/>
          </a:stretch>
        </p:blipFill>
        <p:spPr>
          <a:xfrm>
            <a:off x="3279387" y="3329873"/>
            <a:ext cx="5634486" cy="1008112"/>
          </a:xfrm>
          <a:prstGeom prst="rect">
            <a:avLst/>
          </a:prstGeom>
        </p:spPr>
      </p:pic>
      <p:pic>
        <p:nvPicPr>
          <p:cNvPr id="6" name="Picture 5">
            <a:extLst>
              <a:ext uri="{FF2B5EF4-FFF2-40B4-BE49-F238E27FC236}">
                <a16:creationId xmlns:a16="http://schemas.microsoft.com/office/drawing/2014/main" id="{68B8D503-4682-411F-886D-D6FD1DE96AAF}"/>
              </a:ext>
            </a:extLst>
          </p:cNvPr>
          <p:cNvPicPr>
            <a:picLocks noChangeAspect="1"/>
          </p:cNvPicPr>
          <p:nvPr/>
        </p:nvPicPr>
        <p:blipFill>
          <a:blip r:embed="rId4"/>
          <a:stretch>
            <a:fillRect/>
          </a:stretch>
        </p:blipFill>
        <p:spPr>
          <a:xfrm>
            <a:off x="3279387" y="4502275"/>
            <a:ext cx="5616624" cy="1635910"/>
          </a:xfrm>
          <a:prstGeom prst="rect">
            <a:avLst/>
          </a:prstGeom>
        </p:spPr>
      </p:pic>
      <p:sp>
        <p:nvSpPr>
          <p:cNvPr id="7" name="TextBox 4">
            <a:extLst>
              <a:ext uri="{FF2B5EF4-FFF2-40B4-BE49-F238E27FC236}">
                <a16:creationId xmlns:a16="http://schemas.microsoft.com/office/drawing/2014/main" id="{DAC800BB-61A4-46DC-8939-FA63DAACB5C8}"/>
              </a:ext>
            </a:extLst>
          </p:cNvPr>
          <p:cNvSpPr txBox="1"/>
          <p:nvPr/>
        </p:nvSpPr>
        <p:spPr>
          <a:xfrm>
            <a:off x="1451587" y="2249753"/>
            <a:ext cx="1331013" cy="461665"/>
          </a:xfrm>
          <a:prstGeom prst="rect">
            <a:avLst/>
          </a:prstGeom>
          <a:noFill/>
        </p:spPr>
        <p:txBody>
          <a:bodyPr wrap="none" rtlCol="0">
            <a:spAutoFit/>
          </a:bodyPr>
          <a:ls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solidFill>
                  <a:srgbClr val="000000"/>
                </a:solidFill>
                <a:latin typeface="+mn-lt"/>
              </a:rPr>
              <a:t>Initiation</a:t>
            </a:r>
          </a:p>
        </p:txBody>
      </p:sp>
      <p:sp>
        <p:nvSpPr>
          <p:cNvPr id="8" name="TextBox 5">
            <a:extLst>
              <a:ext uri="{FF2B5EF4-FFF2-40B4-BE49-F238E27FC236}">
                <a16:creationId xmlns:a16="http://schemas.microsoft.com/office/drawing/2014/main" id="{6B5B36E2-300D-4531-A3F8-9C874EAE1D78}"/>
              </a:ext>
            </a:extLst>
          </p:cNvPr>
          <p:cNvSpPr txBox="1"/>
          <p:nvPr/>
        </p:nvSpPr>
        <p:spPr>
          <a:xfrm>
            <a:off x="1451587" y="3545897"/>
            <a:ext cx="1639241" cy="461665"/>
          </a:xfrm>
          <a:prstGeom prst="rect">
            <a:avLst/>
          </a:prstGeom>
          <a:noFill/>
        </p:spPr>
        <p:txBody>
          <a:bodyPr wrap="none" rtlCol="0">
            <a:spAutoFit/>
          </a:bodyPr>
          <a:ls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solidFill>
                  <a:srgbClr val="000000"/>
                </a:solidFill>
                <a:latin typeface="+mn-lt"/>
              </a:rPr>
              <a:t>Elongation</a:t>
            </a:r>
          </a:p>
        </p:txBody>
      </p:sp>
      <p:sp>
        <p:nvSpPr>
          <p:cNvPr id="9" name="TextBox 6">
            <a:extLst>
              <a:ext uri="{FF2B5EF4-FFF2-40B4-BE49-F238E27FC236}">
                <a16:creationId xmlns:a16="http://schemas.microsoft.com/office/drawing/2014/main" id="{0ABFE5A8-791E-4582-85EE-8BA35BD4236E}"/>
              </a:ext>
            </a:extLst>
          </p:cNvPr>
          <p:cNvSpPr txBox="1"/>
          <p:nvPr/>
        </p:nvSpPr>
        <p:spPr>
          <a:xfrm>
            <a:off x="1451587" y="5346097"/>
            <a:ext cx="1775546" cy="461665"/>
          </a:xfrm>
          <a:prstGeom prst="rect">
            <a:avLst/>
          </a:prstGeom>
          <a:noFill/>
        </p:spPr>
        <p:txBody>
          <a:bodyPr wrap="none" rtlCol="0">
            <a:spAutoFit/>
          </a:bodyPr>
          <a:ls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solidFill>
                  <a:srgbClr val="000000"/>
                </a:solidFill>
                <a:latin typeface="+mn-lt"/>
              </a:rPr>
              <a:t>Termination</a:t>
            </a:r>
          </a:p>
        </p:txBody>
      </p:sp>
      <p:sp>
        <p:nvSpPr>
          <p:cNvPr id="10" name="Rectangle 9">
            <a:extLst>
              <a:ext uri="{FF2B5EF4-FFF2-40B4-BE49-F238E27FC236}">
                <a16:creationId xmlns:a16="http://schemas.microsoft.com/office/drawing/2014/main" id="{36F60C70-E24D-431C-A083-2902BE5E39FE}"/>
              </a:ext>
            </a:extLst>
          </p:cNvPr>
          <p:cNvSpPr/>
          <p:nvPr/>
        </p:nvSpPr>
        <p:spPr>
          <a:xfrm>
            <a:off x="1430775" y="6057189"/>
            <a:ext cx="9144000" cy="276999"/>
          </a:xfrm>
          <a:prstGeom prst="rect">
            <a:avLst/>
          </a:prstGeom>
        </p:spPr>
        <p:txBody>
          <a:bodyPr wrap="square">
            <a:spAutoFit/>
          </a:bodyPr>
          <a:ls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lang="en-US" sz="1200">
                <a:latin typeface="+mn-lt"/>
              </a:rPr>
              <a:t>https://</a:t>
            </a:r>
            <a:r>
              <a:rPr lang="en-US" sz="1200" err="1">
                <a:latin typeface="+mn-lt"/>
              </a:rPr>
              <a:t>simple.wikipedia.org</a:t>
            </a:r>
            <a:r>
              <a:rPr lang="en-US" sz="1200">
                <a:latin typeface="+mn-lt"/>
              </a:rPr>
              <a:t>/wiki/Transcription_(genetics)</a:t>
            </a:r>
          </a:p>
        </p:txBody>
      </p:sp>
    </p:spTree>
    <p:extLst>
      <p:ext uri="{BB962C8B-B14F-4D97-AF65-F5344CB8AC3E}">
        <p14:creationId xmlns:p14="http://schemas.microsoft.com/office/powerpoint/2010/main" val="278432562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083A8-DADC-478F-8C9A-6232E5DE716C}"/>
              </a:ext>
            </a:extLst>
          </p:cNvPr>
          <p:cNvSpPr>
            <a:spLocks noGrp="1"/>
          </p:cNvSpPr>
          <p:nvPr>
            <p:ph type="title"/>
          </p:nvPr>
        </p:nvSpPr>
        <p:spPr/>
        <p:txBody>
          <a:bodyPr/>
          <a:lstStyle/>
          <a:p>
            <a:r>
              <a:rPr lang="en-GB">
                <a:cs typeface="Arial"/>
              </a:rPr>
              <a:t>Translation</a:t>
            </a:r>
            <a:endParaRPr lang="en-GB"/>
          </a:p>
        </p:txBody>
      </p:sp>
      <p:pic>
        <p:nvPicPr>
          <p:cNvPr id="4" name="Picture 3">
            <a:extLst>
              <a:ext uri="{FF2B5EF4-FFF2-40B4-BE49-F238E27FC236}">
                <a16:creationId xmlns:a16="http://schemas.microsoft.com/office/drawing/2014/main" id="{4F78F477-1A30-47D1-814B-F4C33FD4173D}"/>
              </a:ext>
            </a:extLst>
          </p:cNvPr>
          <p:cNvPicPr>
            <a:picLocks noChangeAspect="1"/>
          </p:cNvPicPr>
          <p:nvPr/>
        </p:nvPicPr>
        <p:blipFill>
          <a:blip r:embed="rId2"/>
          <a:stretch>
            <a:fillRect/>
          </a:stretch>
        </p:blipFill>
        <p:spPr>
          <a:xfrm>
            <a:off x="3702389" y="1694993"/>
            <a:ext cx="6753944" cy="4315020"/>
          </a:xfrm>
          <a:prstGeom prst="rect">
            <a:avLst/>
          </a:prstGeom>
        </p:spPr>
      </p:pic>
      <p:sp>
        <p:nvSpPr>
          <p:cNvPr id="5" name="Rectangle 4">
            <a:extLst>
              <a:ext uri="{FF2B5EF4-FFF2-40B4-BE49-F238E27FC236}">
                <a16:creationId xmlns:a16="http://schemas.microsoft.com/office/drawing/2014/main" id="{20621C19-BC63-4FE1-BF7B-4FE799EBF530}"/>
              </a:ext>
            </a:extLst>
          </p:cNvPr>
          <p:cNvSpPr/>
          <p:nvPr/>
        </p:nvSpPr>
        <p:spPr>
          <a:xfrm>
            <a:off x="2507361" y="6122210"/>
            <a:ext cx="9144000" cy="276999"/>
          </a:xfrm>
          <a:prstGeom prst="rect">
            <a:avLst/>
          </a:prstGeom>
        </p:spPr>
        <p:txBody>
          <a:bodyPr wrap="square">
            <a:spAutoFit/>
          </a:bodyPr>
          <a:ls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lang="en-US" sz="1200" dirty="0">
                <a:latin typeface="+mn-lt"/>
              </a:rPr>
              <a:t>https://en.wikipedia.org/wiki/Ribosome</a:t>
            </a:r>
          </a:p>
        </p:txBody>
      </p:sp>
      <p:sp>
        <p:nvSpPr>
          <p:cNvPr id="6" name="TextBox 3">
            <a:extLst>
              <a:ext uri="{FF2B5EF4-FFF2-40B4-BE49-F238E27FC236}">
                <a16:creationId xmlns:a16="http://schemas.microsoft.com/office/drawing/2014/main" id="{CD1BC460-00DF-4B84-8C5F-A365986A8CB3}"/>
              </a:ext>
            </a:extLst>
          </p:cNvPr>
          <p:cNvSpPr txBox="1"/>
          <p:nvPr/>
        </p:nvSpPr>
        <p:spPr>
          <a:xfrm>
            <a:off x="609600" y="1512177"/>
            <a:ext cx="2667711" cy="3416320"/>
          </a:xfrm>
          <a:prstGeom prst="rect">
            <a:avLst/>
          </a:prstGeom>
          <a:noFill/>
        </p:spPr>
        <p:txBody>
          <a:bodyPr wrap="square" rtlCol="0">
            <a:spAutoFit/>
          </a:bodyPr>
          <a:ls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dirty="0">
                <a:solidFill>
                  <a:srgbClr val="000000"/>
                </a:solidFill>
                <a:latin typeface="+mn-lt"/>
              </a:rPr>
              <a:t>Mature mRNA are transported out of the nucleus to ribosomes that translate the RNA sequence into a sequence of amino acids, i.e. a protein</a:t>
            </a:r>
          </a:p>
        </p:txBody>
      </p:sp>
    </p:spTree>
    <p:extLst>
      <p:ext uri="{BB962C8B-B14F-4D97-AF65-F5344CB8AC3E}">
        <p14:creationId xmlns:p14="http://schemas.microsoft.com/office/powerpoint/2010/main" val="306434445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9B56-91F9-4AA2-A73C-E0308B806E25}"/>
              </a:ext>
            </a:extLst>
          </p:cNvPr>
          <p:cNvSpPr>
            <a:spLocks noGrp="1"/>
          </p:cNvSpPr>
          <p:nvPr>
            <p:ph type="title"/>
          </p:nvPr>
        </p:nvSpPr>
        <p:spPr/>
        <p:txBody>
          <a:bodyPr/>
          <a:lstStyle/>
          <a:p>
            <a:r>
              <a:rPr lang="en-GB" dirty="0">
                <a:cs typeface="Arial"/>
              </a:rPr>
              <a:t>Regulating gene activity</a:t>
            </a:r>
            <a:endParaRPr lang="en-GB" dirty="0"/>
          </a:p>
        </p:txBody>
      </p:sp>
      <p:sp>
        <p:nvSpPr>
          <p:cNvPr id="4" name="Content Placeholder 2">
            <a:extLst>
              <a:ext uri="{FF2B5EF4-FFF2-40B4-BE49-F238E27FC236}">
                <a16:creationId xmlns:a16="http://schemas.microsoft.com/office/drawing/2014/main" id="{6340DD1D-06FE-4538-9750-80CDC4513755}"/>
              </a:ext>
            </a:extLst>
          </p:cNvPr>
          <p:cNvSpPr>
            <a:spLocks noGrp="1"/>
          </p:cNvSpPr>
          <p:nvPr/>
        </p:nvSpPr>
        <p:spPr bwMode="auto">
          <a:xfrm>
            <a:off x="611353" y="1539776"/>
            <a:ext cx="864096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003399"/>
              </a:buClr>
              <a:buFont typeface="Wingdings" pitchFamily="2" charset="2"/>
              <a:buChar char="§"/>
              <a:defRPr sz="3200">
                <a:solidFill>
                  <a:schemeClr val="tx2"/>
                </a:solidFill>
                <a:latin typeface="+mn-lt"/>
                <a:ea typeface="+mn-ea"/>
                <a:cs typeface="+mn-cs"/>
              </a:defRPr>
            </a:lvl1pPr>
            <a:lvl2pPr marL="742950" indent="-285750" algn="l" rtl="0" fontAlgn="base">
              <a:spcBef>
                <a:spcPct val="20000"/>
              </a:spcBef>
              <a:spcAft>
                <a:spcPct val="0"/>
              </a:spcAft>
              <a:buClr>
                <a:srgbClr val="003399"/>
              </a:buClr>
              <a:buSzPct val="60000"/>
              <a:buFont typeface="Wingdings" pitchFamily="2" charset="2"/>
              <a:buChar char="v"/>
              <a:defRPr sz="2800">
                <a:solidFill>
                  <a:schemeClr val="tx2"/>
                </a:solidFill>
                <a:latin typeface="+mn-lt"/>
              </a:defRPr>
            </a:lvl2pPr>
            <a:lvl3pPr marL="1143000" indent="-228600" algn="l" rtl="0" fontAlgn="base">
              <a:spcBef>
                <a:spcPct val="20000"/>
              </a:spcBef>
              <a:spcAft>
                <a:spcPct val="0"/>
              </a:spcAft>
              <a:buClr>
                <a:srgbClr val="003399"/>
              </a:buClr>
              <a:buChar char="•"/>
              <a:defRPr sz="2400">
                <a:solidFill>
                  <a:schemeClr val="tx2"/>
                </a:solidFill>
                <a:latin typeface="+mn-lt"/>
              </a:defRPr>
            </a:lvl3pPr>
            <a:lvl4pPr marL="1600200" indent="-228600" algn="l" rtl="0" fontAlgn="base">
              <a:spcBef>
                <a:spcPct val="20000"/>
              </a:spcBef>
              <a:spcAft>
                <a:spcPct val="0"/>
              </a:spcAft>
              <a:buClr>
                <a:srgbClr val="003399"/>
              </a:buClr>
              <a:buChar char="–"/>
              <a:defRPr sz="2000">
                <a:solidFill>
                  <a:schemeClr val="tx2"/>
                </a:solidFill>
                <a:latin typeface="+mn-lt"/>
              </a:defRPr>
            </a:lvl4pPr>
            <a:lvl5pPr marL="2057400" indent="-228600" algn="l" rtl="0" fontAlgn="base">
              <a:spcBef>
                <a:spcPct val="20000"/>
              </a:spcBef>
              <a:spcAft>
                <a:spcPct val="0"/>
              </a:spcAft>
              <a:buClr>
                <a:srgbClr val="003399"/>
              </a:buClr>
              <a:buSzPct val="70000"/>
              <a:buFont typeface="Wingdings" pitchFamily="2" charset="2"/>
              <a:buChar char="Ø"/>
              <a:defRPr>
                <a:solidFill>
                  <a:schemeClr val="tx2"/>
                </a:solidFill>
                <a:latin typeface="+mn-lt"/>
              </a:defRPr>
            </a:lvl5pPr>
            <a:lvl6pPr marL="2514600" indent="-228600" algn="l" rtl="0" eaLnBrk="1" fontAlgn="base" hangingPunct="1">
              <a:spcBef>
                <a:spcPct val="20000"/>
              </a:spcBef>
              <a:spcAft>
                <a:spcPct val="0"/>
              </a:spcAft>
              <a:buClr>
                <a:srgbClr val="003399"/>
              </a:buClr>
              <a:buSzPct val="70000"/>
              <a:buFont typeface="Wingdings" pitchFamily="2" charset="2"/>
              <a:buChar char="Ø"/>
              <a:defRPr>
                <a:solidFill>
                  <a:schemeClr val="tx2"/>
                </a:solidFill>
                <a:latin typeface="+mn-lt"/>
              </a:defRPr>
            </a:lvl6pPr>
            <a:lvl7pPr marL="2971800" indent="-228600" algn="l" rtl="0" eaLnBrk="1" fontAlgn="base" hangingPunct="1">
              <a:spcBef>
                <a:spcPct val="20000"/>
              </a:spcBef>
              <a:spcAft>
                <a:spcPct val="0"/>
              </a:spcAft>
              <a:buClr>
                <a:srgbClr val="003399"/>
              </a:buClr>
              <a:buSzPct val="70000"/>
              <a:buFont typeface="Wingdings" pitchFamily="2" charset="2"/>
              <a:buChar char="Ø"/>
              <a:defRPr>
                <a:solidFill>
                  <a:schemeClr val="tx2"/>
                </a:solidFill>
                <a:latin typeface="+mn-lt"/>
              </a:defRPr>
            </a:lvl7pPr>
            <a:lvl8pPr marL="3429000" indent="-228600" algn="l" rtl="0" eaLnBrk="1" fontAlgn="base" hangingPunct="1">
              <a:spcBef>
                <a:spcPct val="20000"/>
              </a:spcBef>
              <a:spcAft>
                <a:spcPct val="0"/>
              </a:spcAft>
              <a:buClr>
                <a:srgbClr val="003399"/>
              </a:buClr>
              <a:buSzPct val="70000"/>
              <a:buFont typeface="Wingdings" pitchFamily="2" charset="2"/>
              <a:buChar char="Ø"/>
              <a:defRPr>
                <a:solidFill>
                  <a:schemeClr val="tx2"/>
                </a:solidFill>
                <a:latin typeface="+mn-lt"/>
              </a:defRPr>
            </a:lvl8pPr>
            <a:lvl9pPr marL="3886200" indent="-228600" algn="l" rtl="0" eaLnBrk="1" fontAlgn="base" hangingPunct="1">
              <a:spcBef>
                <a:spcPct val="20000"/>
              </a:spcBef>
              <a:spcAft>
                <a:spcPct val="0"/>
              </a:spcAft>
              <a:buClr>
                <a:srgbClr val="003399"/>
              </a:buClr>
              <a:buSzPct val="70000"/>
              <a:buFont typeface="Wingdings" pitchFamily="2" charset="2"/>
              <a:buChar char="Ø"/>
              <a:defRPr>
                <a:solidFill>
                  <a:schemeClr val="tx2"/>
                </a:solidFill>
                <a:latin typeface="+mn-lt"/>
              </a:defRPr>
            </a:lvl9pPr>
          </a:lstStyle>
          <a:p>
            <a:pPr>
              <a:buFont typeface="Arial" panose="020B0604020202020204" pitchFamily="34" charset="0"/>
              <a:buChar char="•"/>
            </a:pPr>
            <a:r>
              <a:rPr lang="en-US" sz="2800" dirty="0">
                <a:solidFill>
                  <a:schemeClr val="tx1"/>
                </a:solidFill>
              </a:rPr>
              <a:t>Regulation can occur at any of these steps:</a:t>
            </a:r>
          </a:p>
          <a:p>
            <a:pPr>
              <a:buFont typeface="Arial" panose="020B0604020202020204" pitchFamily="34" charset="0"/>
              <a:buChar char="•"/>
            </a:pPr>
            <a:r>
              <a:rPr lang="en-US" sz="2800" u="sng" dirty="0">
                <a:solidFill>
                  <a:schemeClr val="tx1"/>
                </a:solidFill>
              </a:rPr>
              <a:t>Transcription</a:t>
            </a:r>
            <a:r>
              <a:rPr lang="en-US" sz="2800" dirty="0">
                <a:solidFill>
                  <a:schemeClr val="tx1"/>
                </a:solidFill>
              </a:rPr>
              <a:t> can be blocked, slowed or accelerated.</a:t>
            </a:r>
          </a:p>
          <a:p>
            <a:pPr>
              <a:buFont typeface="Arial" panose="020B0604020202020204" pitchFamily="34" charset="0"/>
              <a:buChar char="•"/>
            </a:pPr>
            <a:r>
              <a:rPr lang="en-US" sz="2800" u="sng">
                <a:solidFill>
                  <a:schemeClr val="tx1"/>
                </a:solidFill>
              </a:rPr>
              <a:t>RNA splicing</a:t>
            </a:r>
            <a:r>
              <a:rPr lang="en-US" sz="2800" dirty="0">
                <a:solidFill>
                  <a:schemeClr val="tx1"/>
                </a:solidFill>
              </a:rPr>
              <a:t> choices can be changed.</a:t>
            </a:r>
            <a:endParaRPr lang="en-US" sz="2800" dirty="0">
              <a:solidFill>
                <a:schemeClr val="tx1"/>
              </a:solidFill>
              <a:cs typeface="Arial"/>
            </a:endParaRPr>
          </a:p>
          <a:p>
            <a:pPr>
              <a:buFont typeface="Arial" panose="020B0604020202020204" pitchFamily="34" charset="0"/>
              <a:buChar char="•"/>
            </a:pPr>
            <a:r>
              <a:rPr lang="en-US" sz="2800" u="sng" dirty="0">
                <a:solidFill>
                  <a:schemeClr val="tx1"/>
                </a:solidFill>
              </a:rPr>
              <a:t>mRNA</a:t>
            </a:r>
            <a:r>
              <a:rPr lang="en-US" sz="2800" dirty="0">
                <a:solidFill>
                  <a:schemeClr val="tx1"/>
                </a:solidFill>
              </a:rPr>
              <a:t> can be degraded before transport out of the nucleus.</a:t>
            </a:r>
          </a:p>
          <a:p>
            <a:pPr>
              <a:buFont typeface="Arial" panose="020B0604020202020204" pitchFamily="34" charset="0"/>
              <a:buChar char="•"/>
            </a:pPr>
            <a:r>
              <a:rPr lang="en-US" sz="2800" dirty="0">
                <a:solidFill>
                  <a:schemeClr val="tx1"/>
                </a:solidFill>
              </a:rPr>
              <a:t>Mature mRNA </a:t>
            </a:r>
            <a:r>
              <a:rPr lang="en-US" sz="2800" u="sng" dirty="0">
                <a:solidFill>
                  <a:schemeClr val="tx1"/>
                </a:solidFill>
              </a:rPr>
              <a:t>transport</a:t>
            </a:r>
            <a:r>
              <a:rPr lang="en-US" sz="2800" dirty="0">
                <a:solidFill>
                  <a:schemeClr val="tx1"/>
                </a:solidFill>
              </a:rPr>
              <a:t> can be interrupted.</a:t>
            </a:r>
          </a:p>
          <a:p>
            <a:pPr>
              <a:buFont typeface="Arial" panose="020B0604020202020204" pitchFamily="34" charset="0"/>
              <a:buChar char="•"/>
            </a:pPr>
            <a:r>
              <a:rPr lang="en-US" sz="2800" u="sng" dirty="0">
                <a:solidFill>
                  <a:schemeClr val="tx1"/>
                </a:solidFill>
              </a:rPr>
              <a:t>Translation</a:t>
            </a:r>
            <a:r>
              <a:rPr lang="en-US" sz="2800" dirty="0">
                <a:solidFill>
                  <a:schemeClr val="tx1"/>
                </a:solidFill>
              </a:rPr>
              <a:t> can be blocked, slowed or accelerated.</a:t>
            </a:r>
          </a:p>
          <a:p>
            <a:pPr>
              <a:buFont typeface="Arial" panose="020B0604020202020204" pitchFamily="34" charset="0"/>
              <a:buChar char="•"/>
            </a:pPr>
            <a:r>
              <a:rPr lang="en-US" sz="2800" u="sng" dirty="0">
                <a:solidFill>
                  <a:schemeClr val="tx1"/>
                </a:solidFill>
              </a:rPr>
              <a:t>Proteins</a:t>
            </a:r>
            <a:r>
              <a:rPr lang="en-US" sz="2800" dirty="0">
                <a:solidFill>
                  <a:schemeClr val="tx1"/>
                </a:solidFill>
              </a:rPr>
              <a:t> can be degraded.</a:t>
            </a:r>
          </a:p>
        </p:txBody>
      </p:sp>
    </p:spTree>
    <p:extLst>
      <p:ext uri="{BB962C8B-B14F-4D97-AF65-F5344CB8AC3E}">
        <p14:creationId xmlns:p14="http://schemas.microsoft.com/office/powerpoint/2010/main" val="36470627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0B3F-7A47-426B-8E49-5DC2E8663648}"/>
              </a:ext>
            </a:extLst>
          </p:cNvPr>
          <p:cNvSpPr>
            <a:spLocks noGrp="1"/>
          </p:cNvSpPr>
          <p:nvPr>
            <p:ph type="title"/>
          </p:nvPr>
        </p:nvSpPr>
        <p:spPr/>
        <p:txBody>
          <a:bodyPr/>
          <a:lstStyle/>
          <a:p>
            <a:r>
              <a:rPr lang="en-GB">
                <a:cs typeface="Arial"/>
              </a:rPr>
              <a:t>Transcription and repressors</a:t>
            </a:r>
            <a:endParaRPr lang="en-US"/>
          </a:p>
        </p:txBody>
      </p:sp>
      <p:pic>
        <p:nvPicPr>
          <p:cNvPr id="4" name="Shape 126">
            <a:extLst>
              <a:ext uri="{FF2B5EF4-FFF2-40B4-BE49-F238E27FC236}">
                <a16:creationId xmlns:a16="http://schemas.microsoft.com/office/drawing/2014/main" id="{8785A5C0-BAD5-4E56-96E7-078F48656B43}"/>
              </a:ext>
            </a:extLst>
          </p:cNvPr>
          <p:cNvPicPr preferRelativeResize="0"/>
          <p:nvPr/>
        </p:nvPicPr>
        <p:blipFill>
          <a:blip r:embed="rId2">
            <a:alphaModFix/>
          </a:blip>
          <a:stretch>
            <a:fillRect/>
          </a:stretch>
        </p:blipFill>
        <p:spPr>
          <a:xfrm>
            <a:off x="2082167" y="1407400"/>
            <a:ext cx="7244499" cy="4452449"/>
          </a:xfrm>
          <a:prstGeom prst="rect">
            <a:avLst/>
          </a:prstGeom>
          <a:noFill/>
          <a:ln>
            <a:noFill/>
          </a:ln>
        </p:spPr>
      </p:pic>
      <p:sp>
        <p:nvSpPr>
          <p:cNvPr id="5" name="Shape 128">
            <a:extLst>
              <a:ext uri="{FF2B5EF4-FFF2-40B4-BE49-F238E27FC236}">
                <a16:creationId xmlns:a16="http://schemas.microsoft.com/office/drawing/2014/main" id="{307BCDDE-1AF3-4E70-B79D-E2E96B2CEB80}"/>
              </a:ext>
            </a:extLst>
          </p:cNvPr>
          <p:cNvSpPr txBox="1"/>
          <p:nvPr/>
        </p:nvSpPr>
        <p:spPr>
          <a:xfrm>
            <a:off x="1418633" y="2678075"/>
            <a:ext cx="1914599" cy="485399"/>
          </a:xfrm>
          <a:prstGeom prst="rect">
            <a:avLst/>
          </a:prstGeom>
          <a:noFill/>
          <a:ln>
            <a:noFill/>
          </a:ln>
        </p:spPr>
        <p:txBody>
          <a:bodyPr lIns="91425" tIns="91425" rIns="91425" bIns="91425" anchor="t" anchorCtr="0">
            <a:noAutofit/>
          </a:bodyPr>
          <a:ls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lvl="0" rtl="0">
              <a:spcBef>
                <a:spcPts val="0"/>
              </a:spcBef>
              <a:buNone/>
            </a:pPr>
            <a:r>
              <a:rPr lang="en-GB" sz="2400">
                <a:solidFill>
                  <a:srgbClr val="000000"/>
                </a:solidFill>
                <a:latin typeface="Calibri"/>
                <a:cs typeface="Calibri"/>
              </a:rPr>
              <a:t>Inactive</a:t>
            </a:r>
          </a:p>
        </p:txBody>
      </p:sp>
      <p:sp>
        <p:nvSpPr>
          <p:cNvPr id="6" name="Shape 129">
            <a:extLst>
              <a:ext uri="{FF2B5EF4-FFF2-40B4-BE49-F238E27FC236}">
                <a16:creationId xmlns:a16="http://schemas.microsoft.com/office/drawing/2014/main" id="{1E118077-615F-4A1F-92A2-CF64612CC21D}"/>
              </a:ext>
            </a:extLst>
          </p:cNvPr>
          <p:cNvSpPr txBox="1"/>
          <p:nvPr/>
        </p:nvSpPr>
        <p:spPr>
          <a:xfrm>
            <a:off x="1418633" y="3429000"/>
            <a:ext cx="1914599" cy="485399"/>
          </a:xfrm>
          <a:prstGeom prst="rect">
            <a:avLst/>
          </a:prstGeom>
          <a:noFill/>
          <a:ln>
            <a:noFill/>
          </a:ln>
        </p:spPr>
        <p:txBody>
          <a:bodyPr lIns="91425" tIns="91425" rIns="91425" bIns="91425" anchor="t" anchorCtr="0">
            <a:noAutofit/>
          </a:bodyPr>
          <a:ls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lvl="0" rtl="0">
              <a:spcBef>
                <a:spcPts val="0"/>
              </a:spcBef>
              <a:buNone/>
            </a:pPr>
            <a:r>
              <a:rPr lang="en-GB" sz="2400">
                <a:solidFill>
                  <a:srgbClr val="000000"/>
                </a:solidFill>
                <a:latin typeface="Calibri"/>
                <a:cs typeface="Calibri"/>
              </a:rPr>
              <a:t>Active</a:t>
            </a:r>
          </a:p>
        </p:txBody>
      </p:sp>
      <p:sp>
        <p:nvSpPr>
          <p:cNvPr id="7" name="Shape 130">
            <a:extLst>
              <a:ext uri="{FF2B5EF4-FFF2-40B4-BE49-F238E27FC236}">
                <a16:creationId xmlns:a16="http://schemas.microsoft.com/office/drawing/2014/main" id="{0CF6C60C-E2E4-40F7-A6B9-63AE82C1289E}"/>
              </a:ext>
            </a:extLst>
          </p:cNvPr>
          <p:cNvSpPr txBox="1"/>
          <p:nvPr/>
        </p:nvSpPr>
        <p:spPr>
          <a:xfrm>
            <a:off x="1213317" y="5661248"/>
            <a:ext cx="9062999" cy="287699"/>
          </a:xfrm>
          <a:prstGeom prst="rect">
            <a:avLst/>
          </a:prstGeom>
          <a:noFill/>
          <a:ln>
            <a:noFill/>
          </a:ln>
        </p:spPr>
        <p:txBody>
          <a:bodyPr lIns="91425" tIns="91425" rIns="91425" bIns="91425" anchor="ctr" anchorCtr="0">
            <a:noAutofit/>
          </a:bodyPr>
          <a:ls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lvl="0" algn="ctr" rtl="0">
              <a:spcBef>
                <a:spcPts val="0"/>
              </a:spcBef>
              <a:buNone/>
            </a:pPr>
            <a:r>
              <a:rPr lang="en-GB" sz="1200" u="sng">
                <a:hlinkClick r:id="rId3"/>
              </a:rPr>
              <a:t>http://en.wikipedia.org/wiki/Regulation_of_gene_expression</a:t>
            </a:r>
          </a:p>
        </p:txBody>
      </p:sp>
      <p:sp>
        <p:nvSpPr>
          <p:cNvPr id="8" name="Shape 132">
            <a:extLst>
              <a:ext uri="{FF2B5EF4-FFF2-40B4-BE49-F238E27FC236}">
                <a16:creationId xmlns:a16="http://schemas.microsoft.com/office/drawing/2014/main" id="{E3D3D8EA-E34C-4C6B-9A4B-0372E00A2260}"/>
              </a:ext>
            </a:extLst>
          </p:cNvPr>
          <p:cNvSpPr/>
          <p:nvPr/>
        </p:nvSpPr>
        <p:spPr>
          <a:xfrm rot="16200000">
            <a:off x="6205316" y="1419800"/>
            <a:ext cx="287699" cy="2606399"/>
          </a:xfrm>
          <a:prstGeom prst="leftBrace">
            <a:avLst>
              <a:gd name="adj1" fmla="val 8333"/>
              <a:gd name="adj2" fmla="val 50000"/>
            </a:avLst>
          </a:prstGeom>
          <a:noFill/>
          <a:ln w="19050" cap="flat">
            <a:solidFill>
              <a:srgbClr val="000000"/>
            </a:solidFill>
            <a:prstDash val="solid"/>
            <a:round/>
            <a:headEnd type="none" w="med" len="med"/>
            <a:tailEnd type="none" w="med" len="med"/>
          </a:ln>
        </p:spPr>
        <p:txBody>
          <a:bodyPr lIns="91425" tIns="91425" rIns="91425" bIns="91425" anchor="ctr" anchorCtr="0">
            <a:noAutofit/>
          </a:bodyPr>
          <a:ls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ts val="0"/>
              </a:spcBef>
              <a:buNone/>
            </a:pPr>
            <a:endParaRPr/>
          </a:p>
        </p:txBody>
      </p:sp>
      <p:sp>
        <p:nvSpPr>
          <p:cNvPr id="9" name="Shape 133">
            <a:extLst>
              <a:ext uri="{FF2B5EF4-FFF2-40B4-BE49-F238E27FC236}">
                <a16:creationId xmlns:a16="http://schemas.microsoft.com/office/drawing/2014/main" id="{FF9D8D82-E03E-4DE4-8B38-376E818EA8A0}"/>
              </a:ext>
            </a:extLst>
          </p:cNvPr>
          <p:cNvSpPr txBox="1"/>
          <p:nvPr/>
        </p:nvSpPr>
        <p:spPr>
          <a:xfrm>
            <a:off x="2346350" y="1375200"/>
            <a:ext cx="1995000" cy="404400"/>
          </a:xfrm>
          <a:prstGeom prst="rect">
            <a:avLst/>
          </a:prstGeom>
          <a:noFill/>
          <a:ln>
            <a:noFill/>
          </a:ln>
        </p:spPr>
        <p:txBody>
          <a:bodyPr lIns="91425" tIns="91425" rIns="91425" bIns="91425" anchor="t" anchorCtr="0">
            <a:noAutofit/>
          </a:bodyPr>
          <a:ls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lvl="0" rtl="0">
              <a:spcBef>
                <a:spcPts val="0"/>
              </a:spcBef>
              <a:buNone/>
            </a:pPr>
            <a:r>
              <a:rPr lang="en-GB" sz="1800">
                <a:solidFill>
                  <a:srgbClr val="000000"/>
                </a:solidFill>
                <a:latin typeface="Calibri"/>
                <a:cs typeface="Calibri"/>
              </a:rPr>
              <a:t>Obstructed RNA polymerase</a:t>
            </a:r>
          </a:p>
        </p:txBody>
      </p:sp>
      <p:sp>
        <p:nvSpPr>
          <p:cNvPr id="10" name="Shape 134">
            <a:extLst>
              <a:ext uri="{FF2B5EF4-FFF2-40B4-BE49-F238E27FC236}">
                <a16:creationId xmlns:a16="http://schemas.microsoft.com/office/drawing/2014/main" id="{7D9B49D3-35FE-4670-ABB1-9657353CB660}"/>
              </a:ext>
            </a:extLst>
          </p:cNvPr>
          <p:cNvSpPr txBox="1"/>
          <p:nvPr/>
        </p:nvSpPr>
        <p:spPr>
          <a:xfrm>
            <a:off x="4746217" y="1375200"/>
            <a:ext cx="1725899" cy="404400"/>
          </a:xfrm>
          <a:prstGeom prst="rect">
            <a:avLst/>
          </a:prstGeom>
          <a:noFill/>
          <a:ln>
            <a:noFill/>
          </a:ln>
        </p:spPr>
        <p:txBody>
          <a:bodyPr lIns="91425" tIns="91425" rIns="91425" bIns="91425" anchor="t" anchorCtr="0">
            <a:noAutofit/>
          </a:bodyPr>
          <a:ls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lvl="0" rtl="0">
              <a:spcBef>
                <a:spcPts val="0"/>
              </a:spcBef>
              <a:buNone/>
            </a:pPr>
            <a:r>
              <a:rPr lang="en-GB" sz="1800">
                <a:solidFill>
                  <a:srgbClr val="000000"/>
                </a:solidFill>
                <a:latin typeface="Calibri"/>
                <a:cs typeface="Calibri"/>
              </a:rPr>
              <a:t>Repressor</a:t>
            </a:r>
          </a:p>
        </p:txBody>
      </p:sp>
      <p:sp>
        <p:nvSpPr>
          <p:cNvPr id="11" name="Shape 135">
            <a:extLst>
              <a:ext uri="{FF2B5EF4-FFF2-40B4-BE49-F238E27FC236}">
                <a16:creationId xmlns:a16="http://schemas.microsoft.com/office/drawing/2014/main" id="{D874124A-9BAF-4BDF-B662-E5187E96E501}"/>
              </a:ext>
            </a:extLst>
          </p:cNvPr>
          <p:cNvSpPr txBox="1"/>
          <p:nvPr/>
        </p:nvSpPr>
        <p:spPr>
          <a:xfrm>
            <a:off x="3984517" y="2678225"/>
            <a:ext cx="1599899" cy="451199"/>
          </a:xfrm>
          <a:prstGeom prst="rect">
            <a:avLst/>
          </a:prstGeom>
          <a:noFill/>
          <a:ln>
            <a:noFill/>
          </a:ln>
        </p:spPr>
        <p:txBody>
          <a:bodyPr lIns="91425" tIns="91425" rIns="91425" bIns="91425" anchor="t" anchorCtr="0">
            <a:noAutofit/>
          </a:bodyPr>
          <a:ls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lvl="0" algn="ctr" rtl="0">
              <a:spcBef>
                <a:spcPts val="0"/>
              </a:spcBef>
              <a:buNone/>
            </a:pPr>
            <a:r>
              <a:rPr lang="en-GB" sz="1800">
                <a:solidFill>
                  <a:srgbClr val="000000"/>
                </a:solidFill>
                <a:latin typeface="Calibri"/>
                <a:cs typeface="Calibri"/>
              </a:rPr>
              <a:t>Binding sequence</a:t>
            </a:r>
          </a:p>
        </p:txBody>
      </p:sp>
      <p:sp>
        <p:nvSpPr>
          <p:cNvPr id="12" name="Shape 136">
            <a:extLst>
              <a:ext uri="{FF2B5EF4-FFF2-40B4-BE49-F238E27FC236}">
                <a16:creationId xmlns:a16="http://schemas.microsoft.com/office/drawing/2014/main" id="{7E80FC81-5492-4839-BE6C-0B83D0E2F94F}"/>
              </a:ext>
            </a:extLst>
          </p:cNvPr>
          <p:cNvSpPr txBox="1"/>
          <p:nvPr/>
        </p:nvSpPr>
        <p:spPr>
          <a:xfrm>
            <a:off x="5274492" y="2907075"/>
            <a:ext cx="2121299" cy="451199"/>
          </a:xfrm>
          <a:prstGeom prst="rect">
            <a:avLst/>
          </a:prstGeom>
          <a:noFill/>
          <a:ln>
            <a:noFill/>
          </a:ln>
        </p:spPr>
        <p:txBody>
          <a:bodyPr lIns="91425" tIns="91425" rIns="91425" bIns="91425" anchor="t" anchorCtr="0">
            <a:noAutofit/>
          </a:bodyPr>
          <a:ls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lvl="0" algn="ctr" rtl="0">
              <a:spcBef>
                <a:spcPts val="0"/>
              </a:spcBef>
              <a:buNone/>
            </a:pPr>
            <a:r>
              <a:rPr lang="en-GB" sz="1800">
                <a:solidFill>
                  <a:srgbClr val="000000"/>
                </a:solidFill>
                <a:latin typeface="Calibri"/>
                <a:cs typeface="Calibri"/>
              </a:rPr>
              <a:t>Gene</a:t>
            </a:r>
          </a:p>
        </p:txBody>
      </p:sp>
      <p:sp>
        <p:nvSpPr>
          <p:cNvPr id="13" name="Shape 137">
            <a:extLst>
              <a:ext uri="{FF2B5EF4-FFF2-40B4-BE49-F238E27FC236}">
                <a16:creationId xmlns:a16="http://schemas.microsoft.com/office/drawing/2014/main" id="{579ED270-22CF-49AF-8572-ECEF9A943E96}"/>
              </a:ext>
            </a:extLst>
          </p:cNvPr>
          <p:cNvSpPr txBox="1"/>
          <p:nvPr/>
        </p:nvSpPr>
        <p:spPr>
          <a:xfrm>
            <a:off x="2706208" y="2678225"/>
            <a:ext cx="1599899" cy="451199"/>
          </a:xfrm>
          <a:prstGeom prst="rect">
            <a:avLst/>
          </a:prstGeom>
          <a:noFill/>
          <a:ln>
            <a:noFill/>
          </a:ln>
        </p:spPr>
        <p:txBody>
          <a:bodyPr lIns="91425" tIns="91425" rIns="91425" bIns="91425" anchor="t" anchorCtr="0">
            <a:noAutofit/>
          </a:bodyPr>
          <a:ls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lvl="0" algn="ctr" rtl="0">
              <a:spcBef>
                <a:spcPts val="0"/>
              </a:spcBef>
              <a:buNone/>
            </a:pPr>
            <a:r>
              <a:rPr lang="en-GB" sz="1800">
                <a:solidFill>
                  <a:srgbClr val="000000"/>
                </a:solidFill>
                <a:latin typeface="Calibri"/>
                <a:cs typeface="Calibri"/>
              </a:rPr>
              <a:t>Promoter</a:t>
            </a:r>
          </a:p>
        </p:txBody>
      </p:sp>
      <p:cxnSp>
        <p:nvCxnSpPr>
          <p:cNvPr id="14" name="Shape 138">
            <a:extLst>
              <a:ext uri="{FF2B5EF4-FFF2-40B4-BE49-F238E27FC236}">
                <a16:creationId xmlns:a16="http://schemas.microsoft.com/office/drawing/2014/main" id="{B21793FB-6B16-4F21-9996-C078026B9F35}"/>
              </a:ext>
            </a:extLst>
          </p:cNvPr>
          <p:cNvCxnSpPr/>
          <p:nvPr/>
        </p:nvCxnSpPr>
        <p:spPr>
          <a:xfrm rot="10800000" flipH="1">
            <a:off x="4784467" y="2408524"/>
            <a:ext cx="900" cy="269700"/>
          </a:xfrm>
          <a:prstGeom prst="straightConnector1">
            <a:avLst/>
          </a:prstGeom>
          <a:noFill/>
          <a:ln w="19050" cap="flat">
            <a:solidFill>
              <a:srgbClr val="000000"/>
            </a:solidFill>
            <a:prstDash val="solid"/>
            <a:round/>
            <a:headEnd type="none" w="lg" len="lg"/>
            <a:tailEnd type="triangle" w="lg" len="lg"/>
          </a:ln>
        </p:spPr>
      </p:cxnSp>
      <p:cxnSp>
        <p:nvCxnSpPr>
          <p:cNvPr id="15" name="Shape 139">
            <a:extLst>
              <a:ext uri="{FF2B5EF4-FFF2-40B4-BE49-F238E27FC236}">
                <a16:creationId xmlns:a16="http://schemas.microsoft.com/office/drawing/2014/main" id="{B19C2015-5F21-469A-BCFB-43414924532F}"/>
              </a:ext>
            </a:extLst>
          </p:cNvPr>
          <p:cNvCxnSpPr>
            <a:cxnSpLocks/>
          </p:cNvCxnSpPr>
          <p:nvPr/>
        </p:nvCxnSpPr>
        <p:spPr>
          <a:xfrm rot="10800000" flipH="1">
            <a:off x="3516741" y="2435525"/>
            <a:ext cx="657300" cy="242700"/>
          </a:xfrm>
          <a:prstGeom prst="straightConnector1">
            <a:avLst/>
          </a:prstGeom>
          <a:noFill/>
          <a:ln w="19050" cap="flat">
            <a:solidFill>
              <a:srgbClr val="000000"/>
            </a:solidFill>
            <a:prstDash val="solid"/>
            <a:round/>
            <a:headEnd type="none" w="lg" len="lg"/>
            <a:tailEnd type="triangle" w="lg" len="lg"/>
          </a:ln>
        </p:spPr>
      </p:cxnSp>
      <p:sp>
        <p:nvSpPr>
          <p:cNvPr id="16" name="Shape 140">
            <a:extLst>
              <a:ext uri="{FF2B5EF4-FFF2-40B4-BE49-F238E27FC236}">
                <a16:creationId xmlns:a16="http://schemas.microsoft.com/office/drawing/2014/main" id="{861B7BD5-D084-454E-954E-E3332DAC25AB}"/>
              </a:ext>
            </a:extLst>
          </p:cNvPr>
          <p:cNvSpPr txBox="1"/>
          <p:nvPr/>
        </p:nvSpPr>
        <p:spPr>
          <a:xfrm>
            <a:off x="5274492" y="4051300"/>
            <a:ext cx="1725899" cy="404400"/>
          </a:xfrm>
          <a:prstGeom prst="rect">
            <a:avLst/>
          </a:prstGeom>
          <a:noFill/>
          <a:ln>
            <a:noFill/>
          </a:ln>
        </p:spPr>
        <p:txBody>
          <a:bodyPr lIns="91425" tIns="91425" rIns="91425" bIns="91425" anchor="t" anchorCtr="0">
            <a:noAutofit/>
          </a:bodyPr>
          <a:ls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lvl="0" rtl="0">
              <a:spcBef>
                <a:spcPts val="0"/>
              </a:spcBef>
              <a:buNone/>
            </a:pPr>
            <a:r>
              <a:rPr lang="en-GB" sz="1800">
                <a:solidFill>
                  <a:srgbClr val="000000"/>
                </a:solidFill>
                <a:latin typeface="Calibri"/>
                <a:cs typeface="Calibri"/>
              </a:rPr>
              <a:t>Inhibited Repressor</a:t>
            </a:r>
          </a:p>
        </p:txBody>
      </p:sp>
      <p:sp>
        <p:nvSpPr>
          <p:cNvPr id="17" name="Shape 141">
            <a:extLst>
              <a:ext uri="{FF2B5EF4-FFF2-40B4-BE49-F238E27FC236}">
                <a16:creationId xmlns:a16="http://schemas.microsoft.com/office/drawing/2014/main" id="{187F9887-7D2C-4485-A95E-EA920A1E0117}"/>
              </a:ext>
            </a:extLst>
          </p:cNvPr>
          <p:cNvSpPr txBox="1"/>
          <p:nvPr/>
        </p:nvSpPr>
        <p:spPr>
          <a:xfrm>
            <a:off x="1468258" y="5379250"/>
            <a:ext cx="3092099" cy="404400"/>
          </a:xfrm>
          <a:prstGeom prst="rect">
            <a:avLst/>
          </a:prstGeom>
          <a:noFill/>
          <a:ln>
            <a:noFill/>
          </a:ln>
        </p:spPr>
        <p:txBody>
          <a:bodyPr lIns="91425" tIns="91425" rIns="91425" bIns="91425" anchor="t" anchorCtr="0">
            <a:noAutofit/>
          </a:bodyPr>
          <a:ls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lvl="0" rtl="0">
              <a:spcBef>
                <a:spcPts val="0"/>
              </a:spcBef>
              <a:buNone/>
            </a:pPr>
            <a:r>
              <a:rPr lang="en-GB" sz="1800">
                <a:solidFill>
                  <a:srgbClr val="000000"/>
                </a:solidFill>
                <a:latin typeface="Calibri"/>
                <a:cs typeface="Calibri"/>
              </a:rPr>
              <a:t>Active RNA polymerase</a:t>
            </a:r>
          </a:p>
        </p:txBody>
      </p:sp>
    </p:spTree>
    <p:extLst>
      <p:ext uri="{BB962C8B-B14F-4D97-AF65-F5344CB8AC3E}">
        <p14:creationId xmlns:p14="http://schemas.microsoft.com/office/powerpoint/2010/main" val="354707961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B2CF-FF5B-48EF-8E2D-01B7AAD44E4D}"/>
              </a:ext>
            </a:extLst>
          </p:cNvPr>
          <p:cNvSpPr>
            <a:spLocks noGrp="1"/>
          </p:cNvSpPr>
          <p:nvPr>
            <p:ph type="title"/>
          </p:nvPr>
        </p:nvSpPr>
        <p:spPr/>
        <p:txBody>
          <a:bodyPr/>
          <a:lstStyle/>
          <a:p>
            <a:r>
              <a:rPr lang="en-GB">
                <a:cs typeface="Arial"/>
              </a:rPr>
              <a:t>Transcription and DNA methylation</a:t>
            </a:r>
            <a:endParaRPr lang="en-GB"/>
          </a:p>
        </p:txBody>
      </p:sp>
      <p:pic>
        <p:nvPicPr>
          <p:cNvPr id="4" name="Shape 305">
            <a:extLst>
              <a:ext uri="{FF2B5EF4-FFF2-40B4-BE49-F238E27FC236}">
                <a16:creationId xmlns:a16="http://schemas.microsoft.com/office/drawing/2014/main" id="{120381A1-3182-4BC5-9FE4-D42D322E3E9C}"/>
              </a:ext>
            </a:extLst>
          </p:cNvPr>
          <p:cNvPicPr preferRelativeResize="0"/>
          <p:nvPr/>
        </p:nvPicPr>
        <p:blipFill>
          <a:blip r:embed="rId2">
            <a:alphaModFix/>
          </a:blip>
          <a:stretch>
            <a:fillRect/>
          </a:stretch>
        </p:blipFill>
        <p:spPr>
          <a:xfrm>
            <a:off x="5372906" y="1321440"/>
            <a:ext cx="4399057" cy="5077769"/>
          </a:xfrm>
          <a:prstGeom prst="rect">
            <a:avLst/>
          </a:prstGeom>
          <a:noFill/>
          <a:ln>
            <a:noFill/>
          </a:ln>
        </p:spPr>
      </p:pic>
      <p:sp>
        <p:nvSpPr>
          <p:cNvPr id="5" name="Shape 306">
            <a:extLst>
              <a:ext uri="{FF2B5EF4-FFF2-40B4-BE49-F238E27FC236}">
                <a16:creationId xmlns:a16="http://schemas.microsoft.com/office/drawing/2014/main" id="{58529193-7540-4AAC-9EAF-0B0591C6CB82}"/>
              </a:ext>
            </a:extLst>
          </p:cNvPr>
          <p:cNvSpPr txBox="1"/>
          <p:nvPr/>
        </p:nvSpPr>
        <p:spPr>
          <a:xfrm>
            <a:off x="3011451" y="6452233"/>
            <a:ext cx="9144000" cy="406800"/>
          </a:xfrm>
          <a:prstGeom prst="rect">
            <a:avLst/>
          </a:prstGeom>
          <a:noFill/>
          <a:ln>
            <a:noFill/>
          </a:ln>
        </p:spPr>
        <p:txBody>
          <a:bodyPr lIns="91425" tIns="91425" rIns="91425" bIns="91425" anchor="ctr" anchorCtr="0">
            <a:noAutofit/>
          </a:bodyPr>
          <a:ls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lvl="0" algn="ctr" rtl="0">
              <a:spcBef>
                <a:spcPts val="0"/>
              </a:spcBef>
              <a:buNone/>
            </a:pPr>
            <a:r>
              <a:rPr lang="en-GB" sz="1200" u="sng" dirty="0">
                <a:solidFill>
                  <a:srgbClr val="000000"/>
                </a:solidFill>
                <a:latin typeface="Calibri"/>
                <a:cs typeface="Calibri"/>
                <a:hlinkClick r:id="rId3"/>
              </a:rPr>
              <a:t>http://www.biochemj.org/bj/451/0013/bj4510013f01.htm</a:t>
            </a:r>
          </a:p>
        </p:txBody>
      </p:sp>
      <p:sp>
        <p:nvSpPr>
          <p:cNvPr id="6" name="Shape 307">
            <a:extLst>
              <a:ext uri="{FF2B5EF4-FFF2-40B4-BE49-F238E27FC236}">
                <a16:creationId xmlns:a16="http://schemas.microsoft.com/office/drawing/2014/main" id="{4C61ECA8-D0B4-4576-99D7-549B944B9706}"/>
              </a:ext>
            </a:extLst>
          </p:cNvPr>
          <p:cNvSpPr txBox="1"/>
          <p:nvPr/>
        </p:nvSpPr>
        <p:spPr>
          <a:xfrm>
            <a:off x="609600" y="1486950"/>
            <a:ext cx="3816084" cy="2700284"/>
          </a:xfrm>
          <a:prstGeom prst="rect">
            <a:avLst/>
          </a:prstGeom>
          <a:noFill/>
          <a:ln>
            <a:noFill/>
          </a:ln>
        </p:spPr>
        <p:txBody>
          <a:bodyPr lIns="91425" tIns="91425" rIns="91425" bIns="91425" anchor="t" anchorCtr="0">
            <a:noAutofit/>
          </a:bodyPr>
          <a:ls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ts val="0"/>
              </a:spcBef>
              <a:buNone/>
            </a:pPr>
            <a:r>
              <a:rPr lang="en-GB" sz="3200" dirty="0">
                <a:solidFill>
                  <a:srgbClr val="000000"/>
                </a:solidFill>
                <a:latin typeface="Calibri"/>
                <a:ea typeface="Calibri"/>
                <a:cs typeface="Calibri"/>
                <a:sym typeface="Calibri"/>
              </a:rPr>
              <a:t>DNA methylation can promote or inhibit DNA binding.  </a:t>
            </a:r>
          </a:p>
          <a:p>
            <a:pPr>
              <a:spcBef>
                <a:spcPts val="0"/>
              </a:spcBef>
              <a:buNone/>
            </a:pPr>
            <a:endParaRPr lang="en-GB" sz="3200" dirty="0">
              <a:solidFill>
                <a:srgbClr val="000000"/>
              </a:solidFill>
              <a:latin typeface="Calibri"/>
              <a:ea typeface="Calibri"/>
              <a:cs typeface="Calibri"/>
              <a:sym typeface="Calibri"/>
            </a:endParaRPr>
          </a:p>
          <a:p>
            <a:pPr>
              <a:spcBef>
                <a:spcPts val="0"/>
              </a:spcBef>
              <a:buNone/>
            </a:pPr>
            <a:r>
              <a:rPr lang="en-GB" sz="3200" dirty="0">
                <a:solidFill>
                  <a:srgbClr val="000000"/>
                </a:solidFill>
                <a:latin typeface="Calibri"/>
                <a:ea typeface="Calibri"/>
                <a:cs typeface="Calibri"/>
                <a:sym typeface="Calibri"/>
              </a:rPr>
              <a:t>In the typical case, DNA methylation results in reduced gene expression.</a:t>
            </a:r>
          </a:p>
        </p:txBody>
      </p:sp>
    </p:spTree>
    <p:extLst>
      <p:ext uri="{BB962C8B-B14F-4D97-AF65-F5344CB8AC3E}">
        <p14:creationId xmlns:p14="http://schemas.microsoft.com/office/powerpoint/2010/main" val="35674464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99C25-BB5B-4340-BA74-5A6EDD04ADAA}"/>
              </a:ext>
            </a:extLst>
          </p:cNvPr>
          <p:cNvSpPr>
            <a:spLocks noGrp="1"/>
          </p:cNvSpPr>
          <p:nvPr>
            <p:ph type="title"/>
          </p:nvPr>
        </p:nvSpPr>
        <p:spPr/>
        <p:txBody>
          <a:bodyPr/>
          <a:lstStyle/>
          <a:p>
            <a:r>
              <a:rPr lang="en-GB" dirty="0">
                <a:cs typeface="Arial"/>
              </a:rPr>
              <a:t>Regulation over long distances</a:t>
            </a:r>
            <a:endParaRPr lang="en-GB" dirty="0"/>
          </a:p>
        </p:txBody>
      </p:sp>
      <p:pic>
        <p:nvPicPr>
          <p:cNvPr id="4" name="Picture 3">
            <a:extLst>
              <a:ext uri="{FF2B5EF4-FFF2-40B4-BE49-F238E27FC236}">
                <a16:creationId xmlns:a16="http://schemas.microsoft.com/office/drawing/2014/main" id="{7CC02CBB-9603-46E2-88C9-C928ABA7F8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0366"/>
          <a:stretch/>
        </p:blipFill>
        <p:spPr bwMode="auto">
          <a:xfrm>
            <a:off x="838200" y="1607348"/>
            <a:ext cx="4014552" cy="8136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CBD6297-0147-4117-9232-138AD1C9DC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63" b="50609"/>
          <a:stretch/>
        </p:blipFill>
        <p:spPr bwMode="auto">
          <a:xfrm>
            <a:off x="4070313" y="2520037"/>
            <a:ext cx="4260396" cy="11930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A0B4818-2DF2-4C67-868E-730480A944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4356" r="20345"/>
          <a:stretch/>
        </p:blipFill>
        <p:spPr bwMode="auto">
          <a:xfrm>
            <a:off x="7960180" y="4287741"/>
            <a:ext cx="3393620" cy="156754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ECDFFBF-166D-4512-B1B4-996E253FEFBA}"/>
              </a:ext>
            </a:extLst>
          </p:cNvPr>
          <p:cNvSpPr/>
          <p:nvPr/>
        </p:nvSpPr>
        <p:spPr>
          <a:xfrm>
            <a:off x="1931076" y="2229394"/>
            <a:ext cx="914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 name="Rectangle 7">
            <a:extLst>
              <a:ext uri="{FF2B5EF4-FFF2-40B4-BE49-F238E27FC236}">
                <a16:creationId xmlns:a16="http://schemas.microsoft.com/office/drawing/2014/main" id="{7B2EFFF7-7DAB-4313-8BFF-7196CF035B76}"/>
              </a:ext>
            </a:extLst>
          </p:cNvPr>
          <p:cNvSpPr/>
          <p:nvPr/>
        </p:nvSpPr>
        <p:spPr>
          <a:xfrm>
            <a:off x="4941990" y="1945712"/>
            <a:ext cx="914400" cy="813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pic>
        <p:nvPicPr>
          <p:cNvPr id="9" name="Picture 8">
            <a:extLst>
              <a:ext uri="{FF2B5EF4-FFF2-40B4-BE49-F238E27FC236}">
                <a16:creationId xmlns:a16="http://schemas.microsoft.com/office/drawing/2014/main" id="{CDE94764-BA47-4A8F-92BF-078CF43281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069" t="48635" r="27442" b="36081"/>
          <a:stretch/>
        </p:blipFill>
        <p:spPr bwMode="auto">
          <a:xfrm>
            <a:off x="5329109" y="3634926"/>
            <a:ext cx="1489147" cy="6266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or: Elbow 9">
            <a:extLst>
              <a:ext uri="{FF2B5EF4-FFF2-40B4-BE49-F238E27FC236}">
                <a16:creationId xmlns:a16="http://schemas.microsoft.com/office/drawing/2014/main" id="{CCC4299D-7F4C-47A1-A808-9669070AE8B8}"/>
              </a:ext>
            </a:extLst>
          </p:cNvPr>
          <p:cNvCxnSpPr>
            <a:cxnSpLocks/>
            <a:stCxn id="4106" idx="2"/>
          </p:cNvCxnSpPr>
          <p:nvPr/>
        </p:nvCxnSpPr>
        <p:spPr>
          <a:xfrm rot="16200000" flipH="1">
            <a:off x="3035546" y="2230916"/>
            <a:ext cx="1142450" cy="152259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ctor: Elbow 10">
            <a:extLst>
              <a:ext uri="{FF2B5EF4-FFF2-40B4-BE49-F238E27FC236}">
                <a16:creationId xmlns:a16="http://schemas.microsoft.com/office/drawing/2014/main" id="{7C8AC166-9071-4F60-9125-560FDA252513}"/>
              </a:ext>
            </a:extLst>
          </p:cNvPr>
          <p:cNvCxnSpPr>
            <a:stCxn id="4108" idx="2"/>
            <a:endCxn id="9" idx="1"/>
          </p:cNvCxnSpPr>
          <p:nvPr/>
        </p:nvCxnSpPr>
        <p:spPr>
          <a:xfrm rot="16200000" flipH="1">
            <a:off x="6611982" y="3723314"/>
            <a:ext cx="809899" cy="188649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pic>
        <p:nvPicPr>
          <p:cNvPr id="13" name="Shape 428">
            <a:extLst>
              <a:ext uri="{FF2B5EF4-FFF2-40B4-BE49-F238E27FC236}">
                <a16:creationId xmlns:a16="http://schemas.microsoft.com/office/drawing/2014/main" id="{04610C9D-B1D7-4FC9-9111-3F0CFA58103B}"/>
              </a:ext>
            </a:extLst>
          </p:cNvPr>
          <p:cNvPicPr preferRelativeResize="0"/>
          <p:nvPr/>
        </p:nvPicPr>
        <p:blipFill rotWithShape="1">
          <a:blip r:embed="rId3">
            <a:alphaModFix/>
          </a:blip>
          <a:srcRect t="1371"/>
          <a:stretch/>
        </p:blipFill>
        <p:spPr>
          <a:xfrm>
            <a:off x="8234589" y="1716817"/>
            <a:ext cx="2487753" cy="1880416"/>
          </a:xfrm>
          <a:prstGeom prst="rect">
            <a:avLst/>
          </a:prstGeom>
          <a:noFill/>
          <a:ln>
            <a:noFill/>
          </a:ln>
        </p:spPr>
      </p:pic>
      <p:sp>
        <p:nvSpPr>
          <p:cNvPr id="14" name="Oval 13">
            <a:extLst>
              <a:ext uri="{FF2B5EF4-FFF2-40B4-BE49-F238E27FC236}">
                <a16:creationId xmlns:a16="http://schemas.microsoft.com/office/drawing/2014/main" id="{A80529EA-E4BB-4B55-885C-026E1B5EA867}"/>
              </a:ext>
            </a:extLst>
          </p:cNvPr>
          <p:cNvSpPr/>
          <p:nvPr/>
        </p:nvSpPr>
        <p:spPr>
          <a:xfrm>
            <a:off x="8061809" y="1409351"/>
            <a:ext cx="2916000" cy="27000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GB"/>
          </a:p>
        </p:txBody>
      </p:sp>
      <p:cxnSp>
        <p:nvCxnSpPr>
          <p:cNvPr id="15" name="Straight Connector 14">
            <a:extLst>
              <a:ext uri="{FF2B5EF4-FFF2-40B4-BE49-F238E27FC236}">
                <a16:creationId xmlns:a16="http://schemas.microsoft.com/office/drawing/2014/main" id="{D09E65BE-E3DE-438B-9593-2AAC06728301}"/>
              </a:ext>
            </a:extLst>
          </p:cNvPr>
          <p:cNvCxnSpPr>
            <a:cxnSpLocks/>
            <a:endCxn id="14" idx="3"/>
          </p:cNvCxnSpPr>
          <p:nvPr/>
        </p:nvCxnSpPr>
        <p:spPr>
          <a:xfrm flipH="1" flipV="1">
            <a:off x="8488847" y="3713945"/>
            <a:ext cx="681082" cy="135490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0F9738D-23A4-4760-8B73-5AA15A121801}"/>
              </a:ext>
            </a:extLst>
          </p:cNvPr>
          <p:cNvCxnSpPr>
            <a:cxnSpLocks/>
            <a:endCxn id="17" idx="5"/>
          </p:cNvCxnSpPr>
          <p:nvPr/>
        </p:nvCxnSpPr>
        <p:spPr>
          <a:xfrm flipV="1">
            <a:off x="9948306" y="3713945"/>
            <a:ext cx="602465" cy="135490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TextBox 14">
            <a:extLst>
              <a:ext uri="{FF2B5EF4-FFF2-40B4-BE49-F238E27FC236}">
                <a16:creationId xmlns:a16="http://schemas.microsoft.com/office/drawing/2014/main" id="{738A6756-A274-43AF-AA8C-6C2B07942B64}"/>
              </a:ext>
            </a:extLst>
          </p:cNvPr>
          <p:cNvSpPr txBox="1"/>
          <p:nvPr/>
        </p:nvSpPr>
        <p:spPr>
          <a:xfrm>
            <a:off x="655214" y="5620013"/>
            <a:ext cx="10493856" cy="43088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rtl="0">
              <a:spcBef>
                <a:spcPts val="0"/>
              </a:spcBef>
              <a:buNone/>
            </a:pPr>
            <a:r>
              <a:rPr lang="en-GB" sz="1100" u="sng" dirty="0">
                <a:hlinkClick r:id="rId4">
                  <a:extLst>
                    <a:ext uri="{A12FA001-AC4F-418D-AE19-62706E023703}">
                      <ahyp:hlinkClr xmlns:ahyp="http://schemas.microsoft.com/office/drawing/2018/hyperlinkcolor" val="tx"/>
                    </a:ext>
                  </a:extLst>
                </a:hlinkClick>
              </a:rPr>
              <a:t>http://pbil.univ-lyon1.fr/members/sagot/htdocs/team/projects/chromo_net/purpose_chromo_net.html</a:t>
            </a:r>
            <a:endParaRPr lang="en-GB" sz="1100" u="sng" dirty="0"/>
          </a:p>
          <a:p>
            <a:pPr>
              <a:spcBef>
                <a:spcPts val="0"/>
              </a:spcBef>
            </a:pPr>
            <a:r>
              <a:rPr lang="en-GB" sz="1100" dirty="0">
                <a:hlinkClick r:id="rId5">
                  <a:extLst>
                    <a:ext uri="{A12FA001-AC4F-418D-AE19-62706E023703}">
                      <ahyp:hlinkClr xmlns:ahyp="http://schemas.microsoft.com/office/drawing/2018/hyperlinkcolor" val="tx"/>
                    </a:ext>
                  </a:extLst>
                </a:hlinkClick>
              </a:rPr>
              <a:t>https://natural-universe.net/the-scientific-view-of-the-universe/the-geological-present/what-biochemistry-and-cellular-biology-tell-us/dna-expression-protein-synthesis/</a:t>
            </a:r>
            <a:endParaRPr lang="en-GB" sz="1100" dirty="0"/>
          </a:p>
        </p:txBody>
      </p:sp>
    </p:spTree>
    <p:extLst>
      <p:ext uri="{BB962C8B-B14F-4D97-AF65-F5344CB8AC3E}">
        <p14:creationId xmlns:p14="http://schemas.microsoft.com/office/powerpoint/2010/main" val="185398640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E4A6-50AF-433A-A702-B0919E62A5A9}"/>
              </a:ext>
            </a:extLst>
          </p:cNvPr>
          <p:cNvSpPr>
            <a:spLocks noGrp="1"/>
          </p:cNvSpPr>
          <p:nvPr>
            <p:ph type="title"/>
          </p:nvPr>
        </p:nvSpPr>
        <p:spPr/>
        <p:txBody>
          <a:bodyPr/>
          <a:lstStyle/>
          <a:p>
            <a:r>
              <a:rPr lang="en-GB" dirty="0">
                <a:cs typeface="Arial"/>
              </a:rPr>
              <a:t>microRNAs</a:t>
            </a:r>
            <a:endParaRPr lang="en-GB" dirty="0"/>
          </a:p>
        </p:txBody>
      </p:sp>
      <p:sp>
        <p:nvSpPr>
          <p:cNvPr id="4" name="Content Placeholder 2">
            <a:extLst>
              <a:ext uri="{FF2B5EF4-FFF2-40B4-BE49-F238E27FC236}">
                <a16:creationId xmlns:a16="http://schemas.microsoft.com/office/drawing/2014/main" id="{760AED06-0251-454B-94F6-5B3335131F28}"/>
              </a:ext>
            </a:extLst>
          </p:cNvPr>
          <p:cNvSpPr>
            <a:spLocks noGrp="1"/>
          </p:cNvSpPr>
          <p:nvPr/>
        </p:nvSpPr>
        <p:spPr bwMode="auto">
          <a:xfrm>
            <a:off x="685800" y="1268416"/>
            <a:ext cx="8447183" cy="45227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003399"/>
              </a:buClr>
              <a:buFont typeface="Wingdings" pitchFamily="2" charset="2"/>
              <a:buChar char="§"/>
              <a:defRPr sz="3200">
                <a:solidFill>
                  <a:schemeClr val="tx2"/>
                </a:solidFill>
                <a:latin typeface="+mn-lt"/>
                <a:ea typeface="+mn-ea"/>
                <a:cs typeface="+mn-cs"/>
              </a:defRPr>
            </a:lvl1pPr>
            <a:lvl2pPr marL="742950" indent="-285750" algn="l" rtl="0" fontAlgn="base">
              <a:spcBef>
                <a:spcPct val="20000"/>
              </a:spcBef>
              <a:spcAft>
                <a:spcPct val="0"/>
              </a:spcAft>
              <a:buClr>
                <a:srgbClr val="003399"/>
              </a:buClr>
              <a:buSzPct val="60000"/>
              <a:buFont typeface="Wingdings" pitchFamily="2" charset="2"/>
              <a:buChar char="v"/>
              <a:defRPr sz="2800">
                <a:solidFill>
                  <a:schemeClr val="tx2"/>
                </a:solidFill>
                <a:latin typeface="+mn-lt"/>
              </a:defRPr>
            </a:lvl2pPr>
            <a:lvl3pPr marL="1143000" indent="-228600" algn="l" rtl="0" fontAlgn="base">
              <a:spcBef>
                <a:spcPct val="20000"/>
              </a:spcBef>
              <a:spcAft>
                <a:spcPct val="0"/>
              </a:spcAft>
              <a:buClr>
                <a:srgbClr val="003399"/>
              </a:buClr>
              <a:buChar char="•"/>
              <a:defRPr sz="2400">
                <a:solidFill>
                  <a:schemeClr val="tx2"/>
                </a:solidFill>
                <a:latin typeface="+mn-lt"/>
              </a:defRPr>
            </a:lvl3pPr>
            <a:lvl4pPr marL="1600200" indent="-228600" algn="l" rtl="0" fontAlgn="base">
              <a:spcBef>
                <a:spcPct val="20000"/>
              </a:spcBef>
              <a:spcAft>
                <a:spcPct val="0"/>
              </a:spcAft>
              <a:buClr>
                <a:srgbClr val="003399"/>
              </a:buClr>
              <a:buChar char="–"/>
              <a:defRPr sz="2000">
                <a:solidFill>
                  <a:schemeClr val="tx2"/>
                </a:solidFill>
                <a:latin typeface="+mn-lt"/>
              </a:defRPr>
            </a:lvl4pPr>
            <a:lvl5pPr marL="2057400" indent="-228600" algn="l" rtl="0" fontAlgn="base">
              <a:spcBef>
                <a:spcPct val="20000"/>
              </a:spcBef>
              <a:spcAft>
                <a:spcPct val="0"/>
              </a:spcAft>
              <a:buClr>
                <a:srgbClr val="003399"/>
              </a:buClr>
              <a:buSzPct val="70000"/>
              <a:buFont typeface="Wingdings" pitchFamily="2" charset="2"/>
              <a:buChar char="Ø"/>
              <a:defRPr>
                <a:solidFill>
                  <a:schemeClr val="tx2"/>
                </a:solidFill>
                <a:latin typeface="+mn-lt"/>
              </a:defRPr>
            </a:lvl5pPr>
            <a:lvl6pPr marL="2514600" indent="-228600" algn="l" rtl="0" eaLnBrk="1" fontAlgn="base" hangingPunct="1">
              <a:spcBef>
                <a:spcPct val="20000"/>
              </a:spcBef>
              <a:spcAft>
                <a:spcPct val="0"/>
              </a:spcAft>
              <a:buClr>
                <a:srgbClr val="003399"/>
              </a:buClr>
              <a:buSzPct val="70000"/>
              <a:buFont typeface="Wingdings" pitchFamily="2" charset="2"/>
              <a:buChar char="Ø"/>
              <a:defRPr>
                <a:solidFill>
                  <a:schemeClr val="tx2"/>
                </a:solidFill>
                <a:latin typeface="+mn-lt"/>
              </a:defRPr>
            </a:lvl6pPr>
            <a:lvl7pPr marL="2971800" indent="-228600" algn="l" rtl="0" eaLnBrk="1" fontAlgn="base" hangingPunct="1">
              <a:spcBef>
                <a:spcPct val="20000"/>
              </a:spcBef>
              <a:spcAft>
                <a:spcPct val="0"/>
              </a:spcAft>
              <a:buClr>
                <a:srgbClr val="003399"/>
              </a:buClr>
              <a:buSzPct val="70000"/>
              <a:buFont typeface="Wingdings" pitchFamily="2" charset="2"/>
              <a:buChar char="Ø"/>
              <a:defRPr>
                <a:solidFill>
                  <a:schemeClr val="tx2"/>
                </a:solidFill>
                <a:latin typeface="+mn-lt"/>
              </a:defRPr>
            </a:lvl7pPr>
            <a:lvl8pPr marL="3429000" indent="-228600" algn="l" rtl="0" eaLnBrk="1" fontAlgn="base" hangingPunct="1">
              <a:spcBef>
                <a:spcPct val="20000"/>
              </a:spcBef>
              <a:spcAft>
                <a:spcPct val="0"/>
              </a:spcAft>
              <a:buClr>
                <a:srgbClr val="003399"/>
              </a:buClr>
              <a:buSzPct val="70000"/>
              <a:buFont typeface="Wingdings" pitchFamily="2" charset="2"/>
              <a:buChar char="Ø"/>
              <a:defRPr>
                <a:solidFill>
                  <a:schemeClr val="tx2"/>
                </a:solidFill>
                <a:latin typeface="+mn-lt"/>
              </a:defRPr>
            </a:lvl8pPr>
            <a:lvl9pPr marL="3886200" indent="-228600" algn="l" rtl="0" eaLnBrk="1" fontAlgn="base" hangingPunct="1">
              <a:spcBef>
                <a:spcPct val="20000"/>
              </a:spcBef>
              <a:spcAft>
                <a:spcPct val="0"/>
              </a:spcAft>
              <a:buClr>
                <a:srgbClr val="003399"/>
              </a:buClr>
              <a:buSzPct val="70000"/>
              <a:buFont typeface="Wingdings" pitchFamily="2" charset="2"/>
              <a:buChar char="Ø"/>
              <a:defRPr>
                <a:solidFill>
                  <a:schemeClr val="tx2"/>
                </a:solidFill>
                <a:latin typeface="+mn-lt"/>
              </a:defRPr>
            </a:lvl9pPr>
          </a:lstStyle>
          <a:p>
            <a:pPr marL="0" indent="0">
              <a:buNone/>
            </a:pPr>
            <a:r>
              <a:rPr lang="en-GB" sz="2800" dirty="0">
                <a:solidFill>
                  <a:schemeClr val="tx1"/>
                </a:solidFill>
              </a:rPr>
              <a:t>miRNAs (or microRNAs) are 21-24 nucleotide RNA molecules that </a:t>
            </a:r>
            <a:r>
              <a:rPr lang="en-GB" sz="2800" i="1" u="sng" dirty="0">
                <a:solidFill>
                  <a:schemeClr val="tx1"/>
                </a:solidFill>
              </a:rPr>
              <a:t>are not</a:t>
            </a:r>
            <a:r>
              <a:rPr lang="en-GB" sz="2800" dirty="0">
                <a:solidFill>
                  <a:schemeClr val="tx1"/>
                </a:solidFill>
              </a:rPr>
              <a:t> translated into proteins. </a:t>
            </a:r>
          </a:p>
          <a:p>
            <a:pPr marL="0" indent="0">
              <a:buNone/>
            </a:pPr>
            <a:endParaRPr lang="en-GB" sz="2800" dirty="0">
              <a:solidFill>
                <a:schemeClr val="tx1"/>
              </a:solidFill>
            </a:endParaRPr>
          </a:p>
          <a:p>
            <a:pPr marL="0" indent="0">
              <a:buNone/>
            </a:pPr>
            <a:r>
              <a:rPr lang="en-GB" sz="2800" dirty="0">
                <a:solidFill>
                  <a:schemeClr val="tx1"/>
                </a:solidFill>
              </a:rPr>
              <a:t>They are called </a:t>
            </a:r>
            <a:r>
              <a:rPr lang="en-GB" sz="2800" i="1" dirty="0">
                <a:solidFill>
                  <a:schemeClr val="tx1"/>
                </a:solidFill>
              </a:rPr>
              <a:t>‘micro’ </a:t>
            </a:r>
            <a:r>
              <a:rPr lang="en-GB" sz="2800" dirty="0">
                <a:solidFill>
                  <a:schemeClr val="tx1"/>
                </a:solidFill>
              </a:rPr>
              <a:t>because they are short.</a:t>
            </a:r>
          </a:p>
          <a:p>
            <a:pPr marL="0" indent="0">
              <a:buNone/>
            </a:pPr>
            <a:endParaRPr lang="en-GB" sz="2800" dirty="0">
              <a:solidFill>
                <a:schemeClr val="tx1"/>
              </a:solidFill>
            </a:endParaRPr>
          </a:p>
          <a:p>
            <a:pPr marL="0" indent="0">
              <a:buNone/>
            </a:pPr>
            <a:r>
              <a:rPr lang="en-GB" sz="2800" dirty="0">
                <a:solidFill>
                  <a:schemeClr val="tx1"/>
                </a:solidFill>
              </a:rPr>
              <a:t>If their sequence (shown in red) matches the sequence of an mRNA molecule, the mRNA molecule is destroyed so that it cannot be translated into a protein.</a:t>
            </a:r>
            <a:br>
              <a:rPr lang="en-GB" sz="2800" dirty="0">
                <a:solidFill>
                  <a:schemeClr val="tx1"/>
                </a:solidFill>
              </a:rPr>
            </a:br>
            <a:endParaRPr lang="en-GB" sz="2800" dirty="0">
              <a:solidFill>
                <a:schemeClr val="tx1"/>
              </a:solidFill>
            </a:endParaRPr>
          </a:p>
          <a:p>
            <a:pPr marL="0" indent="0">
              <a:buNone/>
            </a:pPr>
            <a:r>
              <a:rPr lang="en-GB" sz="2800" dirty="0">
                <a:solidFill>
                  <a:schemeClr val="tx1"/>
                </a:solidFill>
              </a:rPr>
              <a:t>This is yet another way to repress gene activity.</a:t>
            </a:r>
          </a:p>
          <a:p>
            <a:pPr marL="0" indent="0">
              <a:buNone/>
            </a:pPr>
            <a:endParaRPr lang="en-GB" sz="2800" dirty="0">
              <a:solidFill>
                <a:schemeClr val="tx1"/>
              </a:solidFill>
            </a:endParaRPr>
          </a:p>
        </p:txBody>
      </p:sp>
      <p:pic>
        <p:nvPicPr>
          <p:cNvPr id="5" name="Picture 4">
            <a:extLst>
              <a:ext uri="{FF2B5EF4-FFF2-40B4-BE49-F238E27FC236}">
                <a16:creationId xmlns:a16="http://schemas.microsoft.com/office/drawing/2014/main" id="{B3F2B440-F3ED-4802-9090-0BF32C3B5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7900542" y="2745791"/>
            <a:ext cx="4832350" cy="1976019"/>
          </a:xfrm>
          <a:prstGeom prst="rect">
            <a:avLst/>
          </a:prstGeom>
          <a:noFill/>
          <a:extLst>
            <a:ext uri="{909E8E84-426E-40dd-AFC4-6F175D3DCCD1}">
              <a14:hiddenFill xmlns="" xmlns:lc="http://schemas.openxmlformats.org/drawingml/2006/lockedCanvas" xmlns:a14="http://schemas.microsoft.com/office/drawing/2010/main">
                <a:solidFill>
                  <a:srgbClr val="FFFFFF"/>
                </a:solidFill>
              </a14:hiddenFill>
            </a:ext>
          </a:extLst>
        </p:spPr>
      </p:pic>
    </p:spTree>
    <p:extLst>
      <p:ext uri="{BB962C8B-B14F-4D97-AF65-F5344CB8AC3E}">
        <p14:creationId xmlns:p14="http://schemas.microsoft.com/office/powerpoint/2010/main" val="208631774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0ED6D7-6355-4DC3-B1A4-4E17C319C8E4}"/>
              </a:ext>
            </a:extLst>
          </p:cNvPr>
          <p:cNvSpPr>
            <a:spLocks noGrp="1"/>
          </p:cNvSpPr>
          <p:nvPr>
            <p:ph type="title"/>
          </p:nvPr>
        </p:nvSpPr>
        <p:spPr/>
        <p:txBody>
          <a:bodyPr/>
          <a:lstStyle/>
          <a:p>
            <a:r>
              <a:rPr lang="en-CA"/>
              <a:t>OMIC datasets</a:t>
            </a:r>
            <a:endParaRPr lang="en-US"/>
          </a:p>
        </p:txBody>
      </p:sp>
    </p:spTree>
    <p:extLst>
      <p:ext uri="{BB962C8B-B14F-4D97-AF65-F5344CB8AC3E}">
        <p14:creationId xmlns:p14="http://schemas.microsoft.com/office/powerpoint/2010/main" val="92589209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600B-FFF5-4765-BD0B-5AFED9F62255}"/>
              </a:ext>
            </a:extLst>
          </p:cNvPr>
          <p:cNvSpPr>
            <a:spLocks noGrp="1"/>
          </p:cNvSpPr>
          <p:nvPr>
            <p:ph type="title"/>
          </p:nvPr>
        </p:nvSpPr>
        <p:spPr/>
        <p:txBody>
          <a:bodyPr/>
          <a:lstStyle/>
          <a:p>
            <a:r>
              <a:rPr lang="en-CA"/>
              <a:t>Gene expression data</a:t>
            </a:r>
            <a:endParaRPr lang="en-US"/>
          </a:p>
        </p:txBody>
      </p:sp>
      <p:sp>
        <p:nvSpPr>
          <p:cNvPr id="3" name="Content Placeholder 2">
            <a:extLst>
              <a:ext uri="{FF2B5EF4-FFF2-40B4-BE49-F238E27FC236}">
                <a16:creationId xmlns:a16="http://schemas.microsoft.com/office/drawing/2014/main" id="{825CF2D2-51BC-482D-AC6A-ED567EBAB012}"/>
              </a:ext>
            </a:extLst>
          </p:cNvPr>
          <p:cNvSpPr>
            <a:spLocks noGrp="1"/>
          </p:cNvSpPr>
          <p:nvPr>
            <p:ph idx="1"/>
          </p:nvPr>
        </p:nvSpPr>
        <p:spPr>
          <a:xfrm>
            <a:off x="609600" y="1493520"/>
            <a:ext cx="5486400" cy="4975680"/>
          </a:xfrm>
        </p:spPr>
        <p:txBody>
          <a:bodyPr/>
          <a:lstStyle/>
          <a:p>
            <a:pPr marL="0" indent="0">
              <a:buNone/>
            </a:pPr>
            <a:r>
              <a:rPr lang="en-CA" dirty="0"/>
              <a:t>Genes aren’t just ‘on’ or ‘off’.  The activity of a gene can increase or decrease.</a:t>
            </a:r>
          </a:p>
          <a:p>
            <a:pPr marL="0" indent="0">
              <a:buNone/>
            </a:pPr>
            <a:endParaRPr lang="en-CA" dirty="0"/>
          </a:p>
          <a:p>
            <a:pPr marL="0" indent="0">
              <a:buNone/>
            </a:pPr>
            <a:r>
              <a:rPr lang="en-CA" dirty="0"/>
              <a:t>‘Gene expression’ refers to the number of mRNA molecules of a gene in a cell.</a:t>
            </a:r>
          </a:p>
          <a:p>
            <a:pPr marL="0" indent="0">
              <a:buNone/>
            </a:pPr>
            <a:endParaRPr lang="en-CA" dirty="0"/>
          </a:p>
          <a:p>
            <a:pPr marL="0" indent="0">
              <a:buNone/>
            </a:pPr>
            <a:r>
              <a:rPr lang="en-CA" dirty="0"/>
              <a:t>We don’t have absolute counts, the measurements are </a:t>
            </a:r>
            <a:r>
              <a:rPr lang="en-CA" i="1" dirty="0"/>
              <a:t>qualitative </a:t>
            </a:r>
            <a:r>
              <a:rPr lang="en-CA" dirty="0"/>
              <a:t>allowing comparison between samples. </a:t>
            </a:r>
            <a:br>
              <a:rPr lang="en-CA" dirty="0"/>
            </a:br>
            <a:br>
              <a:rPr lang="en-CA" dirty="0"/>
            </a:br>
            <a:r>
              <a:rPr lang="en-CA" dirty="0"/>
              <a:t>e.g. Gene A1BG has higher expression in sample AAAU (0.03) than in AALK (0.01) but lower expression than in sample AAT0 (0.05).</a:t>
            </a:r>
          </a:p>
          <a:p>
            <a:pPr marL="0" indent="0">
              <a:buNone/>
            </a:pPr>
            <a:endParaRPr lang="en-CA" dirty="0"/>
          </a:p>
          <a:p>
            <a:pPr marL="0" indent="0">
              <a:buNone/>
            </a:pPr>
            <a:r>
              <a:rPr lang="en-CA" dirty="0"/>
              <a:t> </a:t>
            </a:r>
            <a:endParaRPr lang="en-US" dirty="0"/>
          </a:p>
        </p:txBody>
      </p:sp>
      <p:pic>
        <p:nvPicPr>
          <p:cNvPr id="8" name="Picture 7">
            <a:extLst>
              <a:ext uri="{FF2B5EF4-FFF2-40B4-BE49-F238E27FC236}">
                <a16:creationId xmlns:a16="http://schemas.microsoft.com/office/drawing/2014/main" id="{3B09F06A-4E5D-4A6C-AED7-AB023F14B826}"/>
              </a:ext>
            </a:extLst>
          </p:cNvPr>
          <p:cNvPicPr>
            <a:picLocks noChangeAspect="1"/>
          </p:cNvPicPr>
          <p:nvPr/>
        </p:nvPicPr>
        <p:blipFill rotWithShape="1">
          <a:blip r:embed="rId2"/>
          <a:srcRect t="75379" r="76235" b="12128"/>
          <a:stretch/>
        </p:blipFill>
        <p:spPr>
          <a:xfrm>
            <a:off x="6096000" y="1493520"/>
            <a:ext cx="5774836" cy="1707614"/>
          </a:xfrm>
          <a:prstGeom prst="rect">
            <a:avLst/>
          </a:prstGeom>
        </p:spPr>
      </p:pic>
    </p:spTree>
    <p:extLst>
      <p:ext uri="{BB962C8B-B14F-4D97-AF65-F5344CB8AC3E}">
        <p14:creationId xmlns:p14="http://schemas.microsoft.com/office/powerpoint/2010/main" val="200465919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4F4EC-7B46-433F-9E10-D66F365AA780}"/>
              </a:ext>
            </a:extLst>
          </p:cNvPr>
          <p:cNvSpPr>
            <a:spLocks noGrp="1"/>
          </p:cNvSpPr>
          <p:nvPr>
            <p:ph type="title"/>
          </p:nvPr>
        </p:nvSpPr>
        <p:spPr/>
        <p:txBody>
          <a:bodyPr/>
          <a:lstStyle/>
          <a:p>
            <a:r>
              <a:rPr lang="en-GB" dirty="0">
                <a:cs typeface="Arial"/>
              </a:rPr>
              <a:t>Outline</a:t>
            </a:r>
            <a:endParaRPr lang="en-GB" dirty="0"/>
          </a:p>
        </p:txBody>
      </p:sp>
      <p:sp>
        <p:nvSpPr>
          <p:cNvPr id="3" name="Content Placeholder 2">
            <a:extLst>
              <a:ext uri="{FF2B5EF4-FFF2-40B4-BE49-F238E27FC236}">
                <a16:creationId xmlns:a16="http://schemas.microsoft.com/office/drawing/2014/main" id="{8CE7A5A6-0E5C-43FB-9F20-5880C102E13C}"/>
              </a:ext>
            </a:extLst>
          </p:cNvPr>
          <p:cNvSpPr>
            <a:spLocks noGrp="1"/>
          </p:cNvSpPr>
          <p:nvPr>
            <p:ph idx="1"/>
          </p:nvPr>
        </p:nvSpPr>
        <p:spPr/>
        <p:txBody>
          <a:bodyPr/>
          <a:lstStyle/>
          <a:p>
            <a:r>
              <a:rPr lang="en-GB" sz="3200" dirty="0">
                <a:cs typeface="Arial"/>
              </a:rPr>
              <a:t>Breast cancer</a:t>
            </a:r>
          </a:p>
          <a:p>
            <a:r>
              <a:rPr lang="en-GB" sz="3200" dirty="0">
                <a:cs typeface="Arial"/>
              </a:rPr>
              <a:t>The challenge (briefly)</a:t>
            </a:r>
          </a:p>
          <a:p>
            <a:r>
              <a:rPr lang="en-GB" sz="3200" dirty="0">
                <a:cs typeface="Arial"/>
              </a:rPr>
              <a:t>Biological background</a:t>
            </a:r>
          </a:p>
          <a:p>
            <a:r>
              <a:rPr lang="en-GB" sz="3200" dirty="0" err="1">
                <a:cs typeface="Arial"/>
              </a:rPr>
              <a:t>Omic</a:t>
            </a:r>
            <a:r>
              <a:rPr lang="en-GB" sz="3200" dirty="0">
                <a:cs typeface="Arial"/>
              </a:rPr>
              <a:t> data</a:t>
            </a:r>
          </a:p>
          <a:p>
            <a:r>
              <a:rPr lang="en-GB" sz="3200" dirty="0">
                <a:cs typeface="Arial"/>
              </a:rPr>
              <a:t>Using </a:t>
            </a:r>
            <a:r>
              <a:rPr lang="en-GB" sz="3200" dirty="0" err="1">
                <a:cs typeface="Arial"/>
              </a:rPr>
              <a:t>omic</a:t>
            </a:r>
            <a:r>
              <a:rPr lang="en-GB" sz="3200" dirty="0">
                <a:cs typeface="Arial"/>
              </a:rPr>
              <a:t> data to make predictions</a:t>
            </a:r>
          </a:p>
          <a:p>
            <a:r>
              <a:rPr lang="en-GB" sz="3200" dirty="0">
                <a:cs typeface="Arial"/>
              </a:rPr>
              <a:t>The challenge (details)</a:t>
            </a:r>
          </a:p>
        </p:txBody>
      </p:sp>
    </p:spTree>
    <p:extLst>
      <p:ext uri="{BB962C8B-B14F-4D97-AF65-F5344CB8AC3E}">
        <p14:creationId xmlns:p14="http://schemas.microsoft.com/office/powerpoint/2010/main" val="220425979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600B-FFF5-4765-BD0B-5AFED9F62255}"/>
              </a:ext>
            </a:extLst>
          </p:cNvPr>
          <p:cNvSpPr>
            <a:spLocks noGrp="1"/>
          </p:cNvSpPr>
          <p:nvPr>
            <p:ph type="title"/>
          </p:nvPr>
        </p:nvSpPr>
        <p:spPr/>
        <p:txBody>
          <a:bodyPr/>
          <a:lstStyle/>
          <a:p>
            <a:r>
              <a:rPr lang="en-CA" dirty="0"/>
              <a:t>microRNA expression data</a:t>
            </a:r>
            <a:endParaRPr lang="en-US" dirty="0"/>
          </a:p>
        </p:txBody>
      </p:sp>
      <p:sp>
        <p:nvSpPr>
          <p:cNvPr id="3" name="Content Placeholder 2">
            <a:extLst>
              <a:ext uri="{FF2B5EF4-FFF2-40B4-BE49-F238E27FC236}">
                <a16:creationId xmlns:a16="http://schemas.microsoft.com/office/drawing/2014/main" id="{825CF2D2-51BC-482D-AC6A-ED567EBAB012}"/>
              </a:ext>
            </a:extLst>
          </p:cNvPr>
          <p:cNvSpPr>
            <a:spLocks noGrp="1"/>
          </p:cNvSpPr>
          <p:nvPr>
            <p:ph idx="1"/>
          </p:nvPr>
        </p:nvSpPr>
        <p:spPr>
          <a:xfrm>
            <a:off x="609600" y="1493520"/>
            <a:ext cx="9828462" cy="4975680"/>
          </a:xfrm>
        </p:spPr>
        <p:txBody>
          <a:bodyPr/>
          <a:lstStyle/>
          <a:p>
            <a:pPr marL="0" indent="0">
              <a:buNone/>
            </a:pPr>
            <a:r>
              <a:rPr lang="en-CA" dirty="0"/>
              <a:t>microRNA expression data is similar to</a:t>
            </a:r>
            <a:r>
              <a:rPr lang="en-CA"/>
              <a:t> gene expression</a:t>
            </a:r>
            <a:r>
              <a:rPr lang="en-CA" dirty="0"/>
              <a:t> data.</a:t>
            </a:r>
            <a:r>
              <a:rPr lang="en-CA"/>
              <a:t>   </a:t>
            </a:r>
            <a:endParaRPr lang="en-CA" dirty="0"/>
          </a:p>
          <a:p>
            <a:pPr marL="0" indent="0">
              <a:buNone/>
            </a:pPr>
            <a:endParaRPr lang="en-CA" dirty="0"/>
          </a:p>
          <a:p>
            <a:pPr marL="0" indent="0">
              <a:buNone/>
            </a:pPr>
            <a:r>
              <a:rPr lang="en-CA" dirty="0"/>
              <a:t>All that differs is the names of the microRNA genes.</a:t>
            </a:r>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r>
              <a:rPr lang="en-CA" dirty="0"/>
              <a:t>If a microRNA encounters an mRNA target molecule in the cell, the mRNA will be destroyed.  As a result, as the expression of a microRNA goes up, the expression of its targets will tend to decrease.   </a:t>
            </a:r>
            <a:endParaRPr lang="en-US" dirty="0"/>
          </a:p>
        </p:txBody>
      </p:sp>
      <p:pic>
        <p:nvPicPr>
          <p:cNvPr id="5" name="Picture 4">
            <a:extLst>
              <a:ext uri="{FF2B5EF4-FFF2-40B4-BE49-F238E27FC236}">
                <a16:creationId xmlns:a16="http://schemas.microsoft.com/office/drawing/2014/main" id="{2BE9D26C-CD30-4C75-B18E-841188F589D2}"/>
              </a:ext>
            </a:extLst>
          </p:cNvPr>
          <p:cNvPicPr>
            <a:picLocks noChangeAspect="1"/>
          </p:cNvPicPr>
          <p:nvPr/>
        </p:nvPicPr>
        <p:blipFill rotWithShape="1">
          <a:blip r:embed="rId3"/>
          <a:srcRect t="75531" r="65030" b="12468"/>
          <a:stretch/>
        </p:blipFill>
        <p:spPr>
          <a:xfrm>
            <a:off x="1901382" y="2781022"/>
            <a:ext cx="8389236" cy="1619480"/>
          </a:xfrm>
          <a:prstGeom prst="rect">
            <a:avLst/>
          </a:prstGeom>
        </p:spPr>
      </p:pic>
    </p:spTree>
    <p:extLst>
      <p:ext uri="{BB962C8B-B14F-4D97-AF65-F5344CB8AC3E}">
        <p14:creationId xmlns:p14="http://schemas.microsoft.com/office/powerpoint/2010/main" val="252658034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7562D-33FE-442A-B374-E9001CFA0EBE}"/>
              </a:ext>
            </a:extLst>
          </p:cNvPr>
          <p:cNvSpPr>
            <a:spLocks noGrp="1"/>
          </p:cNvSpPr>
          <p:nvPr>
            <p:ph type="title"/>
          </p:nvPr>
        </p:nvSpPr>
        <p:spPr/>
        <p:txBody>
          <a:bodyPr/>
          <a:lstStyle/>
          <a:p>
            <a:r>
              <a:rPr lang="en-CA" dirty="0"/>
              <a:t>microRNA and mRNA</a:t>
            </a:r>
            <a:endParaRPr lang="en-US" dirty="0"/>
          </a:p>
        </p:txBody>
      </p:sp>
      <p:sp>
        <p:nvSpPr>
          <p:cNvPr id="15" name="Content Placeholder 14">
            <a:extLst>
              <a:ext uri="{FF2B5EF4-FFF2-40B4-BE49-F238E27FC236}">
                <a16:creationId xmlns:a16="http://schemas.microsoft.com/office/drawing/2014/main" id="{697BC07B-11BF-4A8A-B783-EDF170467DFC}"/>
              </a:ext>
            </a:extLst>
          </p:cNvPr>
          <p:cNvSpPr>
            <a:spLocks noGrp="1"/>
          </p:cNvSpPr>
          <p:nvPr>
            <p:ph idx="1"/>
          </p:nvPr>
        </p:nvSpPr>
        <p:spPr>
          <a:xfrm>
            <a:off x="609600" y="1189822"/>
            <a:ext cx="5774325" cy="3536414"/>
          </a:xfrm>
        </p:spPr>
        <p:txBody>
          <a:bodyPr/>
          <a:lstStyle/>
          <a:p>
            <a:pPr marL="0" indent="0">
              <a:buNone/>
            </a:pPr>
            <a:r>
              <a:rPr lang="en-CA" dirty="0"/>
              <a:t>microRNA </a:t>
            </a:r>
            <a:r>
              <a:rPr lang="en-CA" i="1" dirty="0"/>
              <a:t>hsa-miR-24-2</a:t>
            </a:r>
            <a:r>
              <a:rPr lang="en-CA" dirty="0"/>
              <a:t> targets the mRNA of gene </a:t>
            </a:r>
            <a:r>
              <a:rPr lang="en-CA" i="1" dirty="0"/>
              <a:t>RAB5B.  </a:t>
            </a:r>
          </a:p>
          <a:p>
            <a:pPr marL="0" indent="0">
              <a:buNone/>
            </a:pPr>
            <a:endParaRPr lang="en-US" i="1" dirty="0"/>
          </a:p>
          <a:p>
            <a:pPr marL="0" indent="0">
              <a:buNone/>
            </a:pPr>
            <a:r>
              <a:rPr lang="en-US" dirty="0"/>
              <a:t>The table below shows the complementary sequence match between the microRNA and the gene. </a:t>
            </a:r>
          </a:p>
          <a:p>
            <a:pPr marL="0" indent="0">
              <a:buNone/>
            </a:pPr>
            <a:endParaRPr lang="en-US" dirty="0"/>
          </a:p>
          <a:p>
            <a:pPr marL="0" indent="0">
              <a:buNone/>
            </a:pPr>
            <a:r>
              <a:rPr lang="en-US" dirty="0"/>
              <a:t>As expected, as the expression of the microRNA increases, the expression of the gene decreases</a:t>
            </a:r>
          </a:p>
          <a:p>
            <a:pPr marL="0" indent="0">
              <a:buNone/>
            </a:pPr>
            <a:r>
              <a:rPr lang="en-US" dirty="0"/>
              <a:t>(R = -0.21, p = 7.4 x 10</a:t>
            </a:r>
            <a:r>
              <a:rPr lang="en-US" baseline="30000" dirty="0"/>
              <a:t>-5</a:t>
            </a:r>
            <a:r>
              <a:rPr lang="en-US" dirty="0"/>
              <a:t>)</a:t>
            </a:r>
            <a:endParaRPr lang="en-CA" dirty="0"/>
          </a:p>
        </p:txBody>
      </p:sp>
      <p:pic>
        <p:nvPicPr>
          <p:cNvPr id="5" name="Picture 4">
            <a:extLst>
              <a:ext uri="{FF2B5EF4-FFF2-40B4-BE49-F238E27FC236}">
                <a16:creationId xmlns:a16="http://schemas.microsoft.com/office/drawing/2014/main" id="{BE36BFB9-3F84-437C-9AD2-2A5BDF91AB5E}"/>
              </a:ext>
            </a:extLst>
          </p:cNvPr>
          <p:cNvPicPr>
            <a:picLocks noChangeAspect="1"/>
          </p:cNvPicPr>
          <p:nvPr/>
        </p:nvPicPr>
        <p:blipFill>
          <a:blip r:embed="rId2"/>
          <a:stretch>
            <a:fillRect/>
          </a:stretch>
        </p:blipFill>
        <p:spPr>
          <a:xfrm>
            <a:off x="6510968" y="367606"/>
            <a:ext cx="4842789" cy="4519194"/>
          </a:xfrm>
          <a:prstGeom prst="rect">
            <a:avLst/>
          </a:prstGeom>
        </p:spPr>
      </p:pic>
      <p:pic>
        <p:nvPicPr>
          <p:cNvPr id="14" name="Picture 13">
            <a:extLst>
              <a:ext uri="{FF2B5EF4-FFF2-40B4-BE49-F238E27FC236}">
                <a16:creationId xmlns:a16="http://schemas.microsoft.com/office/drawing/2014/main" id="{D5AA1D4D-CC8D-44BD-ADCA-8E9AAFC3516E}"/>
              </a:ext>
            </a:extLst>
          </p:cNvPr>
          <p:cNvPicPr>
            <a:picLocks noChangeAspect="1"/>
          </p:cNvPicPr>
          <p:nvPr/>
        </p:nvPicPr>
        <p:blipFill rotWithShape="1">
          <a:blip r:embed="rId3"/>
          <a:srcRect l="4761" t="42249" r="38284" b="43293"/>
          <a:stretch/>
        </p:blipFill>
        <p:spPr>
          <a:xfrm>
            <a:off x="370372" y="4886800"/>
            <a:ext cx="11110428" cy="1586430"/>
          </a:xfrm>
          <a:prstGeom prst="rect">
            <a:avLst/>
          </a:prstGeom>
        </p:spPr>
      </p:pic>
      <p:sp>
        <p:nvSpPr>
          <p:cNvPr id="17" name="TextBox 16">
            <a:extLst>
              <a:ext uri="{FF2B5EF4-FFF2-40B4-BE49-F238E27FC236}">
                <a16:creationId xmlns:a16="http://schemas.microsoft.com/office/drawing/2014/main" id="{0F212CE8-61E2-4DBA-8DD4-03E43F2423CB}"/>
              </a:ext>
            </a:extLst>
          </p:cNvPr>
          <p:cNvSpPr txBox="1"/>
          <p:nvPr/>
        </p:nvSpPr>
        <p:spPr>
          <a:xfrm>
            <a:off x="7488716" y="6473230"/>
            <a:ext cx="6097836" cy="276999"/>
          </a:xfrm>
          <a:prstGeom prst="rect">
            <a:avLst/>
          </a:prstGeom>
          <a:noFill/>
        </p:spPr>
        <p:txBody>
          <a:bodyPr wrap="square">
            <a:spAutoFit/>
          </a:bodyPr>
          <a:lstStyle/>
          <a:p>
            <a:r>
              <a:rPr lang="en-US" sz="1200" dirty="0">
                <a:latin typeface="+mj-lt"/>
              </a:rPr>
              <a:t>http://www.targetscan.org/</a:t>
            </a:r>
          </a:p>
        </p:txBody>
      </p:sp>
    </p:spTree>
    <p:extLst>
      <p:ext uri="{BB962C8B-B14F-4D97-AF65-F5344CB8AC3E}">
        <p14:creationId xmlns:p14="http://schemas.microsoft.com/office/powerpoint/2010/main" val="24290887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4FA2A9A7-1321-45AF-959B-72B174E7F7D8}"/>
              </a:ext>
            </a:extLst>
          </p:cNvPr>
          <p:cNvSpPr txBox="1">
            <a:spLocks/>
          </p:cNvSpPr>
          <p:nvPr/>
        </p:nvSpPr>
        <p:spPr bwMode="auto">
          <a:xfrm>
            <a:off x="609600" y="1493520"/>
            <a:ext cx="9828462" cy="49756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Char char="•"/>
              <a:defRPr sz="20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000">
                <a:solidFill>
                  <a:schemeClr val="tx1"/>
                </a:solidFill>
                <a:latin typeface="+mn-lt"/>
                <a:ea typeface="ＭＳ Ｐゴシック" pitchFamily="-1" charset="-128"/>
              </a:defRPr>
            </a:lvl2pPr>
            <a:lvl3pPr marL="11430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3pPr>
            <a:lvl4pPr marL="15621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4pPr>
            <a:lvl5pPr marL="1981200" indent="-228600" algn="l" rtl="0" fontAlgn="base">
              <a:spcBef>
                <a:spcPct val="20000"/>
              </a:spcBef>
              <a:spcAft>
                <a:spcPct val="0"/>
              </a:spcAft>
              <a:buClr>
                <a:schemeClr val="tx2"/>
              </a:buClr>
              <a:buChar char="»"/>
              <a:defRPr i="1">
                <a:solidFill>
                  <a:schemeClr val="tx1"/>
                </a:solidFill>
                <a:latin typeface="+mn-lt"/>
                <a:ea typeface="ＭＳ Ｐゴシック" pitchFamily="-1" charset="-128"/>
              </a:defRPr>
            </a:lvl5pPr>
            <a:lvl6pPr marL="24384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6pPr>
            <a:lvl7pPr marL="28956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7pPr>
            <a:lvl8pPr marL="33528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8pPr>
            <a:lvl9pPr marL="38100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9pPr>
          </a:lstStyle>
          <a:p>
            <a:pPr marL="0" indent="0" eaLnBrk="1" hangingPunct="1">
              <a:buNone/>
            </a:pPr>
            <a:r>
              <a:rPr lang="en-CA" kern="0">
                <a:cs typeface="Arial"/>
              </a:rPr>
              <a:t>If you want to include microRNA targetting in your model, we've provided a file </a:t>
            </a:r>
            <a:r>
              <a:rPr lang="en-CA" kern="0" dirty="0">
                <a:cs typeface="Arial"/>
              </a:rPr>
              <a:t>'microrna-targets.txt' which lists microRNAs and their targets.  </a:t>
            </a:r>
          </a:p>
          <a:p>
            <a:pPr marL="0" indent="0">
              <a:buNone/>
            </a:pPr>
            <a:r>
              <a:rPr lang="en-CA" kern="0">
                <a:cs typeface="Arial"/>
              </a:rPr>
              <a:t>- column 'gene' is for linking to the gene expression data</a:t>
            </a:r>
          </a:p>
          <a:p>
            <a:pPr marL="0" indent="0">
              <a:buNone/>
            </a:pPr>
            <a:r>
              <a:rPr lang="en-CA" kern="0">
                <a:cs typeface="Arial"/>
              </a:rPr>
              <a:t>- column 'precursor' is for linking to the microRNA expression data</a:t>
            </a:r>
          </a:p>
          <a:p>
            <a:pPr marL="0" indent="0">
              <a:buNone/>
            </a:pPr>
            <a:r>
              <a:rPr lang="en-CA" kern="0" dirty="0">
                <a:cs typeface="Arial"/>
              </a:rPr>
              <a:t>- column 'score' indicates the strength of the predicted effect of the microRNA on the </a:t>
            </a:r>
            <a:r>
              <a:rPr lang="en-CA" kern="0">
                <a:cs typeface="Arial"/>
              </a:rPr>
              <a:t>expression of the gene. More negative scores indicate a stronger effect.</a:t>
            </a:r>
            <a:endParaRPr lang="en-CA" kern="0" dirty="0">
              <a:cs typeface="Arial"/>
            </a:endParaRPr>
          </a:p>
        </p:txBody>
      </p:sp>
      <p:sp>
        <p:nvSpPr>
          <p:cNvPr id="2" name="Title 1">
            <a:extLst>
              <a:ext uri="{FF2B5EF4-FFF2-40B4-BE49-F238E27FC236}">
                <a16:creationId xmlns:a16="http://schemas.microsoft.com/office/drawing/2014/main" id="{1EDF75DE-B2F4-493F-96E6-A6F86F2A8540}"/>
              </a:ext>
            </a:extLst>
          </p:cNvPr>
          <p:cNvSpPr>
            <a:spLocks noGrp="1"/>
          </p:cNvSpPr>
          <p:nvPr>
            <p:ph type="title"/>
          </p:nvPr>
        </p:nvSpPr>
        <p:spPr/>
        <p:txBody>
          <a:bodyPr/>
          <a:lstStyle/>
          <a:p>
            <a:r>
              <a:rPr lang="en-GB">
                <a:cs typeface="Arial"/>
              </a:rPr>
              <a:t>MicroRNA targets</a:t>
            </a:r>
            <a:endParaRPr lang="en-GB"/>
          </a:p>
        </p:txBody>
      </p:sp>
      <p:pic>
        <p:nvPicPr>
          <p:cNvPr id="4" name="Picture 4">
            <a:extLst>
              <a:ext uri="{FF2B5EF4-FFF2-40B4-BE49-F238E27FC236}">
                <a16:creationId xmlns:a16="http://schemas.microsoft.com/office/drawing/2014/main" id="{E61667AE-1949-4F6D-9AEC-44113D8A3A34}"/>
              </a:ext>
            </a:extLst>
          </p:cNvPr>
          <p:cNvPicPr>
            <a:picLocks noGrp="1" noChangeAspect="1"/>
          </p:cNvPicPr>
          <p:nvPr>
            <p:ph idx="1"/>
          </p:nvPr>
        </p:nvPicPr>
        <p:blipFill rotWithShape="1">
          <a:blip r:embed="rId2"/>
          <a:srcRect l="2991" t="64936" r="69079" b="12340"/>
          <a:stretch/>
        </p:blipFill>
        <p:spPr>
          <a:xfrm>
            <a:off x="2529515" y="3694853"/>
            <a:ext cx="6001376" cy="2772327"/>
          </a:xfrm>
        </p:spPr>
      </p:pic>
    </p:spTree>
    <p:extLst>
      <p:ext uri="{BB962C8B-B14F-4D97-AF65-F5344CB8AC3E}">
        <p14:creationId xmlns:p14="http://schemas.microsoft.com/office/powerpoint/2010/main" val="226122561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A5F7-9487-4412-AF24-8FB9A22F129A}"/>
              </a:ext>
            </a:extLst>
          </p:cNvPr>
          <p:cNvSpPr>
            <a:spLocks noGrp="1"/>
          </p:cNvSpPr>
          <p:nvPr>
            <p:ph type="title"/>
          </p:nvPr>
        </p:nvSpPr>
        <p:spPr/>
        <p:txBody>
          <a:bodyPr/>
          <a:lstStyle/>
          <a:p>
            <a:r>
              <a:rPr lang="en-CA"/>
              <a:t>Protein data</a:t>
            </a:r>
            <a:endParaRPr lang="en-US"/>
          </a:p>
        </p:txBody>
      </p:sp>
      <p:pic>
        <p:nvPicPr>
          <p:cNvPr id="4" name="Picture 4" descr="Text&#10;&#10;Description automatically generated">
            <a:extLst>
              <a:ext uri="{FF2B5EF4-FFF2-40B4-BE49-F238E27FC236}">
                <a16:creationId xmlns:a16="http://schemas.microsoft.com/office/drawing/2014/main" id="{7A684D24-C0B8-4E07-9417-4324F6E393DB}"/>
              </a:ext>
            </a:extLst>
          </p:cNvPr>
          <p:cNvPicPr>
            <a:picLocks noGrp="1" noChangeAspect="1"/>
          </p:cNvPicPr>
          <p:nvPr>
            <p:ph idx="1"/>
          </p:nvPr>
        </p:nvPicPr>
        <p:blipFill rotWithShape="1">
          <a:blip r:embed="rId2"/>
          <a:srcRect l="39" t="75357" r="69861" b="12594"/>
          <a:stretch/>
        </p:blipFill>
        <p:spPr>
          <a:xfrm>
            <a:off x="1223230" y="2739330"/>
            <a:ext cx="8662851" cy="1971806"/>
          </a:xfrm>
        </p:spPr>
      </p:pic>
      <p:sp>
        <p:nvSpPr>
          <p:cNvPr id="6" name="Content Placeholder 2">
            <a:extLst>
              <a:ext uri="{FF2B5EF4-FFF2-40B4-BE49-F238E27FC236}">
                <a16:creationId xmlns:a16="http://schemas.microsoft.com/office/drawing/2014/main" id="{CC7B50A8-02BA-4B64-9173-AD6DA15ECD30}"/>
              </a:ext>
            </a:extLst>
          </p:cNvPr>
          <p:cNvSpPr txBox="1">
            <a:spLocks/>
          </p:cNvSpPr>
          <p:nvPr/>
        </p:nvSpPr>
        <p:spPr bwMode="auto">
          <a:xfrm>
            <a:off x="609600" y="1493520"/>
            <a:ext cx="9828462" cy="49756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Char char="•"/>
              <a:defRPr sz="20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000">
                <a:solidFill>
                  <a:schemeClr val="tx1"/>
                </a:solidFill>
                <a:latin typeface="+mn-lt"/>
                <a:ea typeface="ＭＳ Ｐゴシック" pitchFamily="-1" charset="-128"/>
              </a:defRPr>
            </a:lvl2pPr>
            <a:lvl3pPr marL="11430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3pPr>
            <a:lvl4pPr marL="15621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4pPr>
            <a:lvl5pPr marL="1981200" indent="-228600" algn="l" rtl="0" fontAlgn="base">
              <a:spcBef>
                <a:spcPct val="20000"/>
              </a:spcBef>
              <a:spcAft>
                <a:spcPct val="0"/>
              </a:spcAft>
              <a:buClr>
                <a:schemeClr val="tx2"/>
              </a:buClr>
              <a:buChar char="»"/>
              <a:defRPr i="1">
                <a:solidFill>
                  <a:schemeClr val="tx1"/>
                </a:solidFill>
                <a:latin typeface="+mn-lt"/>
                <a:ea typeface="ＭＳ Ｐゴシック" pitchFamily="-1" charset="-128"/>
              </a:defRPr>
            </a:lvl5pPr>
            <a:lvl6pPr marL="24384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6pPr>
            <a:lvl7pPr marL="28956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7pPr>
            <a:lvl8pPr marL="33528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8pPr>
            <a:lvl9pPr marL="38100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9pPr>
          </a:lstStyle>
          <a:p>
            <a:pPr marL="0" indent="0" eaLnBrk="1" hangingPunct="1">
              <a:buNone/>
            </a:pPr>
            <a:r>
              <a:rPr lang="en-CA" kern="0" dirty="0"/>
              <a:t>Protein expression data is again </a:t>
            </a:r>
            <a:r>
              <a:rPr lang="en-CA" kern="0"/>
              <a:t>similar to gene expression data.   </a:t>
            </a:r>
          </a:p>
          <a:p>
            <a:pPr marL="0" indent="0" eaLnBrk="1" hangingPunct="1">
              <a:buFontTx/>
              <a:buNone/>
            </a:pPr>
            <a:endParaRPr lang="en-CA" kern="0" dirty="0"/>
          </a:p>
          <a:p>
            <a:pPr marL="0" indent="0" eaLnBrk="1" hangingPunct="1">
              <a:buNone/>
            </a:pPr>
            <a:r>
              <a:rPr lang="en-CA" kern="0"/>
              <a:t>All that differs is the names of the protein genes.</a:t>
            </a:r>
            <a:endParaRPr lang="en-CA" kern="0">
              <a:cs typeface="Arial"/>
            </a:endParaRPr>
          </a:p>
          <a:p>
            <a:pPr marL="0" indent="0" eaLnBrk="1" hangingPunct="1">
              <a:buFontTx/>
              <a:buNone/>
            </a:pPr>
            <a:endParaRPr lang="en-CA" kern="0" dirty="0"/>
          </a:p>
          <a:p>
            <a:pPr marL="0" indent="0" eaLnBrk="1" hangingPunct="1">
              <a:buFontTx/>
              <a:buNone/>
            </a:pPr>
            <a:endParaRPr lang="en-CA" kern="0" dirty="0"/>
          </a:p>
          <a:p>
            <a:pPr marL="0" indent="0" eaLnBrk="1" hangingPunct="1">
              <a:buFontTx/>
              <a:buNone/>
            </a:pPr>
            <a:endParaRPr lang="en-CA" kern="0" dirty="0"/>
          </a:p>
          <a:p>
            <a:pPr marL="0" indent="0" eaLnBrk="1" hangingPunct="1">
              <a:buFontTx/>
              <a:buNone/>
            </a:pPr>
            <a:endParaRPr lang="en-CA" kern="0" dirty="0"/>
          </a:p>
          <a:p>
            <a:pPr marL="0" indent="0" eaLnBrk="1" hangingPunct="1">
              <a:buFontTx/>
              <a:buNone/>
            </a:pPr>
            <a:endParaRPr lang="en-CA" kern="0" dirty="0"/>
          </a:p>
          <a:p>
            <a:pPr marL="0" indent="0">
              <a:buFontTx/>
              <a:buNone/>
            </a:pPr>
            <a:endParaRPr lang="en-CA" kern="0" dirty="0">
              <a:cs typeface="Arial"/>
            </a:endParaRPr>
          </a:p>
          <a:p>
            <a:pPr marL="0" indent="0" eaLnBrk="1" hangingPunct="1">
              <a:buNone/>
            </a:pPr>
            <a:endParaRPr lang="en-CA" kern="0" dirty="0">
              <a:cs typeface="Arial"/>
            </a:endParaRPr>
          </a:p>
          <a:p>
            <a:pPr marL="0" indent="0">
              <a:buNone/>
            </a:pPr>
            <a:r>
              <a:rPr lang="en-CA" kern="0" dirty="0">
                <a:cs typeface="Arial"/>
              </a:rPr>
              <a:t>The expression level of</a:t>
            </a:r>
            <a:r>
              <a:rPr lang="en-CA" kern="0" dirty="0"/>
              <a:t> a protein does not necessarily correlate with the expression of its corresponding gene.  This is due to regulation that occurs between gene expression and protein expression (e.g.</a:t>
            </a:r>
            <a:r>
              <a:rPr lang="en-CA" kern="0"/>
              <a:t> microRNA targetting).</a:t>
            </a:r>
            <a:endParaRPr lang="en-US" kern="0">
              <a:cs typeface="Arial"/>
            </a:endParaRPr>
          </a:p>
        </p:txBody>
      </p:sp>
    </p:spTree>
    <p:extLst>
      <p:ext uri="{BB962C8B-B14F-4D97-AF65-F5344CB8AC3E}">
        <p14:creationId xmlns:p14="http://schemas.microsoft.com/office/powerpoint/2010/main" val="36511519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A285-2200-402B-AF39-A95B1B8557CD}"/>
              </a:ext>
            </a:extLst>
          </p:cNvPr>
          <p:cNvSpPr>
            <a:spLocks noGrp="1"/>
          </p:cNvSpPr>
          <p:nvPr>
            <p:ph type="title"/>
          </p:nvPr>
        </p:nvSpPr>
        <p:spPr/>
        <p:txBody>
          <a:bodyPr/>
          <a:lstStyle/>
          <a:p>
            <a:r>
              <a:rPr lang="en-GB">
                <a:cs typeface="Arial"/>
              </a:rPr>
              <a:t>Matching proteins to genes</a:t>
            </a:r>
            <a:endParaRPr lang="en-GB" dirty="0">
              <a:cs typeface="Arial"/>
            </a:endParaRPr>
          </a:p>
        </p:txBody>
      </p:sp>
      <p:sp>
        <p:nvSpPr>
          <p:cNvPr id="3" name="Content Placeholder 2">
            <a:extLst>
              <a:ext uri="{FF2B5EF4-FFF2-40B4-BE49-F238E27FC236}">
                <a16:creationId xmlns:a16="http://schemas.microsoft.com/office/drawing/2014/main" id="{9D7A97AA-7CE6-42C4-953C-C30C7D784BFB}"/>
              </a:ext>
            </a:extLst>
          </p:cNvPr>
          <p:cNvSpPr>
            <a:spLocks noGrp="1"/>
          </p:cNvSpPr>
          <p:nvPr>
            <p:ph idx="1"/>
          </p:nvPr>
        </p:nvSpPr>
        <p:spPr/>
        <p:txBody>
          <a:bodyPr/>
          <a:lstStyle/>
          <a:p>
            <a:pPr marL="0" indent="0">
              <a:buNone/>
            </a:pPr>
            <a:r>
              <a:rPr lang="en-GB" dirty="0">
                <a:cs typeface="Arial"/>
              </a:rPr>
              <a:t>If you want to link proteins to genes in your model (up to you!), we have provided the 'protein-</a:t>
            </a:r>
            <a:r>
              <a:rPr lang="en-GB">
                <a:cs typeface="Arial"/>
              </a:rPr>
              <a:t>annotation.txt' file that lists protein-gene pairs.</a:t>
            </a:r>
            <a:r>
              <a:rPr lang="en-GB" dirty="0">
                <a:cs typeface="Arial"/>
              </a:rPr>
              <a:t> </a:t>
            </a:r>
          </a:p>
        </p:txBody>
      </p:sp>
      <p:pic>
        <p:nvPicPr>
          <p:cNvPr id="4" name="Picture 4">
            <a:extLst>
              <a:ext uri="{FF2B5EF4-FFF2-40B4-BE49-F238E27FC236}">
                <a16:creationId xmlns:a16="http://schemas.microsoft.com/office/drawing/2014/main" id="{2F305B7B-9F1F-4E80-8AD8-8C056C853543}"/>
              </a:ext>
            </a:extLst>
          </p:cNvPr>
          <p:cNvPicPr>
            <a:picLocks noChangeAspect="1"/>
          </p:cNvPicPr>
          <p:nvPr/>
        </p:nvPicPr>
        <p:blipFill rotWithShape="1">
          <a:blip r:embed="rId2"/>
          <a:srcRect l="2403" t="65130" r="81244" b="12238"/>
          <a:stretch/>
        </p:blipFill>
        <p:spPr>
          <a:xfrm>
            <a:off x="3526971" y="2367191"/>
            <a:ext cx="5031367" cy="3923799"/>
          </a:xfrm>
          <a:prstGeom prst="rect">
            <a:avLst/>
          </a:prstGeom>
        </p:spPr>
      </p:pic>
    </p:spTree>
    <p:extLst>
      <p:ext uri="{BB962C8B-B14F-4D97-AF65-F5344CB8AC3E}">
        <p14:creationId xmlns:p14="http://schemas.microsoft.com/office/powerpoint/2010/main" val="7433755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201D48B-FB62-4AE2-A5A7-9AC5F2838538}"/>
              </a:ext>
            </a:extLst>
          </p:cNvPr>
          <p:cNvSpPr txBox="1">
            <a:spLocks/>
          </p:cNvSpPr>
          <p:nvPr/>
        </p:nvSpPr>
        <p:spPr bwMode="auto">
          <a:xfrm>
            <a:off x="609600" y="1493520"/>
            <a:ext cx="9828462" cy="49756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Char char="•"/>
              <a:defRPr sz="20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000">
                <a:solidFill>
                  <a:schemeClr val="tx1"/>
                </a:solidFill>
                <a:latin typeface="+mn-lt"/>
                <a:ea typeface="ＭＳ Ｐゴシック" pitchFamily="-1" charset="-128"/>
              </a:defRPr>
            </a:lvl2pPr>
            <a:lvl3pPr marL="11430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3pPr>
            <a:lvl4pPr marL="15621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4pPr>
            <a:lvl5pPr marL="1981200" indent="-228600" algn="l" rtl="0" fontAlgn="base">
              <a:spcBef>
                <a:spcPct val="20000"/>
              </a:spcBef>
              <a:spcAft>
                <a:spcPct val="0"/>
              </a:spcAft>
              <a:buClr>
                <a:schemeClr val="tx2"/>
              </a:buClr>
              <a:buChar char="»"/>
              <a:defRPr i="1">
                <a:solidFill>
                  <a:schemeClr val="tx1"/>
                </a:solidFill>
                <a:latin typeface="+mn-lt"/>
                <a:ea typeface="ＭＳ Ｐゴシック" pitchFamily="-1" charset="-128"/>
              </a:defRPr>
            </a:lvl5pPr>
            <a:lvl6pPr marL="24384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6pPr>
            <a:lvl7pPr marL="28956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7pPr>
            <a:lvl8pPr marL="33528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8pPr>
            <a:lvl9pPr marL="38100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9pPr>
          </a:lstStyle>
          <a:p>
            <a:pPr marL="0" indent="0" eaLnBrk="1" hangingPunct="1">
              <a:buNone/>
            </a:pPr>
            <a:r>
              <a:rPr lang="en-CA" kern="0" dirty="0">
                <a:cs typeface="Arial"/>
              </a:rPr>
              <a:t>The mutation data provides the number of mutations per gene (rows) per sample (columns).  By 'mutations' we mean genetic differences between the tumor DNA and </a:t>
            </a:r>
            <a:r>
              <a:rPr lang="en-CA" kern="0">
                <a:cs typeface="Arial"/>
              </a:rPr>
              <a:t>DNA from healthy tissue from the same cancer patient.</a:t>
            </a:r>
            <a:endParaRPr lang="en-CA" kern="0" dirty="0">
              <a:cs typeface="Arial"/>
            </a:endParaRPr>
          </a:p>
          <a:p>
            <a:pPr marL="0" indent="0">
              <a:buNone/>
            </a:pPr>
            <a:endParaRPr lang="en-CA" kern="0" dirty="0">
              <a:cs typeface="Arial"/>
            </a:endParaRPr>
          </a:p>
          <a:p>
            <a:pPr marL="0" indent="0">
              <a:buNone/>
            </a:pPr>
            <a:r>
              <a:rPr lang="en-CA" kern="0">
                <a:cs typeface="Arial"/>
              </a:rPr>
              <a:t>In the example below, sample A0A4 has 1 mutation in the TTN gene whereas sample A0A6 has 11 mutations.</a:t>
            </a:r>
            <a:endParaRPr lang="en-CA" kern="0" dirty="0">
              <a:cs typeface="Arial"/>
            </a:endParaRPr>
          </a:p>
        </p:txBody>
      </p:sp>
      <p:sp>
        <p:nvSpPr>
          <p:cNvPr id="2" name="Title 1">
            <a:extLst>
              <a:ext uri="{FF2B5EF4-FFF2-40B4-BE49-F238E27FC236}">
                <a16:creationId xmlns:a16="http://schemas.microsoft.com/office/drawing/2014/main" id="{703AF722-17AD-42FC-BCA6-3C2E44173411}"/>
              </a:ext>
            </a:extLst>
          </p:cNvPr>
          <p:cNvSpPr>
            <a:spLocks noGrp="1"/>
          </p:cNvSpPr>
          <p:nvPr>
            <p:ph type="title"/>
          </p:nvPr>
        </p:nvSpPr>
        <p:spPr/>
        <p:txBody>
          <a:bodyPr/>
          <a:lstStyle/>
          <a:p>
            <a:r>
              <a:rPr lang="en-CA"/>
              <a:t>Mutation data</a:t>
            </a:r>
            <a:endParaRPr lang="en-US"/>
          </a:p>
        </p:txBody>
      </p:sp>
      <p:pic>
        <p:nvPicPr>
          <p:cNvPr id="3" name="Picture 4" descr="A screenshot of a computer&#10;&#10;Description automatically generated">
            <a:extLst>
              <a:ext uri="{FF2B5EF4-FFF2-40B4-BE49-F238E27FC236}">
                <a16:creationId xmlns:a16="http://schemas.microsoft.com/office/drawing/2014/main" id="{B220677B-3E54-453F-BF77-3C0903570432}"/>
              </a:ext>
            </a:extLst>
          </p:cNvPr>
          <p:cNvPicPr>
            <a:picLocks noChangeAspect="1"/>
          </p:cNvPicPr>
          <p:nvPr/>
        </p:nvPicPr>
        <p:blipFill rotWithShape="1">
          <a:blip r:embed="rId2"/>
          <a:srcRect l="715" t="75024" r="61297" b="12537"/>
          <a:stretch/>
        </p:blipFill>
        <p:spPr>
          <a:xfrm>
            <a:off x="1349829" y="3746046"/>
            <a:ext cx="8359758" cy="1537589"/>
          </a:xfrm>
          <a:prstGeom prst="rect">
            <a:avLst/>
          </a:prstGeom>
        </p:spPr>
      </p:pic>
    </p:spTree>
    <p:extLst>
      <p:ext uri="{BB962C8B-B14F-4D97-AF65-F5344CB8AC3E}">
        <p14:creationId xmlns:p14="http://schemas.microsoft.com/office/powerpoint/2010/main" val="326350569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9E95-339B-4100-8D3A-36C079508D34}"/>
              </a:ext>
            </a:extLst>
          </p:cNvPr>
          <p:cNvSpPr>
            <a:spLocks noGrp="1"/>
          </p:cNvSpPr>
          <p:nvPr>
            <p:ph type="title"/>
          </p:nvPr>
        </p:nvSpPr>
        <p:spPr/>
        <p:txBody>
          <a:bodyPr/>
          <a:lstStyle/>
          <a:p>
            <a:r>
              <a:rPr lang="en-CA"/>
              <a:t>Copy number variation data</a:t>
            </a:r>
            <a:endParaRPr lang="en-US"/>
          </a:p>
        </p:txBody>
      </p:sp>
      <p:sp>
        <p:nvSpPr>
          <p:cNvPr id="8" name="Content Placeholder 2">
            <a:extLst>
              <a:ext uri="{FF2B5EF4-FFF2-40B4-BE49-F238E27FC236}">
                <a16:creationId xmlns:a16="http://schemas.microsoft.com/office/drawing/2014/main" id="{78B57AC7-1CFA-4258-8887-C4D6EF462564}"/>
              </a:ext>
            </a:extLst>
          </p:cNvPr>
          <p:cNvSpPr txBox="1">
            <a:spLocks/>
          </p:cNvSpPr>
          <p:nvPr/>
        </p:nvSpPr>
        <p:spPr bwMode="auto">
          <a:xfrm>
            <a:off x="609600" y="1493520"/>
            <a:ext cx="9828462" cy="49756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Char char="•"/>
              <a:defRPr sz="20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000">
                <a:solidFill>
                  <a:schemeClr val="tx1"/>
                </a:solidFill>
                <a:latin typeface="+mn-lt"/>
                <a:ea typeface="ＭＳ Ｐゴシック" pitchFamily="-1" charset="-128"/>
              </a:defRPr>
            </a:lvl2pPr>
            <a:lvl3pPr marL="11430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3pPr>
            <a:lvl4pPr marL="15621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4pPr>
            <a:lvl5pPr marL="1981200" indent="-228600" algn="l" rtl="0" fontAlgn="base">
              <a:spcBef>
                <a:spcPct val="20000"/>
              </a:spcBef>
              <a:spcAft>
                <a:spcPct val="0"/>
              </a:spcAft>
              <a:buClr>
                <a:schemeClr val="tx2"/>
              </a:buClr>
              <a:buChar char="»"/>
              <a:defRPr i="1">
                <a:solidFill>
                  <a:schemeClr val="tx1"/>
                </a:solidFill>
                <a:latin typeface="+mn-lt"/>
                <a:ea typeface="ＭＳ Ｐゴシック" pitchFamily="-1" charset="-128"/>
              </a:defRPr>
            </a:lvl5pPr>
            <a:lvl6pPr marL="24384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6pPr>
            <a:lvl7pPr marL="28956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7pPr>
            <a:lvl8pPr marL="33528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8pPr>
            <a:lvl9pPr marL="38100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9pPr>
          </a:lstStyle>
          <a:p>
            <a:pPr marL="0" indent="0" eaLnBrk="1" hangingPunct="1">
              <a:buNone/>
            </a:pPr>
            <a:r>
              <a:rPr lang="en-CA" kern="0" dirty="0">
                <a:cs typeface="Arial"/>
              </a:rPr>
              <a:t>The copy number data indicates either the removal (negative 'Segment_Mean') or </a:t>
            </a:r>
            <a:r>
              <a:rPr lang="en-CA" kern="0">
                <a:cs typeface="Arial"/>
              </a:rPr>
              <a:t>duplication (positive 'Segment_Mean') of sections of DNA.  </a:t>
            </a:r>
            <a:endParaRPr lang="en-CA">
              <a:cs typeface="Arial"/>
            </a:endParaRPr>
          </a:p>
          <a:p>
            <a:pPr marL="0" indent="0">
              <a:buNone/>
            </a:pPr>
            <a:endParaRPr lang="en-CA" kern="0" dirty="0">
              <a:cs typeface="Arial"/>
            </a:endParaRPr>
          </a:p>
          <a:p>
            <a:pPr marL="0" indent="0">
              <a:buNone/>
            </a:pPr>
            <a:r>
              <a:rPr lang="en-CA" kern="0" dirty="0">
                <a:cs typeface="Arial"/>
              </a:rPr>
              <a:t>e.g. In the example below, sample A2QJ has evidence of duplication in the region chr1:3218610-6519604 </a:t>
            </a:r>
            <a:r>
              <a:rPr lang="en-CA" kern="0">
                <a:cs typeface="Arial"/>
              </a:rPr>
              <a:t>whereas sample A10E appears to have a similar region deleted.</a:t>
            </a:r>
            <a:endParaRPr lang="en-CA" kern="0" dirty="0">
              <a:cs typeface="Arial"/>
            </a:endParaRPr>
          </a:p>
        </p:txBody>
      </p:sp>
      <p:pic>
        <p:nvPicPr>
          <p:cNvPr id="4" name="Picture 4">
            <a:extLst>
              <a:ext uri="{FF2B5EF4-FFF2-40B4-BE49-F238E27FC236}">
                <a16:creationId xmlns:a16="http://schemas.microsoft.com/office/drawing/2014/main" id="{5F914AB0-B069-4098-8AC1-3FC6E5F13971}"/>
              </a:ext>
            </a:extLst>
          </p:cNvPr>
          <p:cNvPicPr>
            <a:picLocks noGrp="1" noChangeAspect="1"/>
          </p:cNvPicPr>
          <p:nvPr>
            <p:ph idx="1"/>
          </p:nvPr>
        </p:nvPicPr>
        <p:blipFill rotWithShape="1">
          <a:blip r:embed="rId2"/>
          <a:srcRect t="70985" r="61153" b="12102"/>
          <a:stretch/>
        </p:blipFill>
        <p:spPr>
          <a:xfrm>
            <a:off x="606373" y="3670663"/>
            <a:ext cx="9991246" cy="2468765"/>
          </a:xfrm>
        </p:spPr>
      </p:pic>
    </p:spTree>
    <p:extLst>
      <p:ext uri="{BB962C8B-B14F-4D97-AF65-F5344CB8AC3E}">
        <p14:creationId xmlns:p14="http://schemas.microsoft.com/office/powerpoint/2010/main" val="152770657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181665EA-AB97-4CAB-BB9D-CE5C2382A403}"/>
              </a:ext>
            </a:extLst>
          </p:cNvPr>
          <p:cNvSpPr txBox="1">
            <a:spLocks/>
          </p:cNvSpPr>
          <p:nvPr/>
        </p:nvSpPr>
        <p:spPr bwMode="auto">
          <a:xfrm>
            <a:off x="609600" y="1493520"/>
            <a:ext cx="9828462" cy="49756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Char char="•"/>
              <a:defRPr sz="20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000">
                <a:solidFill>
                  <a:schemeClr val="tx1"/>
                </a:solidFill>
                <a:latin typeface="+mn-lt"/>
                <a:ea typeface="ＭＳ Ｐゴシック" pitchFamily="-1" charset="-128"/>
              </a:defRPr>
            </a:lvl2pPr>
            <a:lvl3pPr marL="11430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3pPr>
            <a:lvl4pPr marL="15621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4pPr>
            <a:lvl5pPr marL="1981200" indent="-228600" algn="l" rtl="0" fontAlgn="base">
              <a:spcBef>
                <a:spcPct val="20000"/>
              </a:spcBef>
              <a:spcAft>
                <a:spcPct val="0"/>
              </a:spcAft>
              <a:buClr>
                <a:schemeClr val="tx2"/>
              </a:buClr>
              <a:buChar char="»"/>
              <a:defRPr i="1">
                <a:solidFill>
                  <a:schemeClr val="tx1"/>
                </a:solidFill>
                <a:latin typeface="+mn-lt"/>
                <a:ea typeface="ＭＳ Ｐゴシック" pitchFamily="-1" charset="-128"/>
              </a:defRPr>
            </a:lvl5pPr>
            <a:lvl6pPr marL="24384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6pPr>
            <a:lvl7pPr marL="28956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7pPr>
            <a:lvl8pPr marL="33528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8pPr>
            <a:lvl9pPr marL="38100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9pPr>
          </a:lstStyle>
          <a:p>
            <a:pPr marL="0" indent="0" eaLnBrk="1" hangingPunct="1">
              <a:buNone/>
            </a:pPr>
            <a:r>
              <a:rPr lang="en-US" kern="0" dirty="0">
                <a:cs typeface="Arial"/>
              </a:rPr>
              <a:t>Notice that if a copy of a gene is deleted, then it cannot be expressed. If you would like to link the copy number variation data to the gene expression data, then we have </a:t>
            </a:r>
            <a:r>
              <a:rPr lang="en-US" kern="0">
                <a:cs typeface="Arial"/>
              </a:rPr>
              <a:t>provided a file that gives the location of each gene in the genome.  </a:t>
            </a:r>
            <a:endParaRPr lang="en-US" kern="0" dirty="0">
              <a:cs typeface="Arial"/>
            </a:endParaRPr>
          </a:p>
          <a:p>
            <a:pPr marL="0" indent="0">
              <a:buNone/>
            </a:pPr>
            <a:endParaRPr lang="en-US" kern="0" dirty="0">
              <a:cs typeface="Arial"/>
            </a:endParaRPr>
          </a:p>
          <a:p>
            <a:pPr marL="0" indent="0">
              <a:buNone/>
            </a:pPr>
            <a:r>
              <a:rPr lang="en-US" kern="0">
                <a:cs typeface="Arial"/>
              </a:rPr>
              <a:t>In the following example, notice that genes may appear multiple times.  This is because a gene may have several different versions that start or end at different locations.</a:t>
            </a:r>
            <a:endParaRPr lang="en-US" kern="0" dirty="0">
              <a:cs typeface="Arial"/>
            </a:endParaRPr>
          </a:p>
        </p:txBody>
      </p:sp>
      <p:sp>
        <p:nvSpPr>
          <p:cNvPr id="2" name="Title 1">
            <a:extLst>
              <a:ext uri="{FF2B5EF4-FFF2-40B4-BE49-F238E27FC236}">
                <a16:creationId xmlns:a16="http://schemas.microsoft.com/office/drawing/2014/main" id="{00FC59EF-27EC-410B-8BF1-E3528DC58935}"/>
              </a:ext>
            </a:extLst>
          </p:cNvPr>
          <p:cNvSpPr>
            <a:spLocks noGrp="1"/>
          </p:cNvSpPr>
          <p:nvPr>
            <p:ph type="title"/>
          </p:nvPr>
        </p:nvSpPr>
        <p:spPr/>
        <p:txBody>
          <a:bodyPr/>
          <a:lstStyle/>
          <a:p>
            <a:r>
              <a:rPr lang="en-GB">
                <a:cs typeface="Arial"/>
              </a:rPr>
              <a:t>Gene expression and copy number variation</a:t>
            </a:r>
            <a:endParaRPr lang="en-US"/>
          </a:p>
        </p:txBody>
      </p:sp>
      <p:pic>
        <p:nvPicPr>
          <p:cNvPr id="4" name="Picture 4">
            <a:extLst>
              <a:ext uri="{FF2B5EF4-FFF2-40B4-BE49-F238E27FC236}">
                <a16:creationId xmlns:a16="http://schemas.microsoft.com/office/drawing/2014/main" id="{220A18ED-D72F-4C1C-80D7-C5F6F9003DC4}"/>
              </a:ext>
            </a:extLst>
          </p:cNvPr>
          <p:cNvPicPr>
            <a:picLocks noGrp="1" noChangeAspect="1"/>
          </p:cNvPicPr>
          <p:nvPr>
            <p:ph idx="1"/>
          </p:nvPr>
        </p:nvPicPr>
        <p:blipFill rotWithShape="1">
          <a:blip r:embed="rId2"/>
          <a:srcRect l="3663" t="73345" r="47327" b="12108"/>
          <a:stretch/>
        </p:blipFill>
        <p:spPr>
          <a:xfrm>
            <a:off x="582183" y="4045617"/>
            <a:ext cx="11034058" cy="1864256"/>
          </a:xfrm>
        </p:spPr>
      </p:pic>
    </p:spTree>
    <p:extLst>
      <p:ext uri="{BB962C8B-B14F-4D97-AF65-F5344CB8AC3E}">
        <p14:creationId xmlns:p14="http://schemas.microsoft.com/office/powerpoint/2010/main" val="265980317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a:extLst>
              <a:ext uri="{FF2B5EF4-FFF2-40B4-BE49-F238E27FC236}">
                <a16:creationId xmlns:a16="http://schemas.microsoft.com/office/drawing/2014/main" id="{CEFDAF96-F43E-4605-B990-5110C52A866C}"/>
              </a:ext>
            </a:extLst>
          </p:cNvPr>
          <p:cNvPicPr>
            <a:picLocks noChangeAspect="1"/>
          </p:cNvPicPr>
          <p:nvPr/>
        </p:nvPicPr>
        <p:blipFill rotWithShape="1">
          <a:blip r:embed="rId2"/>
          <a:srcRect t="75246" r="75971" b="12298"/>
          <a:stretch/>
        </p:blipFill>
        <p:spPr>
          <a:xfrm>
            <a:off x="712974" y="1460439"/>
            <a:ext cx="5955588" cy="1736539"/>
          </a:xfrm>
          <a:prstGeom prst="rect">
            <a:avLst/>
          </a:prstGeom>
        </p:spPr>
      </p:pic>
      <p:sp>
        <p:nvSpPr>
          <p:cNvPr id="2" name="Title 1">
            <a:extLst>
              <a:ext uri="{FF2B5EF4-FFF2-40B4-BE49-F238E27FC236}">
                <a16:creationId xmlns:a16="http://schemas.microsoft.com/office/drawing/2014/main" id="{E7C679AD-F2FB-4D2F-AECA-D242E396620D}"/>
              </a:ext>
            </a:extLst>
          </p:cNvPr>
          <p:cNvSpPr>
            <a:spLocks noGrp="1"/>
          </p:cNvSpPr>
          <p:nvPr>
            <p:ph type="title"/>
          </p:nvPr>
        </p:nvSpPr>
        <p:spPr/>
        <p:txBody>
          <a:bodyPr/>
          <a:lstStyle/>
          <a:p>
            <a:r>
              <a:rPr lang="en-GB">
                <a:cs typeface="Arial"/>
              </a:rPr>
              <a:t>DNA methylation data</a:t>
            </a:r>
            <a:endParaRPr lang="en-GB"/>
          </a:p>
        </p:txBody>
      </p:sp>
      <p:sp>
        <p:nvSpPr>
          <p:cNvPr id="4" name="Donut 16">
            <a:extLst>
              <a:ext uri="{FF2B5EF4-FFF2-40B4-BE49-F238E27FC236}">
                <a16:creationId xmlns:a16="http://schemas.microsoft.com/office/drawing/2014/main" id="{FF024279-F8F7-4CA4-BC11-23E62D730718}"/>
              </a:ext>
            </a:extLst>
          </p:cNvPr>
          <p:cNvSpPr/>
          <p:nvPr/>
        </p:nvSpPr>
        <p:spPr>
          <a:xfrm>
            <a:off x="5610437" y="2743163"/>
            <a:ext cx="834430" cy="547387"/>
          </a:xfrm>
          <a:prstGeom prst="donut">
            <a:avLst>
              <a:gd name="adj" fmla="val 12501"/>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endParaRPr lang="en-US">
              <a:solidFill>
                <a:schemeClr val="tx1"/>
              </a:solidFill>
            </a:endParaRPr>
          </a:p>
        </p:txBody>
      </p:sp>
      <p:cxnSp>
        <p:nvCxnSpPr>
          <p:cNvPr id="5" name="Straight Arrow Connector 4">
            <a:extLst>
              <a:ext uri="{FF2B5EF4-FFF2-40B4-BE49-F238E27FC236}">
                <a16:creationId xmlns:a16="http://schemas.microsoft.com/office/drawing/2014/main" id="{0101795A-A4EF-4439-9CAB-F3E70326C262}"/>
              </a:ext>
            </a:extLst>
          </p:cNvPr>
          <p:cNvCxnSpPr>
            <a:cxnSpLocks/>
            <a:stCxn id="6" idx="1"/>
          </p:cNvCxnSpPr>
          <p:nvPr/>
        </p:nvCxnSpPr>
        <p:spPr>
          <a:xfrm flipH="1" flipV="1">
            <a:off x="6405859" y="3154875"/>
            <a:ext cx="1252348" cy="569188"/>
          </a:xfrm>
          <a:prstGeom prst="straightConnector1">
            <a:avLst/>
          </a:prstGeom>
          <a:ln w="38100">
            <a:solidFill>
              <a:srgbClr val="C00000"/>
            </a:solidFill>
            <a:tailEnd type="arrow"/>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
        <p:nvSpPr>
          <p:cNvPr id="6" name="TextBox 3">
            <a:extLst>
              <a:ext uri="{FF2B5EF4-FFF2-40B4-BE49-F238E27FC236}">
                <a16:creationId xmlns:a16="http://schemas.microsoft.com/office/drawing/2014/main" id="{5CB4E7F5-1A16-4824-BA56-6444CFF84501}"/>
              </a:ext>
            </a:extLst>
          </p:cNvPr>
          <p:cNvSpPr txBox="1"/>
          <p:nvPr/>
        </p:nvSpPr>
        <p:spPr>
          <a:xfrm>
            <a:off x="7658207" y="2908455"/>
            <a:ext cx="3061427" cy="1631216"/>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2000" dirty="0"/>
              <a:t>90% of cells from sample A04R have methylation at cytosine cg00000292</a:t>
            </a:r>
          </a:p>
          <a:p>
            <a:r>
              <a:rPr lang="en-US" sz="2000" dirty="0"/>
              <a:t>(which is in the </a:t>
            </a:r>
            <a:r>
              <a:rPr lang="en-US" sz="2000" i="1" dirty="0"/>
              <a:t>ATP2A1</a:t>
            </a:r>
            <a:r>
              <a:rPr lang="en-US" sz="2000" dirty="0"/>
              <a:t> gene)</a:t>
            </a:r>
          </a:p>
        </p:txBody>
      </p:sp>
      <p:grpSp>
        <p:nvGrpSpPr>
          <p:cNvPr id="7" name="Group 6">
            <a:extLst>
              <a:ext uri="{FF2B5EF4-FFF2-40B4-BE49-F238E27FC236}">
                <a16:creationId xmlns:a16="http://schemas.microsoft.com/office/drawing/2014/main" id="{4A498C3A-6ECD-4803-8F05-8494108B0F91}"/>
              </a:ext>
            </a:extLst>
          </p:cNvPr>
          <p:cNvGrpSpPr/>
          <p:nvPr/>
        </p:nvGrpSpPr>
        <p:grpSpPr>
          <a:xfrm>
            <a:off x="1298709" y="3514669"/>
            <a:ext cx="6452975" cy="2318575"/>
            <a:chOff x="1298709" y="3514670"/>
            <a:chExt cx="8341699" cy="2997200"/>
          </a:xfrm>
        </p:grpSpPr>
        <p:sp>
          <p:nvSpPr>
            <p:cNvPr id="8" name="Oval 7">
              <a:extLst>
                <a:ext uri="{FF2B5EF4-FFF2-40B4-BE49-F238E27FC236}">
                  <a16:creationId xmlns:a16="http://schemas.microsoft.com/office/drawing/2014/main" id="{400EE7AD-993C-43A4-90D5-30F7572CACC1}"/>
                </a:ext>
              </a:extLst>
            </p:cNvPr>
            <p:cNvSpPr/>
            <p:nvPr/>
          </p:nvSpPr>
          <p:spPr>
            <a:xfrm>
              <a:off x="1540009" y="5432370"/>
              <a:ext cx="1905000" cy="914400"/>
            </a:xfrm>
            <a:prstGeom prst="ellipse">
              <a:avLst/>
            </a:prstGeom>
            <a:solidFill>
              <a:schemeClr val="accent1">
                <a:lumMod val="20000"/>
                <a:lumOff val="80000"/>
              </a:schemeClr>
            </a:solidFill>
            <a:ln w="57150" cmpd="sng">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endParaRPr lang="en-US"/>
            </a:p>
          </p:txBody>
        </p:sp>
        <p:sp>
          <p:nvSpPr>
            <p:cNvPr id="9" name="Oval 8">
              <a:extLst>
                <a:ext uri="{FF2B5EF4-FFF2-40B4-BE49-F238E27FC236}">
                  <a16:creationId xmlns:a16="http://schemas.microsoft.com/office/drawing/2014/main" id="{0826EE52-7B5B-4440-AF4F-36F49BB7B124}"/>
                </a:ext>
              </a:extLst>
            </p:cNvPr>
            <p:cNvSpPr/>
            <p:nvPr/>
          </p:nvSpPr>
          <p:spPr>
            <a:xfrm>
              <a:off x="1603509" y="4619570"/>
              <a:ext cx="1905000" cy="914400"/>
            </a:xfrm>
            <a:prstGeom prst="ellipse">
              <a:avLst/>
            </a:prstGeom>
            <a:solidFill>
              <a:schemeClr val="accent1">
                <a:lumMod val="20000"/>
                <a:lumOff val="80000"/>
              </a:schemeClr>
            </a:solidFill>
            <a:ln w="57150" cmpd="sng">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endParaRPr lang="en-US"/>
            </a:p>
          </p:txBody>
        </p:sp>
        <p:sp>
          <p:nvSpPr>
            <p:cNvPr id="10" name="Oval 9">
              <a:extLst>
                <a:ext uri="{FF2B5EF4-FFF2-40B4-BE49-F238E27FC236}">
                  <a16:creationId xmlns:a16="http://schemas.microsoft.com/office/drawing/2014/main" id="{3BC4F078-3528-4C1F-B4DD-7969171F4455}"/>
                </a:ext>
              </a:extLst>
            </p:cNvPr>
            <p:cNvSpPr/>
            <p:nvPr/>
          </p:nvSpPr>
          <p:spPr>
            <a:xfrm>
              <a:off x="3406909" y="4048070"/>
              <a:ext cx="1905000" cy="914400"/>
            </a:xfrm>
            <a:prstGeom prst="ellipse">
              <a:avLst/>
            </a:prstGeom>
            <a:solidFill>
              <a:schemeClr val="accent1">
                <a:lumMod val="20000"/>
                <a:lumOff val="80000"/>
              </a:schemeClr>
            </a:solidFill>
            <a:ln w="57150" cmpd="sng">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endParaRPr lang="en-US"/>
            </a:p>
          </p:txBody>
        </p:sp>
        <p:sp>
          <p:nvSpPr>
            <p:cNvPr id="11" name="Oval 10">
              <a:extLst>
                <a:ext uri="{FF2B5EF4-FFF2-40B4-BE49-F238E27FC236}">
                  <a16:creationId xmlns:a16="http://schemas.microsoft.com/office/drawing/2014/main" id="{401086A9-226A-46FC-AB44-79A6FEC08776}"/>
                </a:ext>
              </a:extLst>
            </p:cNvPr>
            <p:cNvSpPr/>
            <p:nvPr/>
          </p:nvSpPr>
          <p:spPr>
            <a:xfrm>
              <a:off x="4664209" y="5597470"/>
              <a:ext cx="1905000" cy="914400"/>
            </a:xfrm>
            <a:prstGeom prst="ellipse">
              <a:avLst/>
            </a:prstGeom>
            <a:solidFill>
              <a:schemeClr val="accent1">
                <a:lumMod val="20000"/>
                <a:lumOff val="80000"/>
              </a:schemeClr>
            </a:solidFill>
            <a:ln w="57150" cmpd="sng">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endParaRPr lang="en-US"/>
            </a:p>
          </p:txBody>
        </p:sp>
        <p:sp>
          <p:nvSpPr>
            <p:cNvPr id="12" name="Oval 11">
              <a:extLst>
                <a:ext uri="{FF2B5EF4-FFF2-40B4-BE49-F238E27FC236}">
                  <a16:creationId xmlns:a16="http://schemas.microsoft.com/office/drawing/2014/main" id="{A21B4179-C10D-4ED3-9380-F846B4BA4CCD}"/>
                </a:ext>
              </a:extLst>
            </p:cNvPr>
            <p:cNvSpPr/>
            <p:nvPr/>
          </p:nvSpPr>
          <p:spPr>
            <a:xfrm>
              <a:off x="6607309" y="5102170"/>
              <a:ext cx="1905000" cy="914400"/>
            </a:xfrm>
            <a:prstGeom prst="ellipse">
              <a:avLst/>
            </a:prstGeom>
            <a:solidFill>
              <a:schemeClr val="accent1">
                <a:lumMod val="20000"/>
                <a:lumOff val="80000"/>
              </a:schemeClr>
            </a:solidFill>
            <a:ln w="57150" cmpd="sng">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endParaRPr lang="en-US"/>
            </a:p>
          </p:txBody>
        </p:sp>
        <p:sp>
          <p:nvSpPr>
            <p:cNvPr id="13" name="Oval 12">
              <a:extLst>
                <a:ext uri="{FF2B5EF4-FFF2-40B4-BE49-F238E27FC236}">
                  <a16:creationId xmlns:a16="http://schemas.microsoft.com/office/drawing/2014/main" id="{B6948096-F50A-484E-9970-8E60769AE2F9}"/>
                </a:ext>
              </a:extLst>
            </p:cNvPr>
            <p:cNvSpPr/>
            <p:nvPr/>
          </p:nvSpPr>
          <p:spPr>
            <a:xfrm>
              <a:off x="5426209" y="4251270"/>
              <a:ext cx="1905000" cy="914400"/>
            </a:xfrm>
            <a:prstGeom prst="ellipse">
              <a:avLst/>
            </a:prstGeom>
            <a:solidFill>
              <a:schemeClr val="accent1">
                <a:lumMod val="20000"/>
                <a:lumOff val="80000"/>
              </a:schemeClr>
            </a:solidFill>
            <a:ln w="57150" cmpd="sng">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endParaRPr lang="en-US"/>
            </a:p>
          </p:txBody>
        </p:sp>
        <p:sp>
          <p:nvSpPr>
            <p:cNvPr id="14" name="Oval 13">
              <a:extLst>
                <a:ext uri="{FF2B5EF4-FFF2-40B4-BE49-F238E27FC236}">
                  <a16:creationId xmlns:a16="http://schemas.microsoft.com/office/drawing/2014/main" id="{BDFB039D-AF2A-49A1-9A4D-F2F6BB43632B}"/>
                </a:ext>
              </a:extLst>
            </p:cNvPr>
            <p:cNvSpPr/>
            <p:nvPr/>
          </p:nvSpPr>
          <p:spPr>
            <a:xfrm>
              <a:off x="7559809" y="4009970"/>
              <a:ext cx="1905000" cy="914400"/>
            </a:xfrm>
            <a:prstGeom prst="ellipse">
              <a:avLst/>
            </a:prstGeom>
            <a:solidFill>
              <a:schemeClr val="accent1">
                <a:lumMod val="20000"/>
                <a:lumOff val="80000"/>
              </a:schemeClr>
            </a:solidFill>
            <a:ln w="57150" cmpd="sng">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endParaRPr lang="en-US"/>
            </a:p>
          </p:txBody>
        </p:sp>
        <p:sp>
          <p:nvSpPr>
            <p:cNvPr id="15" name="Oval 14">
              <a:extLst>
                <a:ext uri="{FF2B5EF4-FFF2-40B4-BE49-F238E27FC236}">
                  <a16:creationId xmlns:a16="http://schemas.microsoft.com/office/drawing/2014/main" id="{08E48341-B7A1-4060-AAFF-5081D4CA1574}"/>
                </a:ext>
              </a:extLst>
            </p:cNvPr>
            <p:cNvSpPr/>
            <p:nvPr/>
          </p:nvSpPr>
          <p:spPr>
            <a:xfrm>
              <a:off x="7724909" y="5483170"/>
              <a:ext cx="1905000" cy="914400"/>
            </a:xfrm>
            <a:prstGeom prst="ellipse">
              <a:avLst/>
            </a:prstGeom>
            <a:solidFill>
              <a:schemeClr val="accent1">
                <a:lumMod val="20000"/>
                <a:lumOff val="80000"/>
              </a:schemeClr>
            </a:solidFill>
            <a:ln w="57150" cmpd="sng">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endParaRPr lang="en-US"/>
            </a:p>
          </p:txBody>
        </p:sp>
        <p:sp>
          <p:nvSpPr>
            <p:cNvPr id="16" name="Oval 15">
              <a:extLst>
                <a:ext uri="{FF2B5EF4-FFF2-40B4-BE49-F238E27FC236}">
                  <a16:creationId xmlns:a16="http://schemas.microsoft.com/office/drawing/2014/main" id="{E746081C-D2AC-46FD-87E5-642A339E1CE5}"/>
                </a:ext>
              </a:extLst>
            </p:cNvPr>
            <p:cNvSpPr/>
            <p:nvPr/>
          </p:nvSpPr>
          <p:spPr>
            <a:xfrm>
              <a:off x="3533909" y="5000570"/>
              <a:ext cx="1905000" cy="914400"/>
            </a:xfrm>
            <a:prstGeom prst="ellipse">
              <a:avLst/>
            </a:prstGeom>
            <a:solidFill>
              <a:schemeClr val="accent1">
                <a:lumMod val="20000"/>
                <a:lumOff val="80000"/>
              </a:schemeClr>
            </a:solidFill>
            <a:ln w="57150" cmpd="sng">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endParaRPr lang="en-US"/>
            </a:p>
          </p:txBody>
        </p:sp>
        <p:sp>
          <p:nvSpPr>
            <p:cNvPr id="17" name="Oval 16">
              <a:extLst>
                <a:ext uri="{FF2B5EF4-FFF2-40B4-BE49-F238E27FC236}">
                  <a16:creationId xmlns:a16="http://schemas.microsoft.com/office/drawing/2014/main" id="{429C53B8-8628-4F30-890D-191104B9661D}"/>
                </a:ext>
              </a:extLst>
            </p:cNvPr>
            <p:cNvSpPr/>
            <p:nvPr/>
          </p:nvSpPr>
          <p:spPr>
            <a:xfrm>
              <a:off x="1298709" y="3514670"/>
              <a:ext cx="1905000" cy="914400"/>
            </a:xfrm>
            <a:prstGeom prst="ellipse">
              <a:avLst/>
            </a:prstGeom>
            <a:solidFill>
              <a:schemeClr val="accent1">
                <a:lumMod val="20000"/>
                <a:lumOff val="80000"/>
              </a:schemeClr>
            </a:solidFill>
            <a:ln w="57150" cmpd="sng">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endParaRPr lang="en-US"/>
            </a:p>
          </p:txBody>
        </p:sp>
        <p:grpSp>
          <p:nvGrpSpPr>
            <p:cNvPr id="18" name="Group 17">
              <a:extLst>
                <a:ext uri="{FF2B5EF4-FFF2-40B4-BE49-F238E27FC236}">
                  <a16:creationId xmlns:a16="http://schemas.microsoft.com/office/drawing/2014/main" id="{308B1F27-D4CD-48A5-AABC-2CBDC61F968B}"/>
                </a:ext>
              </a:extLst>
            </p:cNvPr>
            <p:cNvGrpSpPr/>
            <p:nvPr/>
          </p:nvGrpSpPr>
          <p:grpSpPr>
            <a:xfrm>
              <a:off x="1352265" y="3701339"/>
              <a:ext cx="1861239" cy="676355"/>
              <a:chOff x="1352265" y="3701339"/>
              <a:chExt cx="1861239" cy="676355"/>
            </a:xfrm>
          </p:grpSpPr>
          <p:sp>
            <p:nvSpPr>
              <p:cNvPr id="52" name="TextBox 49">
                <a:extLst>
                  <a:ext uri="{FF2B5EF4-FFF2-40B4-BE49-F238E27FC236}">
                    <a16:creationId xmlns:a16="http://schemas.microsoft.com/office/drawing/2014/main" id="{0E6F111C-7B14-4E05-AFC7-4710F65F8E12}"/>
                  </a:ext>
                </a:extLst>
              </p:cNvPr>
              <p:cNvSpPr txBox="1"/>
              <p:nvPr/>
            </p:nvSpPr>
            <p:spPr>
              <a:xfrm>
                <a:off x="1352265" y="3701339"/>
                <a:ext cx="1861239" cy="328235"/>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is-IS" sz="1050"/>
                  <a:t>…</a:t>
                </a:r>
                <a:r>
                  <a:rPr lang="en-US" sz="1050"/>
                  <a:t>GACCGAGGAG</a:t>
                </a:r>
                <a:r>
                  <a:rPr lang="is-IS" sz="1050"/>
                  <a:t>…</a:t>
                </a:r>
                <a:endParaRPr lang="en-US" sz="1050"/>
              </a:p>
            </p:txBody>
          </p:sp>
          <p:cxnSp>
            <p:nvCxnSpPr>
              <p:cNvPr id="53" name="Straight Connector 52">
                <a:extLst>
                  <a:ext uri="{FF2B5EF4-FFF2-40B4-BE49-F238E27FC236}">
                    <a16:creationId xmlns:a16="http://schemas.microsoft.com/office/drawing/2014/main" id="{0238136E-3100-44C3-9E55-8AF94A6C1F22}"/>
                  </a:ext>
                </a:extLst>
              </p:cNvPr>
              <p:cNvCxnSpPr/>
              <p:nvPr/>
            </p:nvCxnSpPr>
            <p:spPr>
              <a:xfrm flipV="1">
                <a:off x="2076673" y="3964780"/>
                <a:ext cx="0" cy="180000"/>
              </a:xfrm>
              <a:prstGeom prst="line">
                <a:avLst/>
              </a:prstGeom>
            </p:spPr>
            <p:style>
              <a:lnRef idx="2">
                <a:schemeClr val="accent1"/>
              </a:lnRef>
              <a:fillRef idx="0">
                <a:schemeClr val="accent1"/>
              </a:fillRef>
              <a:effectRef idx="1">
                <a:schemeClr val="accent1"/>
              </a:effectRef>
              <a:fontRef idx="minor">
                <a:schemeClr val="tx1"/>
              </a:fontRef>
            </p:style>
          </p:cxnSp>
          <p:sp>
            <p:nvSpPr>
              <p:cNvPr id="54" name="Oval 53">
                <a:extLst>
                  <a:ext uri="{FF2B5EF4-FFF2-40B4-BE49-F238E27FC236}">
                    <a16:creationId xmlns:a16="http://schemas.microsoft.com/office/drawing/2014/main" id="{B337357B-81C3-43E8-A315-C8FC798BC958}"/>
                  </a:ext>
                </a:extLst>
              </p:cNvPr>
              <p:cNvSpPr/>
              <p:nvPr/>
            </p:nvSpPr>
            <p:spPr>
              <a:xfrm>
                <a:off x="1912010" y="4082185"/>
                <a:ext cx="295509" cy="295509"/>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r>
                  <a:rPr lang="en-US" sz="1400" dirty="0"/>
                  <a:t>M</a:t>
                </a:r>
              </a:p>
            </p:txBody>
          </p:sp>
        </p:grpSp>
        <p:grpSp>
          <p:nvGrpSpPr>
            <p:cNvPr id="19" name="Group 18">
              <a:extLst>
                <a:ext uri="{FF2B5EF4-FFF2-40B4-BE49-F238E27FC236}">
                  <a16:creationId xmlns:a16="http://schemas.microsoft.com/office/drawing/2014/main" id="{24EFCC50-D425-4A44-BF1A-3EF5CD11EDEB}"/>
                </a:ext>
              </a:extLst>
            </p:cNvPr>
            <p:cNvGrpSpPr/>
            <p:nvPr/>
          </p:nvGrpSpPr>
          <p:grpSpPr>
            <a:xfrm>
              <a:off x="6641797" y="5265854"/>
              <a:ext cx="1861239" cy="676356"/>
              <a:chOff x="6641797" y="5265854"/>
              <a:chExt cx="1861239" cy="676356"/>
            </a:xfrm>
          </p:grpSpPr>
          <p:sp>
            <p:nvSpPr>
              <p:cNvPr id="49" name="TextBox 46">
                <a:extLst>
                  <a:ext uri="{FF2B5EF4-FFF2-40B4-BE49-F238E27FC236}">
                    <a16:creationId xmlns:a16="http://schemas.microsoft.com/office/drawing/2014/main" id="{4FB2BE8C-6967-4D7A-8955-289C312662D0}"/>
                  </a:ext>
                </a:extLst>
              </p:cNvPr>
              <p:cNvSpPr txBox="1"/>
              <p:nvPr/>
            </p:nvSpPr>
            <p:spPr>
              <a:xfrm>
                <a:off x="6641797" y="5265854"/>
                <a:ext cx="1861239" cy="328235"/>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is-IS" sz="1050"/>
                  <a:t>…</a:t>
                </a:r>
                <a:r>
                  <a:rPr lang="en-US" sz="1050"/>
                  <a:t>GACCGAGGAG</a:t>
                </a:r>
                <a:r>
                  <a:rPr lang="is-IS" sz="1050"/>
                  <a:t>…</a:t>
                </a:r>
                <a:endParaRPr lang="en-US" sz="1050"/>
              </a:p>
            </p:txBody>
          </p:sp>
          <p:cxnSp>
            <p:nvCxnSpPr>
              <p:cNvPr id="50" name="Straight Connector 49">
                <a:extLst>
                  <a:ext uri="{FF2B5EF4-FFF2-40B4-BE49-F238E27FC236}">
                    <a16:creationId xmlns:a16="http://schemas.microsoft.com/office/drawing/2014/main" id="{53C6D803-94BC-42A0-9DE1-211B61709276}"/>
                  </a:ext>
                </a:extLst>
              </p:cNvPr>
              <p:cNvCxnSpPr/>
              <p:nvPr/>
            </p:nvCxnSpPr>
            <p:spPr>
              <a:xfrm flipV="1">
                <a:off x="7366205" y="5529295"/>
                <a:ext cx="0" cy="180000"/>
              </a:xfrm>
              <a:prstGeom prst="line">
                <a:avLst/>
              </a:prstGeom>
            </p:spPr>
            <p:style>
              <a:lnRef idx="2">
                <a:schemeClr val="accent1"/>
              </a:lnRef>
              <a:fillRef idx="0">
                <a:schemeClr val="accent1"/>
              </a:fillRef>
              <a:effectRef idx="1">
                <a:schemeClr val="accent1"/>
              </a:effectRef>
              <a:fontRef idx="minor">
                <a:schemeClr val="tx1"/>
              </a:fontRef>
            </p:style>
          </p:cxnSp>
          <p:sp>
            <p:nvSpPr>
              <p:cNvPr id="51" name="Oval 50">
                <a:extLst>
                  <a:ext uri="{FF2B5EF4-FFF2-40B4-BE49-F238E27FC236}">
                    <a16:creationId xmlns:a16="http://schemas.microsoft.com/office/drawing/2014/main" id="{82074202-9A10-4097-8E76-4D6238DACD89}"/>
                  </a:ext>
                </a:extLst>
              </p:cNvPr>
              <p:cNvSpPr/>
              <p:nvPr/>
            </p:nvSpPr>
            <p:spPr>
              <a:xfrm>
                <a:off x="7201542" y="5646701"/>
                <a:ext cx="295509" cy="295509"/>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r>
                  <a:rPr lang="en-US" sz="1400"/>
                  <a:t>M</a:t>
                </a:r>
              </a:p>
            </p:txBody>
          </p:sp>
        </p:grpSp>
        <p:grpSp>
          <p:nvGrpSpPr>
            <p:cNvPr id="20" name="Group 19">
              <a:extLst>
                <a:ext uri="{FF2B5EF4-FFF2-40B4-BE49-F238E27FC236}">
                  <a16:creationId xmlns:a16="http://schemas.microsoft.com/office/drawing/2014/main" id="{F024F4C4-1F69-4B4E-A6D4-9A158E283679}"/>
                </a:ext>
              </a:extLst>
            </p:cNvPr>
            <p:cNvGrpSpPr/>
            <p:nvPr/>
          </p:nvGrpSpPr>
          <p:grpSpPr>
            <a:xfrm>
              <a:off x="1676021" y="4840140"/>
              <a:ext cx="1861239" cy="626190"/>
              <a:chOff x="1676021" y="4840140"/>
              <a:chExt cx="1861239" cy="626190"/>
            </a:xfrm>
          </p:grpSpPr>
          <p:sp>
            <p:nvSpPr>
              <p:cNvPr id="46" name="TextBox 43">
                <a:extLst>
                  <a:ext uri="{FF2B5EF4-FFF2-40B4-BE49-F238E27FC236}">
                    <a16:creationId xmlns:a16="http://schemas.microsoft.com/office/drawing/2014/main" id="{3C9593AB-6E06-426D-BBE4-DADCC0AA10B4}"/>
                  </a:ext>
                </a:extLst>
              </p:cNvPr>
              <p:cNvSpPr txBox="1"/>
              <p:nvPr/>
            </p:nvSpPr>
            <p:spPr>
              <a:xfrm>
                <a:off x="1676021" y="4840140"/>
                <a:ext cx="1861239" cy="328235"/>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is-IS" sz="1050"/>
                  <a:t>…</a:t>
                </a:r>
                <a:r>
                  <a:rPr lang="en-US" sz="1050"/>
                  <a:t>GACCGAGGAG</a:t>
                </a:r>
                <a:r>
                  <a:rPr lang="is-IS" sz="1050"/>
                  <a:t>…</a:t>
                </a:r>
                <a:endParaRPr lang="en-US" sz="1050"/>
              </a:p>
            </p:txBody>
          </p:sp>
          <p:cxnSp>
            <p:nvCxnSpPr>
              <p:cNvPr id="47" name="Straight Connector 46">
                <a:extLst>
                  <a:ext uri="{FF2B5EF4-FFF2-40B4-BE49-F238E27FC236}">
                    <a16:creationId xmlns:a16="http://schemas.microsoft.com/office/drawing/2014/main" id="{9944F394-0907-4BFA-8C5B-1FEF3EBDD1C1}"/>
                  </a:ext>
                </a:extLst>
              </p:cNvPr>
              <p:cNvCxnSpPr/>
              <p:nvPr/>
            </p:nvCxnSpPr>
            <p:spPr>
              <a:xfrm flipV="1">
                <a:off x="2400429" y="5103581"/>
                <a:ext cx="0" cy="180000"/>
              </a:xfrm>
              <a:prstGeom prst="line">
                <a:avLst/>
              </a:prstGeom>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D5F03794-B394-4166-97C2-1C3EEEF311B2}"/>
                  </a:ext>
                </a:extLst>
              </p:cNvPr>
              <p:cNvSpPr/>
              <p:nvPr/>
            </p:nvSpPr>
            <p:spPr>
              <a:xfrm>
                <a:off x="2306974" y="5263711"/>
                <a:ext cx="189020" cy="202619"/>
              </a:xfrm>
              <a:prstGeom prst="ellipse">
                <a:avLst/>
              </a:prstGeom>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r>
                  <a:rPr lang="en-US" sz="1400"/>
                  <a:t>M</a:t>
                </a:r>
              </a:p>
            </p:txBody>
          </p:sp>
        </p:grpSp>
        <p:grpSp>
          <p:nvGrpSpPr>
            <p:cNvPr id="21" name="Group 20">
              <a:extLst>
                <a:ext uri="{FF2B5EF4-FFF2-40B4-BE49-F238E27FC236}">
                  <a16:creationId xmlns:a16="http://schemas.microsoft.com/office/drawing/2014/main" id="{12F774A6-20CB-4CA5-A387-E6C0F42F1554}"/>
                </a:ext>
              </a:extLst>
            </p:cNvPr>
            <p:cNvGrpSpPr/>
            <p:nvPr/>
          </p:nvGrpSpPr>
          <p:grpSpPr>
            <a:xfrm>
              <a:off x="4709764" y="5779154"/>
              <a:ext cx="1861239" cy="676355"/>
              <a:chOff x="4709764" y="5779154"/>
              <a:chExt cx="1861239" cy="676355"/>
            </a:xfrm>
          </p:grpSpPr>
          <p:sp>
            <p:nvSpPr>
              <p:cNvPr id="43" name="TextBox 40">
                <a:extLst>
                  <a:ext uri="{FF2B5EF4-FFF2-40B4-BE49-F238E27FC236}">
                    <a16:creationId xmlns:a16="http://schemas.microsoft.com/office/drawing/2014/main" id="{F992A580-5BE9-4F20-9751-F8383514DAEE}"/>
                  </a:ext>
                </a:extLst>
              </p:cNvPr>
              <p:cNvSpPr txBox="1"/>
              <p:nvPr/>
            </p:nvSpPr>
            <p:spPr>
              <a:xfrm>
                <a:off x="4709764" y="5779154"/>
                <a:ext cx="1861239" cy="328235"/>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is-IS" sz="1050"/>
                  <a:t>…</a:t>
                </a:r>
                <a:r>
                  <a:rPr lang="en-US" sz="1050"/>
                  <a:t>GACCGAGGAG</a:t>
                </a:r>
                <a:r>
                  <a:rPr lang="is-IS" sz="1050"/>
                  <a:t>…</a:t>
                </a:r>
                <a:endParaRPr lang="en-US" sz="1050"/>
              </a:p>
            </p:txBody>
          </p:sp>
          <p:cxnSp>
            <p:nvCxnSpPr>
              <p:cNvPr id="44" name="Straight Connector 43">
                <a:extLst>
                  <a:ext uri="{FF2B5EF4-FFF2-40B4-BE49-F238E27FC236}">
                    <a16:creationId xmlns:a16="http://schemas.microsoft.com/office/drawing/2014/main" id="{00ED5D3B-AAF4-478C-9BF7-129B3EDC0998}"/>
                  </a:ext>
                </a:extLst>
              </p:cNvPr>
              <p:cNvCxnSpPr/>
              <p:nvPr/>
            </p:nvCxnSpPr>
            <p:spPr>
              <a:xfrm flipV="1">
                <a:off x="5434172" y="6042595"/>
                <a:ext cx="0" cy="180000"/>
              </a:xfrm>
              <a:prstGeom prst="line">
                <a:avLst/>
              </a:prstGeom>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5208E2AA-2990-4993-B375-D97F3AC42D96}"/>
                  </a:ext>
                </a:extLst>
              </p:cNvPr>
              <p:cNvSpPr/>
              <p:nvPr/>
            </p:nvSpPr>
            <p:spPr>
              <a:xfrm>
                <a:off x="5269509" y="6160000"/>
                <a:ext cx="295509" cy="295509"/>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r>
                  <a:rPr lang="en-US" sz="1400"/>
                  <a:t>M</a:t>
                </a:r>
              </a:p>
            </p:txBody>
          </p:sp>
        </p:grpSp>
        <p:grpSp>
          <p:nvGrpSpPr>
            <p:cNvPr id="22" name="Group 21">
              <a:extLst>
                <a:ext uri="{FF2B5EF4-FFF2-40B4-BE49-F238E27FC236}">
                  <a16:creationId xmlns:a16="http://schemas.microsoft.com/office/drawing/2014/main" id="{9810E53E-D1A8-4268-A38B-DF21D6F865DC}"/>
                </a:ext>
              </a:extLst>
            </p:cNvPr>
            <p:cNvGrpSpPr/>
            <p:nvPr/>
          </p:nvGrpSpPr>
          <p:grpSpPr>
            <a:xfrm>
              <a:off x="1592219" y="5590372"/>
              <a:ext cx="1861239" cy="676355"/>
              <a:chOff x="1592219" y="5590372"/>
              <a:chExt cx="1861239" cy="676355"/>
            </a:xfrm>
          </p:grpSpPr>
          <p:sp>
            <p:nvSpPr>
              <p:cNvPr id="40" name="TextBox 37">
                <a:extLst>
                  <a:ext uri="{FF2B5EF4-FFF2-40B4-BE49-F238E27FC236}">
                    <a16:creationId xmlns:a16="http://schemas.microsoft.com/office/drawing/2014/main" id="{D81F9978-A354-4021-B08C-06E41F074A84}"/>
                  </a:ext>
                </a:extLst>
              </p:cNvPr>
              <p:cNvSpPr txBox="1"/>
              <p:nvPr/>
            </p:nvSpPr>
            <p:spPr>
              <a:xfrm>
                <a:off x="1592219" y="5590372"/>
                <a:ext cx="1861239" cy="328235"/>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is-IS" sz="1050"/>
                  <a:t>…</a:t>
                </a:r>
                <a:r>
                  <a:rPr lang="en-US" sz="1050"/>
                  <a:t>GACCGAGGAG</a:t>
                </a:r>
                <a:r>
                  <a:rPr lang="is-IS" sz="1050"/>
                  <a:t>…</a:t>
                </a:r>
                <a:endParaRPr lang="en-US" sz="1050"/>
              </a:p>
            </p:txBody>
          </p:sp>
          <p:cxnSp>
            <p:nvCxnSpPr>
              <p:cNvPr id="41" name="Straight Connector 40">
                <a:extLst>
                  <a:ext uri="{FF2B5EF4-FFF2-40B4-BE49-F238E27FC236}">
                    <a16:creationId xmlns:a16="http://schemas.microsoft.com/office/drawing/2014/main" id="{DEFA49F6-595C-4D89-92D9-43D2F280DC33}"/>
                  </a:ext>
                </a:extLst>
              </p:cNvPr>
              <p:cNvCxnSpPr/>
              <p:nvPr/>
            </p:nvCxnSpPr>
            <p:spPr>
              <a:xfrm flipV="1">
                <a:off x="2316627" y="5853813"/>
                <a:ext cx="0" cy="180000"/>
              </a:xfrm>
              <a:prstGeom prst="line">
                <a:avLst/>
              </a:prstGeom>
            </p:spPr>
            <p:style>
              <a:lnRef idx="2">
                <a:schemeClr val="accent1"/>
              </a:lnRef>
              <a:fillRef idx="0">
                <a:schemeClr val="accent1"/>
              </a:fillRef>
              <a:effectRef idx="1">
                <a:schemeClr val="accent1"/>
              </a:effectRef>
              <a:fontRef idx="minor">
                <a:schemeClr val="tx1"/>
              </a:fontRef>
            </p:style>
          </p:cxnSp>
          <p:sp>
            <p:nvSpPr>
              <p:cNvPr id="42" name="Oval 41">
                <a:extLst>
                  <a:ext uri="{FF2B5EF4-FFF2-40B4-BE49-F238E27FC236}">
                    <a16:creationId xmlns:a16="http://schemas.microsoft.com/office/drawing/2014/main" id="{96311617-9A7D-4BE7-8BDD-2106A93D187E}"/>
                  </a:ext>
                </a:extLst>
              </p:cNvPr>
              <p:cNvSpPr/>
              <p:nvPr/>
            </p:nvSpPr>
            <p:spPr>
              <a:xfrm>
                <a:off x="2151964" y="5971218"/>
                <a:ext cx="295509" cy="295509"/>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r>
                  <a:rPr lang="en-US" sz="1400"/>
                  <a:t>M</a:t>
                </a:r>
              </a:p>
            </p:txBody>
          </p:sp>
        </p:grpSp>
        <p:grpSp>
          <p:nvGrpSpPr>
            <p:cNvPr id="23" name="Group 22">
              <a:extLst>
                <a:ext uri="{FF2B5EF4-FFF2-40B4-BE49-F238E27FC236}">
                  <a16:creationId xmlns:a16="http://schemas.microsoft.com/office/drawing/2014/main" id="{3A4DD456-A60E-4C8F-B3C1-01B54A1D5E0D}"/>
                </a:ext>
              </a:extLst>
            </p:cNvPr>
            <p:cNvGrpSpPr/>
            <p:nvPr/>
          </p:nvGrpSpPr>
          <p:grpSpPr>
            <a:xfrm>
              <a:off x="3602327" y="5193090"/>
              <a:ext cx="1861239" cy="719080"/>
              <a:chOff x="3602327" y="5193090"/>
              <a:chExt cx="1861239" cy="719080"/>
            </a:xfrm>
          </p:grpSpPr>
          <p:sp>
            <p:nvSpPr>
              <p:cNvPr id="37" name="TextBox 34">
                <a:extLst>
                  <a:ext uri="{FF2B5EF4-FFF2-40B4-BE49-F238E27FC236}">
                    <a16:creationId xmlns:a16="http://schemas.microsoft.com/office/drawing/2014/main" id="{FF0E68A7-2F1D-48F4-880B-2B6200ABFEBC}"/>
                  </a:ext>
                </a:extLst>
              </p:cNvPr>
              <p:cNvSpPr txBox="1"/>
              <p:nvPr/>
            </p:nvSpPr>
            <p:spPr>
              <a:xfrm>
                <a:off x="3602327" y="5193090"/>
                <a:ext cx="1861239" cy="328235"/>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is-IS" sz="1050"/>
                  <a:t>…</a:t>
                </a:r>
                <a:r>
                  <a:rPr lang="en-US" sz="1050"/>
                  <a:t>GACCGAGGAG</a:t>
                </a:r>
                <a:r>
                  <a:rPr lang="is-IS" sz="1050"/>
                  <a:t>…</a:t>
                </a:r>
                <a:endParaRPr lang="en-US" sz="1050"/>
              </a:p>
            </p:txBody>
          </p:sp>
          <p:cxnSp>
            <p:nvCxnSpPr>
              <p:cNvPr id="38" name="Straight Connector 37">
                <a:extLst>
                  <a:ext uri="{FF2B5EF4-FFF2-40B4-BE49-F238E27FC236}">
                    <a16:creationId xmlns:a16="http://schemas.microsoft.com/office/drawing/2014/main" id="{FF15D628-A972-47BE-A2D5-E6A0998CFDFB}"/>
                  </a:ext>
                </a:extLst>
              </p:cNvPr>
              <p:cNvCxnSpPr/>
              <p:nvPr/>
            </p:nvCxnSpPr>
            <p:spPr>
              <a:xfrm flipV="1">
                <a:off x="4326735" y="5456531"/>
                <a:ext cx="0" cy="180000"/>
              </a:xfrm>
              <a:prstGeom prst="line">
                <a:avLst/>
              </a:prstGeom>
            </p:spPr>
            <p:style>
              <a:lnRef idx="2">
                <a:schemeClr val="accent1"/>
              </a:lnRef>
              <a:fillRef idx="0">
                <a:schemeClr val="accent1"/>
              </a:fillRef>
              <a:effectRef idx="1">
                <a:schemeClr val="accent1"/>
              </a:effectRef>
              <a:fontRef idx="minor">
                <a:schemeClr val="tx1"/>
              </a:fontRef>
            </p:style>
          </p:cxnSp>
          <p:sp>
            <p:nvSpPr>
              <p:cNvPr id="39" name="Oval 38">
                <a:extLst>
                  <a:ext uri="{FF2B5EF4-FFF2-40B4-BE49-F238E27FC236}">
                    <a16:creationId xmlns:a16="http://schemas.microsoft.com/office/drawing/2014/main" id="{B7FAE1D3-C932-40D5-90C4-D2B72F4D3201}"/>
                  </a:ext>
                </a:extLst>
              </p:cNvPr>
              <p:cNvSpPr/>
              <p:nvPr/>
            </p:nvSpPr>
            <p:spPr>
              <a:xfrm>
                <a:off x="4162072" y="5616661"/>
                <a:ext cx="295509" cy="295509"/>
              </a:xfrm>
              <a:prstGeom prst="ellipse">
                <a:avLst/>
              </a:prstGeom>
              <a:solidFill>
                <a:schemeClr val="tx1">
                  <a:lumMod val="50000"/>
                  <a:lumOff val="5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r>
                  <a:rPr lang="en-US" sz="1400" dirty="0"/>
                  <a:t>M</a:t>
                </a:r>
              </a:p>
            </p:txBody>
          </p:sp>
        </p:grpSp>
        <p:grpSp>
          <p:nvGrpSpPr>
            <p:cNvPr id="24" name="Group 23">
              <a:extLst>
                <a:ext uri="{FF2B5EF4-FFF2-40B4-BE49-F238E27FC236}">
                  <a16:creationId xmlns:a16="http://schemas.microsoft.com/office/drawing/2014/main" id="{F4DC31EF-0266-42F3-9D78-7553DF68E619}"/>
                </a:ext>
              </a:extLst>
            </p:cNvPr>
            <p:cNvGrpSpPr/>
            <p:nvPr/>
          </p:nvGrpSpPr>
          <p:grpSpPr>
            <a:xfrm>
              <a:off x="5470264" y="4454625"/>
              <a:ext cx="1861239" cy="676356"/>
              <a:chOff x="5470264" y="4454625"/>
              <a:chExt cx="1861239" cy="676356"/>
            </a:xfrm>
          </p:grpSpPr>
          <p:sp>
            <p:nvSpPr>
              <p:cNvPr id="34" name="TextBox 31">
                <a:extLst>
                  <a:ext uri="{FF2B5EF4-FFF2-40B4-BE49-F238E27FC236}">
                    <a16:creationId xmlns:a16="http://schemas.microsoft.com/office/drawing/2014/main" id="{0C1082E9-99C0-4BA3-9EA7-02C5C505BD9B}"/>
                  </a:ext>
                </a:extLst>
              </p:cNvPr>
              <p:cNvSpPr txBox="1"/>
              <p:nvPr/>
            </p:nvSpPr>
            <p:spPr>
              <a:xfrm>
                <a:off x="5470264" y="4454625"/>
                <a:ext cx="1861239" cy="328235"/>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is-IS" sz="1050"/>
                  <a:t>…</a:t>
                </a:r>
                <a:r>
                  <a:rPr lang="en-US" sz="1050"/>
                  <a:t>GACCGAGGAG</a:t>
                </a:r>
                <a:r>
                  <a:rPr lang="is-IS" sz="1050"/>
                  <a:t>…</a:t>
                </a:r>
                <a:endParaRPr lang="en-US" sz="1050"/>
              </a:p>
            </p:txBody>
          </p:sp>
          <p:cxnSp>
            <p:nvCxnSpPr>
              <p:cNvPr id="35" name="Straight Connector 34">
                <a:extLst>
                  <a:ext uri="{FF2B5EF4-FFF2-40B4-BE49-F238E27FC236}">
                    <a16:creationId xmlns:a16="http://schemas.microsoft.com/office/drawing/2014/main" id="{8A1B10E2-7B9A-4EF5-AD8E-0FB8A1A086B2}"/>
                  </a:ext>
                </a:extLst>
              </p:cNvPr>
              <p:cNvCxnSpPr/>
              <p:nvPr/>
            </p:nvCxnSpPr>
            <p:spPr>
              <a:xfrm flipV="1">
                <a:off x="6194672" y="4718066"/>
                <a:ext cx="0" cy="180000"/>
              </a:xfrm>
              <a:prstGeom prst="line">
                <a:avLst/>
              </a:prstGeom>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BF8295E-7CD9-412B-A0A1-E46B340A36A5}"/>
                  </a:ext>
                </a:extLst>
              </p:cNvPr>
              <p:cNvSpPr/>
              <p:nvPr/>
            </p:nvSpPr>
            <p:spPr>
              <a:xfrm>
                <a:off x="6030009" y="4835472"/>
                <a:ext cx="295509" cy="295509"/>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r>
                  <a:rPr lang="en-US" sz="1400"/>
                  <a:t>M</a:t>
                </a:r>
              </a:p>
            </p:txBody>
          </p:sp>
        </p:grpSp>
        <p:grpSp>
          <p:nvGrpSpPr>
            <p:cNvPr id="25" name="Group 24">
              <a:extLst>
                <a:ext uri="{FF2B5EF4-FFF2-40B4-BE49-F238E27FC236}">
                  <a16:creationId xmlns:a16="http://schemas.microsoft.com/office/drawing/2014/main" id="{01148CA5-DA5B-400D-8778-6D2D4FFD1A5A}"/>
                </a:ext>
              </a:extLst>
            </p:cNvPr>
            <p:cNvGrpSpPr/>
            <p:nvPr/>
          </p:nvGrpSpPr>
          <p:grpSpPr>
            <a:xfrm>
              <a:off x="3452178" y="4256366"/>
              <a:ext cx="1861239" cy="676355"/>
              <a:chOff x="3452178" y="4256366"/>
              <a:chExt cx="1861239" cy="676355"/>
            </a:xfrm>
          </p:grpSpPr>
          <p:sp>
            <p:nvSpPr>
              <p:cNvPr id="31" name="TextBox 28">
                <a:extLst>
                  <a:ext uri="{FF2B5EF4-FFF2-40B4-BE49-F238E27FC236}">
                    <a16:creationId xmlns:a16="http://schemas.microsoft.com/office/drawing/2014/main" id="{EDC3E67A-B4AB-467E-9C65-50E62698C23D}"/>
                  </a:ext>
                </a:extLst>
              </p:cNvPr>
              <p:cNvSpPr txBox="1"/>
              <p:nvPr/>
            </p:nvSpPr>
            <p:spPr>
              <a:xfrm>
                <a:off x="3452178" y="4256366"/>
                <a:ext cx="1861239" cy="328235"/>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is-IS" sz="1050"/>
                  <a:t>…</a:t>
                </a:r>
                <a:r>
                  <a:rPr lang="en-US" sz="1050"/>
                  <a:t>GACCGAGGAG</a:t>
                </a:r>
                <a:r>
                  <a:rPr lang="is-IS" sz="1050"/>
                  <a:t>…</a:t>
                </a:r>
                <a:endParaRPr lang="en-US" sz="1050"/>
              </a:p>
            </p:txBody>
          </p:sp>
          <p:cxnSp>
            <p:nvCxnSpPr>
              <p:cNvPr id="32" name="Straight Connector 31">
                <a:extLst>
                  <a:ext uri="{FF2B5EF4-FFF2-40B4-BE49-F238E27FC236}">
                    <a16:creationId xmlns:a16="http://schemas.microsoft.com/office/drawing/2014/main" id="{212371FA-2EF4-4E17-9C98-F8EFFE8AFB73}"/>
                  </a:ext>
                </a:extLst>
              </p:cNvPr>
              <p:cNvCxnSpPr/>
              <p:nvPr/>
            </p:nvCxnSpPr>
            <p:spPr>
              <a:xfrm flipV="1">
                <a:off x="4176586" y="4519807"/>
                <a:ext cx="0" cy="180000"/>
              </a:xfrm>
              <a:prstGeom prst="line">
                <a:avLst/>
              </a:prstGeom>
            </p:spPr>
            <p:style>
              <a:lnRef idx="2">
                <a:schemeClr val="accent1"/>
              </a:lnRef>
              <a:fillRef idx="0">
                <a:schemeClr val="accent1"/>
              </a:fillRef>
              <a:effectRef idx="1">
                <a:schemeClr val="accent1"/>
              </a:effectRef>
              <a:fontRef idx="minor">
                <a:schemeClr val="tx1"/>
              </a:fontRef>
            </p:style>
          </p:cxnSp>
          <p:sp>
            <p:nvSpPr>
              <p:cNvPr id="33" name="Oval 32">
                <a:extLst>
                  <a:ext uri="{FF2B5EF4-FFF2-40B4-BE49-F238E27FC236}">
                    <a16:creationId xmlns:a16="http://schemas.microsoft.com/office/drawing/2014/main" id="{87E61633-F7C9-4B99-917E-A303E89E9FD4}"/>
                  </a:ext>
                </a:extLst>
              </p:cNvPr>
              <p:cNvSpPr/>
              <p:nvPr/>
            </p:nvSpPr>
            <p:spPr>
              <a:xfrm>
                <a:off x="4011923" y="4637212"/>
                <a:ext cx="295509" cy="295509"/>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r>
                  <a:rPr lang="en-US" sz="1400"/>
                  <a:t>M</a:t>
                </a:r>
              </a:p>
            </p:txBody>
          </p:sp>
        </p:grpSp>
        <p:sp>
          <p:nvSpPr>
            <p:cNvPr id="26" name="TextBox 23">
              <a:extLst>
                <a:ext uri="{FF2B5EF4-FFF2-40B4-BE49-F238E27FC236}">
                  <a16:creationId xmlns:a16="http://schemas.microsoft.com/office/drawing/2014/main" id="{CF4E057F-EB98-474A-98BB-3829BA227297}"/>
                </a:ext>
              </a:extLst>
            </p:cNvPr>
            <p:cNvSpPr txBox="1"/>
            <p:nvPr/>
          </p:nvSpPr>
          <p:spPr>
            <a:xfrm>
              <a:off x="7779169" y="5701811"/>
              <a:ext cx="1861239" cy="328235"/>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is-IS" sz="1050"/>
                <a:t>…</a:t>
              </a:r>
              <a:r>
                <a:rPr lang="en-US" sz="1050"/>
                <a:t>GACCGAGGAG</a:t>
              </a:r>
              <a:r>
                <a:rPr lang="is-IS" sz="1050"/>
                <a:t>…</a:t>
              </a:r>
              <a:endParaRPr lang="en-US" sz="1050"/>
            </a:p>
          </p:txBody>
        </p:sp>
        <p:grpSp>
          <p:nvGrpSpPr>
            <p:cNvPr id="27" name="Group 26">
              <a:extLst>
                <a:ext uri="{FF2B5EF4-FFF2-40B4-BE49-F238E27FC236}">
                  <a16:creationId xmlns:a16="http://schemas.microsoft.com/office/drawing/2014/main" id="{ED58BDBB-8C6F-44ED-B9DC-37DC622E380C}"/>
                </a:ext>
              </a:extLst>
            </p:cNvPr>
            <p:cNvGrpSpPr/>
            <p:nvPr/>
          </p:nvGrpSpPr>
          <p:grpSpPr>
            <a:xfrm>
              <a:off x="7609313" y="4195684"/>
              <a:ext cx="1861239" cy="676356"/>
              <a:chOff x="7609313" y="4195684"/>
              <a:chExt cx="1861239" cy="676356"/>
            </a:xfrm>
          </p:grpSpPr>
          <p:sp>
            <p:nvSpPr>
              <p:cNvPr id="28" name="TextBox 25">
                <a:extLst>
                  <a:ext uri="{FF2B5EF4-FFF2-40B4-BE49-F238E27FC236}">
                    <a16:creationId xmlns:a16="http://schemas.microsoft.com/office/drawing/2014/main" id="{407DFAB5-25CB-4488-B1BB-960AEB1173AE}"/>
                  </a:ext>
                </a:extLst>
              </p:cNvPr>
              <p:cNvSpPr txBox="1"/>
              <p:nvPr/>
            </p:nvSpPr>
            <p:spPr>
              <a:xfrm>
                <a:off x="7609313" y="4195684"/>
                <a:ext cx="1861239" cy="328235"/>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is-IS" sz="1050"/>
                  <a:t>…</a:t>
                </a:r>
                <a:r>
                  <a:rPr lang="en-US" sz="1050"/>
                  <a:t>GACCGAGGAG</a:t>
                </a:r>
                <a:r>
                  <a:rPr lang="is-IS" sz="1050"/>
                  <a:t>…</a:t>
                </a:r>
                <a:endParaRPr lang="en-US" sz="1050"/>
              </a:p>
            </p:txBody>
          </p:sp>
          <p:cxnSp>
            <p:nvCxnSpPr>
              <p:cNvPr id="29" name="Straight Connector 28">
                <a:extLst>
                  <a:ext uri="{FF2B5EF4-FFF2-40B4-BE49-F238E27FC236}">
                    <a16:creationId xmlns:a16="http://schemas.microsoft.com/office/drawing/2014/main" id="{A5A3A167-F4C5-4D10-93B9-FDAC78E75A5B}"/>
                  </a:ext>
                </a:extLst>
              </p:cNvPr>
              <p:cNvCxnSpPr/>
              <p:nvPr/>
            </p:nvCxnSpPr>
            <p:spPr>
              <a:xfrm flipV="1">
                <a:off x="8333721" y="4459125"/>
                <a:ext cx="0" cy="180000"/>
              </a:xfrm>
              <a:prstGeom prst="line">
                <a:avLst/>
              </a:prstGeom>
            </p:spPr>
            <p:style>
              <a:lnRef idx="2">
                <a:schemeClr val="accent1"/>
              </a:lnRef>
              <a:fillRef idx="0">
                <a:schemeClr val="accent1"/>
              </a:fillRef>
              <a:effectRef idx="1">
                <a:schemeClr val="accent1"/>
              </a:effectRef>
              <a:fontRef idx="minor">
                <a:schemeClr val="tx1"/>
              </a:fontRef>
            </p:style>
          </p:cxnSp>
          <p:sp>
            <p:nvSpPr>
              <p:cNvPr id="30" name="Oval 29">
                <a:extLst>
                  <a:ext uri="{FF2B5EF4-FFF2-40B4-BE49-F238E27FC236}">
                    <a16:creationId xmlns:a16="http://schemas.microsoft.com/office/drawing/2014/main" id="{550F3470-483F-454C-A205-EA7D918935C1}"/>
                  </a:ext>
                </a:extLst>
              </p:cNvPr>
              <p:cNvSpPr/>
              <p:nvPr/>
            </p:nvSpPr>
            <p:spPr>
              <a:xfrm>
                <a:off x="8169058" y="4576531"/>
                <a:ext cx="295509" cy="295509"/>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r>
                  <a:rPr lang="en-US" sz="1400"/>
                  <a:t>M</a:t>
                </a:r>
              </a:p>
            </p:txBody>
          </p:sp>
        </p:grpSp>
      </p:grpSp>
    </p:spTree>
    <p:extLst>
      <p:ext uri="{BB962C8B-B14F-4D97-AF65-F5344CB8AC3E}">
        <p14:creationId xmlns:p14="http://schemas.microsoft.com/office/powerpoint/2010/main" val="275328105"/>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7FCEE-8787-49C3-B751-2641542C1208}"/>
              </a:ext>
            </a:extLst>
          </p:cNvPr>
          <p:cNvSpPr>
            <a:spLocks noGrp="1"/>
          </p:cNvSpPr>
          <p:nvPr>
            <p:ph type="title"/>
          </p:nvPr>
        </p:nvSpPr>
        <p:spPr/>
        <p:txBody>
          <a:bodyPr/>
          <a:lstStyle/>
          <a:p>
            <a:r>
              <a:rPr lang="en-GB">
                <a:cs typeface="Arial"/>
              </a:rPr>
              <a:t>Outliers</a:t>
            </a:r>
          </a:p>
        </p:txBody>
      </p:sp>
      <p:sp>
        <p:nvSpPr>
          <p:cNvPr id="5" name="Shape 245">
            <a:extLst>
              <a:ext uri="{FF2B5EF4-FFF2-40B4-BE49-F238E27FC236}">
                <a16:creationId xmlns:a16="http://schemas.microsoft.com/office/drawing/2014/main" id="{ECDB0165-ADB7-4ABD-A645-71B32D5DA999}"/>
              </a:ext>
            </a:extLst>
          </p:cNvPr>
          <p:cNvSpPr txBox="1">
            <a:spLocks noGrp="1"/>
          </p:cNvSpPr>
          <p:nvPr/>
        </p:nvSpPr>
        <p:spPr>
          <a:xfrm>
            <a:off x="0" y="1160840"/>
            <a:ext cx="6325811" cy="3448050"/>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182880" marR="0" lvl="0" indent="-53339" algn="l" rtl="0">
              <a:lnSpc>
                <a:spcPct val="100000"/>
              </a:lnSpc>
              <a:spcBef>
                <a:spcPts val="480"/>
              </a:spcBef>
              <a:spcAft>
                <a:spcPts val="0"/>
              </a:spcAft>
              <a:buClr>
                <a:schemeClr val="accent1"/>
              </a:buClr>
              <a:buSzPct val="85000"/>
              <a:buFont typeface="Arial"/>
              <a:buChar char="•"/>
              <a:defRPr sz="2400" b="0" i="0" u="none" strike="noStrike" cap="none">
                <a:solidFill>
                  <a:schemeClr val="dk1"/>
                </a:solidFill>
                <a:latin typeface="Arial"/>
                <a:ea typeface="Arial"/>
                <a:cs typeface="Arial"/>
                <a:sym typeface="Arial"/>
              </a:defRPr>
            </a:lvl1pPr>
            <a:lvl2pPr marL="457200" marR="0" lvl="1" indent="-82550" algn="l" rtl="0">
              <a:lnSpc>
                <a:spcPct val="100000"/>
              </a:lnSpc>
              <a:spcBef>
                <a:spcPts val="400"/>
              </a:spcBef>
              <a:spcAft>
                <a:spcPts val="0"/>
              </a:spcAft>
              <a:buClr>
                <a:schemeClr val="accent1"/>
              </a:buClr>
              <a:buSzPct val="85000"/>
              <a:buFont typeface="Arial"/>
              <a:buChar char="•"/>
              <a:defRPr sz="2000" b="0" i="0" u="none" strike="noStrike" cap="none">
                <a:solidFill>
                  <a:schemeClr val="dk1"/>
                </a:solidFill>
                <a:latin typeface="Arial"/>
                <a:ea typeface="Arial"/>
                <a:cs typeface="Arial"/>
                <a:sym typeface="Arial"/>
              </a:defRPr>
            </a:lvl2pPr>
            <a:lvl3pPr marL="731520" marR="0" lvl="2" indent="-82550" algn="l" rtl="0">
              <a:lnSpc>
                <a:spcPct val="100000"/>
              </a:lnSpc>
              <a:spcBef>
                <a:spcPts val="360"/>
              </a:spcBef>
              <a:spcAft>
                <a:spcPts val="0"/>
              </a:spcAft>
              <a:buClr>
                <a:schemeClr val="accent1"/>
              </a:buClr>
              <a:buSzPct val="90000"/>
              <a:buFont typeface="Arial"/>
              <a:buChar char="•"/>
              <a:defRPr sz="1800" b="0" i="0" u="none" strike="noStrike" cap="none">
                <a:solidFill>
                  <a:schemeClr val="dk1"/>
                </a:solidFill>
                <a:latin typeface="Arial"/>
                <a:ea typeface="Arial"/>
                <a:cs typeface="Arial"/>
                <a:sym typeface="Arial"/>
              </a:defRPr>
            </a:lvl3pPr>
            <a:lvl4pPr marL="1005839" marR="0" lvl="3" indent="-91439" algn="l" rtl="0">
              <a:lnSpc>
                <a:spcPct val="100000"/>
              </a:lnSpc>
              <a:spcBef>
                <a:spcPts val="320"/>
              </a:spcBef>
              <a:spcAft>
                <a:spcPts val="0"/>
              </a:spcAft>
              <a:buClr>
                <a:schemeClr val="accent1"/>
              </a:buClr>
              <a:buSzPct val="100000"/>
              <a:buFont typeface="Arial"/>
              <a:buChar char="•"/>
              <a:defRPr sz="1600" b="0" i="0" u="none" strike="noStrike" cap="none">
                <a:solidFill>
                  <a:schemeClr val="dk1"/>
                </a:solidFill>
                <a:latin typeface="Arial"/>
                <a:ea typeface="Arial"/>
                <a:cs typeface="Arial"/>
                <a:sym typeface="Arial"/>
              </a:defRPr>
            </a:lvl4pPr>
            <a:lvl5pPr marL="1188720" marR="0" lvl="4" indent="-58419" algn="l" rtl="0">
              <a:lnSpc>
                <a:spcPct val="100000"/>
              </a:lnSpc>
              <a:spcBef>
                <a:spcPts val="28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5pPr>
            <a:lvl6pPr marL="1371600" marR="0" lvl="5" indent="-107950" algn="l" rtl="0">
              <a:lnSpc>
                <a:spcPct val="100000"/>
              </a:lnSpc>
              <a:spcBef>
                <a:spcPts val="260"/>
              </a:spcBef>
              <a:spcAft>
                <a:spcPts val="0"/>
              </a:spcAft>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lnSpc>
                <a:spcPct val="100000"/>
              </a:lnSpc>
              <a:spcBef>
                <a:spcPts val="260"/>
              </a:spcBef>
              <a:spcAft>
                <a:spcPts val="0"/>
              </a:spcAft>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lnSpc>
                <a:spcPct val="100000"/>
              </a:lnSpc>
              <a:spcBef>
                <a:spcPts val="260"/>
              </a:spcBef>
              <a:spcAft>
                <a:spcPts val="0"/>
              </a:spcAft>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lnSpc>
                <a:spcPct val="100000"/>
              </a:lnSpc>
              <a:spcBef>
                <a:spcPts val="260"/>
              </a:spcBef>
              <a:spcAft>
                <a:spcPts val="0"/>
              </a:spcAft>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pPr lvl="1" indent="-190500">
              <a:spcBef>
                <a:spcPts val="0"/>
              </a:spcBef>
            </a:pPr>
            <a:r>
              <a:rPr lang="en-GB" sz="2400" dirty="0">
                <a:latin typeface="Calibri"/>
                <a:ea typeface="Calibri" charset="0"/>
                <a:cs typeface="Calibri"/>
                <a:sym typeface="Calibri"/>
              </a:rPr>
              <a:t>Outliers</a:t>
            </a:r>
            <a:r>
              <a:rPr lang="en-GB" sz="2400" b="0" i="0" u="none" strike="noStrike" cap="none" dirty="0">
                <a:latin typeface="Calibri"/>
                <a:ea typeface="Calibri" charset="0"/>
                <a:cs typeface="Calibri"/>
                <a:sym typeface="Calibri"/>
              </a:rPr>
              <a:t> </a:t>
            </a:r>
            <a:r>
              <a:rPr lang="en-GB" sz="2400" dirty="0">
                <a:latin typeface="Calibri"/>
                <a:ea typeface="Calibri" charset="0"/>
                <a:cs typeface="Calibri"/>
                <a:sym typeface="Calibri"/>
              </a:rPr>
              <a:t>can </a:t>
            </a:r>
            <a:r>
              <a:rPr lang="en-GB" sz="2400" b="0" i="0" u="none" strike="noStrike" cap="none" dirty="0">
                <a:latin typeface="Calibri"/>
                <a:ea typeface="Calibri" charset="0"/>
                <a:cs typeface="Calibri"/>
                <a:sym typeface="Calibri"/>
              </a:rPr>
              <a:t>drive associations</a:t>
            </a:r>
          </a:p>
          <a:p>
            <a:pPr lvl="1" indent="-190500">
              <a:spcBef>
                <a:spcPts val="0"/>
              </a:spcBef>
            </a:pPr>
            <a:r>
              <a:rPr lang="en-GB" sz="2400" baseline="0" dirty="0">
                <a:latin typeface="Calibri"/>
                <a:ea typeface="Calibri" charset="0"/>
                <a:cs typeface="Calibri"/>
                <a:sym typeface="Calibri"/>
              </a:rPr>
              <a:t>Possibly</a:t>
            </a:r>
            <a:r>
              <a:rPr lang="en-GB" sz="2400" dirty="0">
                <a:latin typeface="Calibri"/>
                <a:ea typeface="Calibri" charset="0"/>
                <a:cs typeface="Calibri"/>
                <a:sym typeface="Calibri"/>
              </a:rPr>
              <a:t> due to</a:t>
            </a:r>
            <a:r>
              <a:rPr lang="en-GB" sz="2400" baseline="0" dirty="0">
                <a:latin typeface="Calibri"/>
                <a:ea typeface="Calibri" charset="0"/>
                <a:cs typeface="Calibri"/>
                <a:sym typeface="Calibri"/>
              </a:rPr>
              <a:t> technical</a:t>
            </a:r>
            <a:r>
              <a:rPr lang="en-GB" sz="2400" dirty="0">
                <a:latin typeface="Calibri"/>
                <a:ea typeface="Calibri" charset="0"/>
                <a:cs typeface="Calibri"/>
                <a:sym typeface="Calibri"/>
              </a:rPr>
              <a:t> errors but may be biological – we don't know!</a:t>
            </a:r>
            <a:endParaRPr lang="en-GB" sz="2400" dirty="0">
              <a:latin typeface="Calibri"/>
              <a:ea typeface="Calibri" charset="0"/>
              <a:cs typeface="Calibri"/>
            </a:endParaRPr>
          </a:p>
          <a:p>
            <a:pPr marL="457200" marR="0" lvl="1" indent="-190500" algn="l" rtl="0">
              <a:spcBef>
                <a:spcPts val="0"/>
              </a:spcBef>
              <a:buClr>
                <a:schemeClr val="accent1"/>
              </a:buClr>
              <a:buSzPct val="85000"/>
              <a:buFont typeface="Arial"/>
              <a:buChar char="•"/>
            </a:pPr>
            <a:endParaRPr lang="en-GB" sz="2400">
              <a:solidFill>
                <a:schemeClr val="dk1"/>
              </a:solidFill>
              <a:latin typeface="Calibri" charset="0"/>
              <a:ea typeface="Calibri" charset="0"/>
              <a:cs typeface="Calibri" charset="0"/>
              <a:sym typeface="Calibri"/>
            </a:endParaRPr>
          </a:p>
          <a:p>
            <a:pPr marL="457200" marR="0" lvl="1" indent="-190500" algn="l" rtl="0">
              <a:spcBef>
                <a:spcPts val="0"/>
              </a:spcBef>
              <a:buClr>
                <a:schemeClr val="accent1"/>
              </a:buClr>
              <a:buSzPct val="85000"/>
              <a:buFont typeface="Arial"/>
              <a:buChar char="•"/>
            </a:pPr>
            <a:r>
              <a:rPr lang="en-GB" sz="2400" dirty="0">
                <a:latin typeface="Calibri"/>
                <a:ea typeface="Calibri" charset="0"/>
                <a:cs typeface="Calibri"/>
                <a:sym typeface="Calibri"/>
              </a:rPr>
              <a:t>Handling outliers</a:t>
            </a:r>
            <a:endParaRPr lang="en-GB" sz="2400" dirty="0">
              <a:latin typeface="Calibri"/>
              <a:ea typeface="Calibri" charset="0"/>
              <a:cs typeface="Calibri"/>
            </a:endParaRPr>
          </a:p>
          <a:p>
            <a:pPr marL="541020" lvl="2" indent="0">
              <a:spcBef>
                <a:spcPts val="0"/>
              </a:spcBef>
              <a:buSzPct val="85000"/>
              <a:buNone/>
            </a:pPr>
            <a:r>
              <a:rPr lang="en-GB" sz="2400" err="1">
                <a:solidFill>
                  <a:srgbClr val="C00000"/>
                </a:solidFill>
                <a:latin typeface="Calibri"/>
                <a:ea typeface="Calibri" charset="0"/>
                <a:cs typeface="Calibri"/>
                <a:sym typeface="Calibri"/>
              </a:rPr>
              <a:t>Winsorizing</a:t>
            </a:r>
            <a:r>
              <a:rPr lang="en-GB" sz="2400">
                <a:latin typeface="Calibri"/>
                <a:ea typeface="Calibri" charset="0"/>
                <a:cs typeface="Calibri"/>
                <a:sym typeface="Calibri"/>
              </a:rPr>
              <a:t>: setting values </a:t>
            </a:r>
            <a:br>
              <a:rPr lang="en-GB" sz="2400">
                <a:latin typeface="Calibri" charset="0"/>
                <a:ea typeface="Calibri" charset="0"/>
                <a:cs typeface="Calibri" charset="0"/>
              </a:rPr>
            </a:br>
            <a:r>
              <a:rPr lang="en-GB" sz="2400">
                <a:latin typeface="Calibri"/>
                <a:ea typeface="Calibri" charset="0"/>
                <a:cs typeface="Calibri"/>
                <a:sym typeface="Calibri"/>
              </a:rPr>
              <a:t>outside percentiles 0.05-0.95</a:t>
            </a:r>
            <a:br>
              <a:rPr lang="en-GB" sz="2400">
                <a:latin typeface="Calibri" charset="0"/>
                <a:ea typeface="Calibri" charset="0"/>
                <a:cs typeface="Calibri" charset="0"/>
              </a:rPr>
            </a:br>
            <a:r>
              <a:rPr lang="en-GB" sz="2400">
                <a:latin typeface="Calibri"/>
                <a:ea typeface="Calibri" charset="0"/>
                <a:cs typeface="Calibri"/>
                <a:sym typeface="Calibri"/>
              </a:rPr>
              <a:t>to the closest value within the </a:t>
            </a:r>
            <a:br>
              <a:rPr lang="en-GB" sz="2400">
                <a:latin typeface="Calibri" charset="0"/>
                <a:ea typeface="Calibri" charset="0"/>
                <a:cs typeface="Calibri" charset="0"/>
              </a:rPr>
            </a:br>
            <a:r>
              <a:rPr lang="en-GB" sz="2400" err="1">
                <a:latin typeface="Calibri"/>
                <a:ea typeface="Calibri" charset="0"/>
                <a:cs typeface="Calibri"/>
                <a:sym typeface="Calibri"/>
              </a:rPr>
              <a:t>percetiles</a:t>
            </a:r>
            <a:endParaRPr lang="en-GB" sz="2400">
              <a:latin typeface="Calibri"/>
              <a:ea typeface="Calibri" charset="0"/>
              <a:cs typeface="Calibri"/>
              <a:sym typeface="Calibri"/>
            </a:endParaRPr>
          </a:p>
          <a:p>
            <a:pPr marL="541020" lvl="2" indent="0">
              <a:spcBef>
                <a:spcPts val="0"/>
              </a:spcBef>
              <a:buSzPct val="85000"/>
              <a:buNone/>
            </a:pPr>
            <a:r>
              <a:rPr lang="en-GB" sz="2400">
                <a:solidFill>
                  <a:srgbClr val="C00000"/>
                </a:solidFill>
                <a:latin typeface="Calibri"/>
                <a:ea typeface="Calibri" charset="0"/>
                <a:cs typeface="Calibri"/>
                <a:sym typeface="Calibri"/>
              </a:rPr>
              <a:t>Tukey method</a:t>
            </a:r>
            <a:r>
              <a:rPr lang="en-GB" sz="2400">
                <a:solidFill>
                  <a:srgbClr val="000000"/>
                </a:solidFill>
                <a:latin typeface="Calibri"/>
                <a:ea typeface="Calibri" charset="0"/>
                <a:cs typeface="Calibri"/>
                <a:sym typeface="Calibri"/>
              </a:rPr>
              <a:t>:</a:t>
            </a:r>
            <a:r>
              <a:rPr lang="en-GB" sz="2400">
                <a:latin typeface="Calibri"/>
                <a:ea typeface="Calibri" charset="0"/>
                <a:cs typeface="Calibri"/>
                <a:sym typeface="Calibri"/>
              </a:rPr>
              <a:t> remove any </a:t>
            </a:r>
            <a:br>
              <a:rPr lang="en-GB" sz="2400">
                <a:latin typeface="Calibri" charset="0"/>
                <a:ea typeface="Calibri" charset="0"/>
                <a:cs typeface="Calibri" charset="0"/>
              </a:rPr>
            </a:br>
            <a:r>
              <a:rPr lang="en-GB" sz="2400">
                <a:latin typeface="Calibri"/>
                <a:ea typeface="Calibri" charset="0"/>
                <a:cs typeface="Calibri"/>
                <a:sym typeface="Calibri"/>
              </a:rPr>
              <a:t>value </a:t>
            </a:r>
            <a:endParaRPr lang="en-GB" sz="2400">
              <a:latin typeface="Calibri"/>
              <a:ea typeface="Calibri" charset="0"/>
              <a:cs typeface="Calibri" charset="0"/>
            </a:endParaRPr>
          </a:p>
          <a:p>
            <a:pPr marL="814705" lvl="3" indent="0">
              <a:spcBef>
                <a:spcPts val="0"/>
              </a:spcBef>
              <a:buSzPct val="85000"/>
              <a:buNone/>
            </a:pPr>
            <a:r>
              <a:rPr lang="en-GB" sz="2400">
                <a:latin typeface="Calibri"/>
                <a:ea typeface="Calibri" charset="0"/>
                <a:cs typeface="Calibri"/>
                <a:sym typeface="Calibri"/>
              </a:rPr>
              <a:t>&lt; first quartile – 3IQR, or</a:t>
            </a:r>
            <a:br>
              <a:rPr lang="en-GB" sz="2400">
                <a:latin typeface="Calibri" charset="0"/>
                <a:ea typeface="Calibri" charset="0"/>
                <a:cs typeface="Calibri" charset="0"/>
              </a:rPr>
            </a:br>
            <a:r>
              <a:rPr lang="en-GB" sz="2400">
                <a:latin typeface="Calibri"/>
                <a:ea typeface="Calibri" charset="0"/>
                <a:cs typeface="Calibri"/>
                <a:sym typeface="Calibri"/>
              </a:rPr>
              <a:t>&gt; third quartile + 3IQR</a:t>
            </a:r>
            <a:endParaRPr lang="en-GB" sz="2400">
              <a:latin typeface="Calibri"/>
              <a:ea typeface="Calibri" charset="0"/>
              <a:cs typeface="Calibri"/>
            </a:endParaRPr>
          </a:p>
          <a:p>
            <a:pPr marL="457200" marR="0" lvl="1" indent="-190500" algn="l" rtl="0">
              <a:spcBef>
                <a:spcPts val="0"/>
              </a:spcBef>
              <a:buClr>
                <a:schemeClr val="accent1"/>
              </a:buClr>
              <a:buSzPct val="85000"/>
              <a:buFont typeface="Arial"/>
              <a:buChar char="•"/>
            </a:pPr>
            <a:endParaRPr lang="en-GB" sz="2400">
              <a:solidFill>
                <a:schemeClr val="dk1"/>
              </a:solidFill>
              <a:latin typeface="Calibri" charset="0"/>
              <a:ea typeface="Calibri" charset="0"/>
              <a:cs typeface="Calibri" charset="0"/>
              <a:sym typeface="Calibri"/>
            </a:endParaRPr>
          </a:p>
        </p:txBody>
      </p:sp>
      <p:pic>
        <p:nvPicPr>
          <p:cNvPr id="3" name="Picture 3" descr="Chart, histogram&#10;&#10;Description automatically generated">
            <a:extLst>
              <a:ext uri="{FF2B5EF4-FFF2-40B4-BE49-F238E27FC236}">
                <a16:creationId xmlns:a16="http://schemas.microsoft.com/office/drawing/2014/main" id="{AB86535D-40A5-433F-8E89-DB20632B19DC}"/>
              </a:ext>
            </a:extLst>
          </p:cNvPr>
          <p:cNvPicPr>
            <a:picLocks noChangeAspect="1"/>
          </p:cNvPicPr>
          <p:nvPr/>
        </p:nvPicPr>
        <p:blipFill>
          <a:blip r:embed="rId2"/>
          <a:stretch>
            <a:fillRect/>
          </a:stretch>
        </p:blipFill>
        <p:spPr>
          <a:xfrm>
            <a:off x="6345162" y="1066885"/>
            <a:ext cx="5851675" cy="5304799"/>
          </a:xfrm>
          <a:prstGeom prst="rect">
            <a:avLst/>
          </a:prstGeom>
        </p:spPr>
      </p:pic>
    </p:spTree>
    <p:extLst>
      <p:ext uri="{BB962C8B-B14F-4D97-AF65-F5344CB8AC3E}">
        <p14:creationId xmlns:p14="http://schemas.microsoft.com/office/powerpoint/2010/main" val="16542112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0ED6D7-6355-4DC3-B1A4-4E17C319C8E4}"/>
              </a:ext>
            </a:extLst>
          </p:cNvPr>
          <p:cNvSpPr>
            <a:spLocks noGrp="1"/>
          </p:cNvSpPr>
          <p:nvPr>
            <p:ph type="title"/>
          </p:nvPr>
        </p:nvSpPr>
        <p:spPr/>
        <p:txBody>
          <a:bodyPr/>
          <a:lstStyle/>
          <a:p>
            <a:r>
              <a:rPr lang="en-CA" dirty="0"/>
              <a:t>Breast cancer</a:t>
            </a:r>
            <a:endParaRPr lang="en-US" dirty="0"/>
          </a:p>
        </p:txBody>
      </p:sp>
    </p:spTree>
    <p:extLst>
      <p:ext uri="{BB962C8B-B14F-4D97-AF65-F5344CB8AC3E}">
        <p14:creationId xmlns:p14="http://schemas.microsoft.com/office/powerpoint/2010/main" val="330249561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0ED6D7-6355-4DC3-B1A4-4E17C319C8E4}"/>
              </a:ext>
            </a:extLst>
          </p:cNvPr>
          <p:cNvSpPr>
            <a:spLocks noGrp="1"/>
          </p:cNvSpPr>
          <p:nvPr>
            <p:ph type="title"/>
          </p:nvPr>
        </p:nvSpPr>
        <p:spPr/>
        <p:txBody>
          <a:bodyPr/>
          <a:lstStyle/>
          <a:p>
            <a:r>
              <a:rPr lang="en-CA" dirty="0"/>
              <a:t>USING OMIC data To make </a:t>
            </a:r>
            <a:r>
              <a:rPr lang="en-CA"/>
              <a:t>predictions </a:t>
            </a:r>
          </a:p>
        </p:txBody>
      </p:sp>
    </p:spTree>
    <p:extLst>
      <p:ext uri="{BB962C8B-B14F-4D97-AF65-F5344CB8AC3E}">
        <p14:creationId xmlns:p14="http://schemas.microsoft.com/office/powerpoint/2010/main" val="168661660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05C97-00AA-4316-AAC6-957F78CFDC8D}"/>
              </a:ext>
            </a:extLst>
          </p:cNvPr>
          <p:cNvSpPr>
            <a:spLocks noGrp="1"/>
          </p:cNvSpPr>
          <p:nvPr>
            <p:ph type="title"/>
          </p:nvPr>
        </p:nvSpPr>
        <p:spPr/>
        <p:txBody>
          <a:bodyPr/>
          <a:lstStyle/>
          <a:p>
            <a:r>
              <a:rPr lang="en-CA"/>
              <a:t>Oncotype DX (</a:t>
            </a:r>
            <a:r>
              <a:rPr lang="en-US"/>
              <a:t>https://www.oncotypeiq.com/)</a:t>
            </a:r>
            <a:r>
              <a:rPr lang="en-CA"/>
              <a:t> </a:t>
            </a:r>
            <a:endParaRPr lang="en-US"/>
          </a:p>
        </p:txBody>
      </p:sp>
      <p:sp>
        <p:nvSpPr>
          <p:cNvPr id="3" name="Content Placeholder 2">
            <a:extLst>
              <a:ext uri="{FF2B5EF4-FFF2-40B4-BE49-F238E27FC236}">
                <a16:creationId xmlns:a16="http://schemas.microsoft.com/office/drawing/2014/main" id="{C6757CFF-5043-48FE-957D-F9351FDCAEF7}"/>
              </a:ext>
            </a:extLst>
          </p:cNvPr>
          <p:cNvSpPr>
            <a:spLocks noGrp="1"/>
          </p:cNvSpPr>
          <p:nvPr>
            <p:ph idx="1"/>
          </p:nvPr>
        </p:nvSpPr>
        <p:spPr>
          <a:xfrm>
            <a:off x="609600" y="1373579"/>
            <a:ext cx="4550296" cy="5095621"/>
          </a:xfrm>
        </p:spPr>
        <p:txBody>
          <a:bodyPr/>
          <a:lstStyle/>
          <a:p>
            <a:pPr marL="0" indent="0">
              <a:buNone/>
            </a:pPr>
            <a:r>
              <a:rPr lang="en-US"/>
              <a:t>For ER+/HER2- patients, Oncotype DX estimates </a:t>
            </a:r>
          </a:p>
          <a:p>
            <a:r>
              <a:rPr lang="en-US"/>
              <a:t>chemotherapy benefit and </a:t>
            </a:r>
          </a:p>
          <a:p>
            <a:r>
              <a:rPr lang="en-US"/>
              <a:t>10-year risk of distant recurrence </a:t>
            </a:r>
          </a:p>
          <a:p>
            <a:pPr marL="0" indent="0">
              <a:buNone/>
            </a:pPr>
            <a:r>
              <a:rPr lang="en-US"/>
              <a:t>using the expression of 21 genes in tumor biopsies.</a:t>
            </a:r>
          </a:p>
          <a:p>
            <a:pPr marL="0" indent="0">
              <a:buNone/>
            </a:pPr>
            <a:endParaRPr lang="en-US"/>
          </a:p>
          <a:p>
            <a:endParaRPr lang="en-US"/>
          </a:p>
          <a:p>
            <a:endParaRPr lang="en-US"/>
          </a:p>
          <a:p>
            <a:endParaRPr lang="en-US"/>
          </a:p>
          <a:p>
            <a:endParaRPr lang="en-US"/>
          </a:p>
          <a:p>
            <a:endParaRPr lang="en-US"/>
          </a:p>
          <a:p>
            <a:endParaRPr lang="en-US"/>
          </a:p>
          <a:p>
            <a:pPr marL="0" indent="0">
              <a:buNone/>
            </a:pPr>
            <a:endParaRPr lang="en-US"/>
          </a:p>
        </p:txBody>
      </p:sp>
      <p:pic>
        <p:nvPicPr>
          <p:cNvPr id="1026" name="Picture 2">
            <a:extLst>
              <a:ext uri="{FF2B5EF4-FFF2-40B4-BE49-F238E27FC236}">
                <a16:creationId xmlns:a16="http://schemas.microsoft.com/office/drawing/2014/main" id="{962037A3-7F59-482D-ADF6-14AA4F5D48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932" y="1373579"/>
            <a:ext cx="6743700" cy="215265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a:extLst>
              <a:ext uri="{FF2B5EF4-FFF2-40B4-BE49-F238E27FC236}">
                <a16:creationId xmlns:a16="http://schemas.microsoft.com/office/drawing/2014/main" id="{4353ECE2-03F4-41D1-9A34-4D27B564C5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70F53B49-3A66-4642-8BED-B3721A121351}"/>
              </a:ext>
            </a:extLst>
          </p:cNvPr>
          <p:cNvPicPr>
            <a:picLocks noChangeAspect="1"/>
          </p:cNvPicPr>
          <p:nvPr/>
        </p:nvPicPr>
        <p:blipFill>
          <a:blip r:embed="rId4"/>
          <a:stretch>
            <a:fillRect/>
          </a:stretch>
        </p:blipFill>
        <p:spPr>
          <a:xfrm>
            <a:off x="2124075" y="3686563"/>
            <a:ext cx="7639050" cy="2714625"/>
          </a:xfrm>
          <a:prstGeom prst="rect">
            <a:avLst/>
          </a:prstGeom>
        </p:spPr>
      </p:pic>
    </p:spTree>
    <p:extLst>
      <p:ext uri="{BB962C8B-B14F-4D97-AF65-F5344CB8AC3E}">
        <p14:creationId xmlns:p14="http://schemas.microsoft.com/office/powerpoint/2010/main" val="303414249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CBE0-9E7D-44AA-A470-1EF516F549DD}"/>
              </a:ext>
            </a:extLst>
          </p:cNvPr>
          <p:cNvSpPr>
            <a:spLocks noGrp="1"/>
          </p:cNvSpPr>
          <p:nvPr>
            <p:ph type="title"/>
          </p:nvPr>
        </p:nvSpPr>
        <p:spPr/>
        <p:txBody>
          <a:bodyPr/>
          <a:lstStyle/>
          <a:p>
            <a:r>
              <a:rPr lang="en-GB">
                <a:cs typeface="Arial"/>
              </a:rPr>
              <a:t>DNA methylation and smoking</a:t>
            </a:r>
            <a:endParaRPr lang="en-GB"/>
          </a:p>
        </p:txBody>
      </p:sp>
      <p:pic>
        <p:nvPicPr>
          <p:cNvPr id="4" name="Shape 717">
            <a:extLst>
              <a:ext uri="{FF2B5EF4-FFF2-40B4-BE49-F238E27FC236}">
                <a16:creationId xmlns:a16="http://schemas.microsoft.com/office/drawing/2014/main" id="{FB63C7D0-05B0-45E1-BFAE-6EEF34C05A93}"/>
              </a:ext>
            </a:extLst>
          </p:cNvPr>
          <p:cNvPicPr preferRelativeResize="0"/>
          <p:nvPr/>
        </p:nvPicPr>
        <p:blipFill rotWithShape="1">
          <a:blip r:embed="rId3">
            <a:alphaModFix/>
          </a:blip>
          <a:srcRect t="-3633" r="-5899" b="-3528"/>
          <a:stretch/>
        </p:blipFill>
        <p:spPr>
          <a:xfrm>
            <a:off x="1172025" y="1977293"/>
            <a:ext cx="6905100" cy="3703932"/>
          </a:xfrm>
          <a:prstGeom prst="rect">
            <a:avLst/>
          </a:prstGeom>
          <a:noFill/>
          <a:ln>
            <a:noFill/>
          </a:ln>
        </p:spPr>
      </p:pic>
      <p:sp>
        <p:nvSpPr>
          <p:cNvPr id="5" name="Shape 718">
            <a:extLst>
              <a:ext uri="{FF2B5EF4-FFF2-40B4-BE49-F238E27FC236}">
                <a16:creationId xmlns:a16="http://schemas.microsoft.com/office/drawing/2014/main" id="{FE7C203A-3E5B-42C3-A73E-E34999D71C17}"/>
              </a:ext>
            </a:extLst>
          </p:cNvPr>
          <p:cNvSpPr/>
          <p:nvPr/>
        </p:nvSpPr>
        <p:spPr>
          <a:xfrm>
            <a:off x="4344901" y="6166450"/>
            <a:ext cx="4341899" cy="369299"/>
          </a:xfrm>
          <a:prstGeom prst="rect">
            <a:avLst/>
          </a:prstGeom>
          <a:noFill/>
          <a:ln>
            <a:noFill/>
          </a:ln>
        </p:spPr>
        <p:txBody>
          <a:bodyPr lIns="91425" tIns="45700" rIns="91425" bIns="4570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spcBef>
                <a:spcPts val="0"/>
              </a:spcBef>
              <a:buSzPct val="25000"/>
              <a:buNone/>
            </a:pPr>
            <a:r>
              <a:rPr lang="en-GB" sz="1800" b="0" i="0" u="none" strike="noStrike" cap="none" baseline="0">
                <a:solidFill>
                  <a:schemeClr val="bg1">
                    <a:lumMod val="50000"/>
                  </a:schemeClr>
                </a:solidFill>
                <a:latin typeface="Arial"/>
                <a:ea typeface="Arial"/>
                <a:cs typeface="Arial"/>
                <a:sym typeface="Arial"/>
              </a:rPr>
              <a:t>Elliott et al. Clinical Epigenetics 2014 6:4</a:t>
            </a:r>
          </a:p>
        </p:txBody>
      </p:sp>
      <p:cxnSp>
        <p:nvCxnSpPr>
          <p:cNvPr id="6" name="Shape 719">
            <a:extLst>
              <a:ext uri="{FF2B5EF4-FFF2-40B4-BE49-F238E27FC236}">
                <a16:creationId xmlns:a16="http://schemas.microsoft.com/office/drawing/2014/main" id="{52C8C7D1-38CB-4811-AC89-427696A146C3}"/>
              </a:ext>
            </a:extLst>
          </p:cNvPr>
          <p:cNvCxnSpPr/>
          <p:nvPr/>
        </p:nvCxnSpPr>
        <p:spPr>
          <a:xfrm>
            <a:off x="7696197" y="2247900"/>
            <a:ext cx="0" cy="2533800"/>
          </a:xfrm>
          <a:prstGeom prst="straightConnector1">
            <a:avLst/>
          </a:prstGeom>
          <a:noFill/>
          <a:ln w="12700" cap="flat" cmpd="sng">
            <a:solidFill>
              <a:schemeClr val="dk1"/>
            </a:solidFill>
            <a:prstDash val="solid"/>
            <a:round/>
            <a:headEnd type="none" w="med" len="med"/>
            <a:tailEnd type="none" w="med" len="med"/>
          </a:ln>
        </p:spPr>
      </p:cxnSp>
      <p:sp>
        <p:nvSpPr>
          <p:cNvPr id="7" name="Shape 581">
            <a:extLst>
              <a:ext uri="{FF2B5EF4-FFF2-40B4-BE49-F238E27FC236}">
                <a16:creationId xmlns:a16="http://schemas.microsoft.com/office/drawing/2014/main" id="{63CC1A43-25D9-4E13-9425-690508AD1587}"/>
              </a:ext>
            </a:extLst>
          </p:cNvPr>
          <p:cNvSpPr txBox="1"/>
          <p:nvPr/>
        </p:nvSpPr>
        <p:spPr>
          <a:xfrm>
            <a:off x="7982100" y="3436900"/>
            <a:ext cx="1303799" cy="413399"/>
          </a:xfrm>
          <a:prstGeom prst="rect">
            <a:avLst/>
          </a:prstGeom>
          <a:noFill/>
          <a:ln>
            <a:noFill/>
          </a:ln>
        </p:spPr>
        <p:txBody>
          <a:bodyPr lIns="91425" tIns="91425" rIns="91425" bIns="91425"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rtl="0">
              <a:spcBef>
                <a:spcPts val="0"/>
              </a:spcBef>
              <a:buNone/>
            </a:pPr>
            <a:r>
              <a:rPr lang="en-GB"/>
              <a:t>Smoker</a:t>
            </a:r>
          </a:p>
        </p:txBody>
      </p:sp>
      <p:sp>
        <p:nvSpPr>
          <p:cNvPr id="8" name="Shape 582">
            <a:extLst>
              <a:ext uri="{FF2B5EF4-FFF2-40B4-BE49-F238E27FC236}">
                <a16:creationId xmlns:a16="http://schemas.microsoft.com/office/drawing/2014/main" id="{BA9E4B92-8CC2-43D1-8DDA-877881EDB3C8}"/>
              </a:ext>
            </a:extLst>
          </p:cNvPr>
          <p:cNvSpPr txBox="1"/>
          <p:nvPr/>
        </p:nvSpPr>
        <p:spPr>
          <a:xfrm>
            <a:off x="7977309" y="3894301"/>
            <a:ext cx="1303799" cy="413399"/>
          </a:xfrm>
          <a:prstGeom prst="rect">
            <a:avLst/>
          </a:prstGeom>
          <a:noFill/>
          <a:ln>
            <a:noFill/>
          </a:ln>
        </p:spPr>
        <p:txBody>
          <a:bodyPr lIns="91425" tIns="91425" rIns="91425" bIns="91425"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rtl="0">
              <a:spcBef>
                <a:spcPts val="0"/>
              </a:spcBef>
              <a:buNone/>
            </a:pPr>
            <a:r>
              <a:rPr lang="en-GB"/>
              <a:t>Non-smoker</a:t>
            </a:r>
          </a:p>
        </p:txBody>
      </p:sp>
      <p:cxnSp>
        <p:nvCxnSpPr>
          <p:cNvPr id="9" name="Shape 585">
            <a:extLst>
              <a:ext uri="{FF2B5EF4-FFF2-40B4-BE49-F238E27FC236}">
                <a16:creationId xmlns:a16="http://schemas.microsoft.com/office/drawing/2014/main" id="{77B4CC3F-6260-4505-B043-4C1A35DAF466}"/>
              </a:ext>
            </a:extLst>
          </p:cNvPr>
          <p:cNvCxnSpPr/>
          <p:nvPr/>
        </p:nvCxnSpPr>
        <p:spPr>
          <a:xfrm rot="10800000">
            <a:off x="7982100" y="2964499"/>
            <a:ext cx="0" cy="791100"/>
          </a:xfrm>
          <a:prstGeom prst="straightConnector1">
            <a:avLst/>
          </a:prstGeom>
          <a:noFill/>
          <a:ln w="38100" cap="flat" cmpd="sng">
            <a:solidFill>
              <a:schemeClr val="tx2"/>
            </a:solidFill>
            <a:prstDash val="solid"/>
            <a:round/>
            <a:headEnd type="none" w="lg" len="lg"/>
            <a:tailEnd type="triangle" w="lg" len="lg"/>
          </a:ln>
        </p:spPr>
      </p:cxnSp>
      <p:cxnSp>
        <p:nvCxnSpPr>
          <p:cNvPr id="10" name="Shape 586">
            <a:extLst>
              <a:ext uri="{FF2B5EF4-FFF2-40B4-BE49-F238E27FC236}">
                <a16:creationId xmlns:a16="http://schemas.microsoft.com/office/drawing/2014/main" id="{0120A62C-AF51-4FAC-8326-0A5B89F9F14E}"/>
              </a:ext>
            </a:extLst>
          </p:cNvPr>
          <p:cNvCxnSpPr/>
          <p:nvPr/>
        </p:nvCxnSpPr>
        <p:spPr>
          <a:xfrm>
            <a:off x="7982100" y="4007500"/>
            <a:ext cx="0" cy="791100"/>
          </a:xfrm>
          <a:prstGeom prst="straightConnector1">
            <a:avLst/>
          </a:prstGeom>
          <a:noFill/>
          <a:ln w="38100" cap="flat" cmpd="sng">
            <a:solidFill>
              <a:schemeClr val="tx2"/>
            </a:solidFill>
            <a:prstDash val="solid"/>
            <a:round/>
            <a:headEnd type="none" w="lg" len="lg"/>
            <a:tailEnd type="triangle" w="lg" len="lg"/>
          </a:ln>
        </p:spPr>
      </p:cxnSp>
    </p:spTree>
    <p:extLst>
      <p:ext uri="{BB962C8B-B14F-4D97-AF65-F5344CB8AC3E}">
        <p14:creationId xmlns:p14="http://schemas.microsoft.com/office/powerpoint/2010/main" val="634334793"/>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38B1A-335B-4725-B286-02679F958948}"/>
              </a:ext>
            </a:extLst>
          </p:cNvPr>
          <p:cNvSpPr>
            <a:spLocks noGrp="1"/>
          </p:cNvSpPr>
          <p:nvPr>
            <p:ph type="title"/>
          </p:nvPr>
        </p:nvSpPr>
        <p:spPr/>
        <p:txBody>
          <a:bodyPr/>
          <a:lstStyle/>
          <a:p>
            <a:r>
              <a:rPr lang="en-GB">
                <a:cs typeface="Arial"/>
              </a:rPr>
              <a:t>DNA methylation, smoking and lung cancer</a:t>
            </a:r>
            <a:endParaRPr lang="en-GB"/>
          </a:p>
        </p:txBody>
      </p:sp>
      <p:pic>
        <p:nvPicPr>
          <p:cNvPr id="4" name="Picture 3">
            <a:extLst>
              <a:ext uri="{FF2B5EF4-FFF2-40B4-BE49-F238E27FC236}">
                <a16:creationId xmlns:a16="http://schemas.microsoft.com/office/drawing/2014/main" id="{AF2AF89C-8246-4574-8B3C-D69555EFD100}"/>
              </a:ext>
            </a:extLst>
          </p:cNvPr>
          <p:cNvPicPr>
            <a:picLocks noChangeAspect="1"/>
          </p:cNvPicPr>
          <p:nvPr/>
        </p:nvPicPr>
        <p:blipFill rotWithShape="1">
          <a:blip r:embed="rId3"/>
          <a:srcRect l="1436" t="27280" r="8750"/>
          <a:stretch/>
        </p:blipFill>
        <p:spPr>
          <a:xfrm>
            <a:off x="503580" y="1567877"/>
            <a:ext cx="5565913" cy="1268088"/>
          </a:xfrm>
          <a:prstGeom prst="rect">
            <a:avLst/>
          </a:prstGeom>
        </p:spPr>
      </p:pic>
      <p:pic>
        <p:nvPicPr>
          <p:cNvPr id="5" name="Picture 4">
            <a:extLst>
              <a:ext uri="{FF2B5EF4-FFF2-40B4-BE49-F238E27FC236}">
                <a16:creationId xmlns:a16="http://schemas.microsoft.com/office/drawing/2014/main" id="{F9CFDD71-1FDB-4145-A824-61AC68196F44}"/>
              </a:ext>
            </a:extLst>
          </p:cNvPr>
          <p:cNvPicPr>
            <a:picLocks noChangeAspect="1"/>
          </p:cNvPicPr>
          <p:nvPr/>
        </p:nvPicPr>
        <p:blipFill rotWithShape="1">
          <a:blip r:embed="rId4"/>
          <a:srcRect t="37709" r="34998"/>
          <a:stretch/>
        </p:blipFill>
        <p:spPr>
          <a:xfrm>
            <a:off x="2820068" y="2743201"/>
            <a:ext cx="5952871" cy="4006698"/>
          </a:xfrm>
          <a:prstGeom prst="rect">
            <a:avLst/>
          </a:prstGeom>
        </p:spPr>
      </p:pic>
      <p:sp>
        <p:nvSpPr>
          <p:cNvPr id="6" name="TextBox 3">
            <a:extLst>
              <a:ext uri="{FF2B5EF4-FFF2-40B4-BE49-F238E27FC236}">
                <a16:creationId xmlns:a16="http://schemas.microsoft.com/office/drawing/2014/main" id="{D23F918D-8DF7-4842-83B1-BFEDC61291F6}"/>
              </a:ext>
            </a:extLst>
          </p:cNvPr>
          <p:cNvSpPr txBox="1"/>
          <p:nvPr/>
        </p:nvSpPr>
        <p:spPr>
          <a:xfrm>
            <a:off x="808384" y="6075767"/>
            <a:ext cx="147989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Thorax 2017</a:t>
            </a:r>
          </a:p>
        </p:txBody>
      </p:sp>
    </p:spTree>
    <p:extLst>
      <p:ext uri="{BB962C8B-B14F-4D97-AF65-F5344CB8AC3E}">
        <p14:creationId xmlns:p14="http://schemas.microsoft.com/office/powerpoint/2010/main" val="1993067607"/>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54F6-0457-4BEB-96C9-8DDD4E6BA14E}"/>
              </a:ext>
            </a:extLst>
          </p:cNvPr>
          <p:cNvSpPr>
            <a:spLocks noGrp="1"/>
          </p:cNvSpPr>
          <p:nvPr>
            <p:ph type="title"/>
          </p:nvPr>
        </p:nvSpPr>
        <p:spPr/>
        <p:txBody>
          <a:bodyPr/>
          <a:lstStyle/>
          <a:p>
            <a:r>
              <a:rPr lang="en-GB">
                <a:cs typeface="Arial"/>
              </a:rPr>
              <a:t>DNA methylation and age</a:t>
            </a:r>
            <a:endParaRPr lang="en-GB"/>
          </a:p>
        </p:txBody>
      </p:sp>
      <p:pic>
        <p:nvPicPr>
          <p:cNvPr id="4" name="Picture 3">
            <a:extLst>
              <a:ext uri="{FF2B5EF4-FFF2-40B4-BE49-F238E27FC236}">
                <a16:creationId xmlns:a16="http://schemas.microsoft.com/office/drawing/2014/main" id="{7694F90E-3A87-461B-B888-34EB8F73F2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52" y="1413150"/>
            <a:ext cx="4245318" cy="43099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54FE0CA-74E4-47E7-A22B-5EC4FBA27288}"/>
              </a:ext>
            </a:extLst>
          </p:cNvPr>
          <p:cNvSpPr/>
          <p:nvPr/>
        </p:nvSpPr>
        <p:spPr>
          <a:xfrm>
            <a:off x="4782065" y="1523700"/>
            <a:ext cx="3993935" cy="3785652"/>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r>
              <a:rPr lang="en-GB" sz="2000">
                <a:latin typeface="Abadi"/>
                <a:ea typeface="Cambria"/>
                <a:cs typeface="Cambria"/>
                <a:sym typeface="Cambria"/>
              </a:rPr>
              <a:t>Acceleration is associated with many phenotypes and exposures, e.g.</a:t>
            </a:r>
          </a:p>
          <a:p>
            <a:pPr marL="285750" lvl="0" indent="-285750">
              <a:buFont typeface="Arial" panose="020B0604020202020204" pitchFamily="34" charset="0"/>
              <a:buChar char="•"/>
            </a:pPr>
            <a:r>
              <a:rPr lang="en-GB" sz="2000" b="1">
                <a:latin typeface="Abadi"/>
                <a:ea typeface="Cambria"/>
                <a:cs typeface="Cambria"/>
                <a:sym typeface="Cambria"/>
              </a:rPr>
              <a:t>All-cause mortality </a:t>
            </a:r>
            <a:r>
              <a:rPr lang="en-GB" sz="2000">
                <a:latin typeface="Abadi"/>
                <a:ea typeface="Cambria"/>
                <a:cs typeface="Cambria"/>
                <a:sym typeface="Cambria"/>
              </a:rPr>
              <a:t>(</a:t>
            </a:r>
            <a:r>
              <a:rPr lang="en-GB" sz="2000" err="1">
                <a:latin typeface="Abadi"/>
                <a:ea typeface="Cambria"/>
                <a:cs typeface="Cambria"/>
                <a:sym typeface="Cambria"/>
              </a:rPr>
              <a:t>Marioni</a:t>
            </a:r>
            <a:r>
              <a:rPr lang="en-GB" sz="2000">
                <a:latin typeface="Abadi"/>
                <a:ea typeface="Cambria"/>
                <a:cs typeface="Cambria"/>
                <a:sym typeface="Cambria"/>
              </a:rPr>
              <a:t> et al.</a:t>
            </a:r>
            <a:r>
              <a:rPr lang="en-GB" sz="2000">
                <a:solidFill>
                  <a:srgbClr val="38761D"/>
                </a:solidFill>
                <a:latin typeface="Abadi"/>
                <a:ea typeface="Cambria"/>
                <a:cs typeface="Cambria"/>
                <a:sym typeface="Cambria"/>
              </a:rPr>
              <a:t> </a:t>
            </a:r>
            <a:r>
              <a:rPr lang="en-GB" sz="2000">
                <a:latin typeface="Abadi"/>
                <a:ea typeface="Cambria"/>
                <a:cs typeface="Cambria"/>
                <a:sym typeface="Cambria"/>
              </a:rPr>
              <a:t>Genome Biol., 2015)</a:t>
            </a:r>
          </a:p>
          <a:p>
            <a:pPr marL="285750" lvl="0" indent="-285750">
              <a:buFont typeface="Arial" panose="020B0604020202020204" pitchFamily="34" charset="0"/>
              <a:buChar char="•"/>
            </a:pPr>
            <a:r>
              <a:rPr lang="en-GB" sz="2000" b="1">
                <a:latin typeface="Abadi"/>
                <a:ea typeface="Cambria"/>
                <a:cs typeface="Cambria"/>
                <a:sym typeface="Cambria"/>
              </a:rPr>
              <a:t>Physical and cognitive fitness </a:t>
            </a:r>
            <a:r>
              <a:rPr lang="en-GB" sz="2000">
                <a:latin typeface="Abadi"/>
                <a:ea typeface="Cambria"/>
                <a:cs typeface="Cambria"/>
                <a:sym typeface="Cambria"/>
              </a:rPr>
              <a:t>(</a:t>
            </a:r>
            <a:r>
              <a:rPr lang="en-GB" sz="2000" err="1">
                <a:latin typeface="Abadi"/>
                <a:ea typeface="Cambria"/>
                <a:cs typeface="Cambria"/>
                <a:sym typeface="Cambria"/>
              </a:rPr>
              <a:t>Marioni</a:t>
            </a:r>
            <a:r>
              <a:rPr lang="en-GB" sz="2000">
                <a:latin typeface="Abadi"/>
                <a:ea typeface="Cambria"/>
                <a:cs typeface="Cambria"/>
                <a:sym typeface="Cambria"/>
              </a:rPr>
              <a:t> et al. IJE, 2015)</a:t>
            </a:r>
            <a:endParaRPr lang="en-GB" sz="2000">
              <a:latin typeface="Abadi"/>
              <a:ea typeface="Cambria"/>
              <a:cs typeface="Cambria"/>
            </a:endParaRPr>
          </a:p>
          <a:p>
            <a:pPr marL="285750" lvl="0" indent="-285750">
              <a:buFont typeface="Arial" panose="020B0604020202020204" pitchFamily="34" charset="0"/>
              <a:buChar char="•"/>
            </a:pPr>
            <a:r>
              <a:rPr lang="en-GB" sz="2000" b="1">
                <a:latin typeface="Abadi"/>
                <a:ea typeface="Cambria"/>
                <a:cs typeface="Cambria"/>
                <a:sym typeface="Cambria"/>
              </a:rPr>
              <a:t>Trauma</a:t>
            </a:r>
            <a:r>
              <a:rPr lang="en-GB" sz="2000">
                <a:latin typeface="Abadi"/>
                <a:ea typeface="Cambria"/>
                <a:cs typeface="Cambria"/>
                <a:sym typeface="Cambria"/>
              </a:rPr>
              <a:t> (Boks et al. </a:t>
            </a:r>
            <a:r>
              <a:rPr lang="en-GB" sz="2000" err="1">
                <a:latin typeface="Abadi"/>
                <a:ea typeface="Cambria"/>
                <a:cs typeface="Cambria"/>
                <a:sym typeface="Cambria"/>
              </a:rPr>
              <a:t>Psychoneuroendocrinology</a:t>
            </a:r>
            <a:r>
              <a:rPr lang="en-GB" sz="2000">
                <a:latin typeface="Abadi"/>
                <a:ea typeface="Cambria"/>
                <a:cs typeface="Cambria"/>
                <a:sym typeface="Cambria"/>
              </a:rPr>
              <a:t>, 2015)</a:t>
            </a:r>
          </a:p>
          <a:p>
            <a:pPr marL="285750" lvl="0" indent="-285750">
              <a:buFont typeface="Arial" panose="020B0604020202020204" pitchFamily="34" charset="0"/>
              <a:buChar char="•"/>
            </a:pPr>
            <a:r>
              <a:rPr lang="en-GB" sz="2000" b="1">
                <a:latin typeface="Abadi"/>
                <a:ea typeface="Cambria"/>
                <a:cs typeface="Cambria"/>
                <a:sym typeface="Cambria"/>
              </a:rPr>
              <a:t>Obesity in liver </a:t>
            </a:r>
            <a:r>
              <a:rPr lang="en-GB" sz="2000">
                <a:latin typeface="Abadi"/>
                <a:ea typeface="Cambria"/>
                <a:cs typeface="Cambria"/>
                <a:sym typeface="Cambria"/>
              </a:rPr>
              <a:t>(Horvath et al.</a:t>
            </a:r>
            <a:r>
              <a:rPr lang="en-GB" sz="2000">
                <a:solidFill>
                  <a:srgbClr val="38761D"/>
                </a:solidFill>
                <a:latin typeface="Abadi"/>
                <a:ea typeface="Cambria"/>
                <a:cs typeface="Cambria"/>
                <a:sym typeface="Cambria"/>
              </a:rPr>
              <a:t> </a:t>
            </a:r>
            <a:r>
              <a:rPr lang="en-GB" sz="2000">
                <a:latin typeface="Abadi"/>
                <a:ea typeface="Cambria"/>
                <a:cs typeface="Cambria"/>
                <a:sym typeface="Cambria"/>
              </a:rPr>
              <a:t>PNAS, 2014)</a:t>
            </a:r>
            <a:endParaRPr lang="en-GB" sz="2000">
              <a:latin typeface="Abadi"/>
              <a:ea typeface="Cambria"/>
              <a:cs typeface="Cambria"/>
            </a:endParaRPr>
          </a:p>
        </p:txBody>
      </p:sp>
      <p:sp>
        <p:nvSpPr>
          <p:cNvPr id="6" name="Rectangle 5">
            <a:extLst>
              <a:ext uri="{FF2B5EF4-FFF2-40B4-BE49-F238E27FC236}">
                <a16:creationId xmlns:a16="http://schemas.microsoft.com/office/drawing/2014/main" id="{814C7A78-8992-42A2-B924-B67BA9FDD18D}"/>
              </a:ext>
            </a:extLst>
          </p:cNvPr>
          <p:cNvSpPr/>
          <p:nvPr/>
        </p:nvSpPr>
        <p:spPr>
          <a:xfrm>
            <a:off x="172993" y="5667857"/>
            <a:ext cx="5334000" cy="276999"/>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GB" sz="1200">
                <a:latin typeface="arial" panose="020B0604020202020204" pitchFamily="34" charset="0"/>
              </a:rPr>
              <a:t>Benayoun BA, </a:t>
            </a:r>
            <a:r>
              <a:rPr lang="en-GB" sz="1200" err="1">
                <a:latin typeface="arial" panose="020B0604020202020204" pitchFamily="34" charset="0"/>
              </a:rPr>
              <a:t>Pollina</a:t>
            </a:r>
            <a:r>
              <a:rPr lang="en-GB" sz="1200">
                <a:latin typeface="arial" panose="020B0604020202020204" pitchFamily="34" charset="0"/>
              </a:rPr>
              <a:t> EA, Brunet A. Nat Rev Mol Cell Biol. 2015</a:t>
            </a:r>
          </a:p>
        </p:txBody>
      </p:sp>
    </p:spTree>
    <p:extLst>
      <p:ext uri="{BB962C8B-B14F-4D97-AF65-F5344CB8AC3E}">
        <p14:creationId xmlns:p14="http://schemas.microsoft.com/office/powerpoint/2010/main" val="141806422"/>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5BDF-5322-473C-9601-2045DEAEAEF7}"/>
              </a:ext>
            </a:extLst>
          </p:cNvPr>
          <p:cNvSpPr>
            <a:spLocks noGrp="1"/>
          </p:cNvSpPr>
          <p:nvPr>
            <p:ph type="title"/>
          </p:nvPr>
        </p:nvSpPr>
        <p:spPr/>
        <p:txBody>
          <a:bodyPr/>
          <a:lstStyle/>
          <a:p>
            <a:r>
              <a:rPr lang="en-GB" dirty="0">
                <a:cs typeface="Arial"/>
              </a:rPr>
              <a:t>Aging and multi-omics</a:t>
            </a:r>
            <a:endParaRPr lang="en-GB" dirty="0"/>
          </a:p>
        </p:txBody>
      </p:sp>
      <p:pic>
        <p:nvPicPr>
          <p:cNvPr id="5" name="Picture 4">
            <a:extLst>
              <a:ext uri="{FF2B5EF4-FFF2-40B4-BE49-F238E27FC236}">
                <a16:creationId xmlns:a16="http://schemas.microsoft.com/office/drawing/2014/main" id="{5896136B-1E44-4F1B-B7B3-1F03763E6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438" y="1371045"/>
            <a:ext cx="7949595" cy="44785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1598BF0-F460-49E6-98CC-48DFC2A70C48}"/>
              </a:ext>
            </a:extLst>
          </p:cNvPr>
          <p:cNvSpPr/>
          <p:nvPr/>
        </p:nvSpPr>
        <p:spPr>
          <a:xfrm>
            <a:off x="5049556" y="5857543"/>
            <a:ext cx="2966224" cy="307777"/>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GB"/>
              <a:t>Lu, et al. Aging (Albany NY). 2019 </a:t>
            </a:r>
          </a:p>
        </p:txBody>
      </p:sp>
      <p:sp>
        <p:nvSpPr>
          <p:cNvPr id="7" name="TextBox 4">
            <a:extLst>
              <a:ext uri="{FF2B5EF4-FFF2-40B4-BE49-F238E27FC236}">
                <a16:creationId xmlns:a16="http://schemas.microsoft.com/office/drawing/2014/main" id="{C8D93651-C719-4A92-B450-C4A950CAD4B8}"/>
              </a:ext>
            </a:extLst>
          </p:cNvPr>
          <p:cNvSpPr txBox="1"/>
          <p:nvPr/>
        </p:nvSpPr>
        <p:spPr>
          <a:xfrm>
            <a:off x="8801970" y="1837119"/>
            <a:ext cx="1628078" cy="353943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GB"/>
              <a:t>The resulting model potentially includes </a:t>
            </a:r>
            <a:r>
              <a:rPr lang="en-GB" err="1"/>
              <a:t>CpG</a:t>
            </a:r>
            <a:r>
              <a:rPr lang="en-GB"/>
              <a:t> sites that would on their own be ignored by elastic net.</a:t>
            </a:r>
          </a:p>
          <a:p>
            <a:endParaRPr lang="en-GB"/>
          </a:p>
          <a:p>
            <a:r>
              <a:rPr lang="en-GB"/>
              <a:t>The model performs better than the same model based on protein abundances measured directly. </a:t>
            </a:r>
          </a:p>
        </p:txBody>
      </p:sp>
    </p:spTree>
    <p:extLst>
      <p:ext uri="{BB962C8B-B14F-4D97-AF65-F5344CB8AC3E}">
        <p14:creationId xmlns:p14="http://schemas.microsoft.com/office/powerpoint/2010/main" val="3755003542"/>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28022-197B-48E6-BC2E-2A294F9143BF}"/>
              </a:ext>
            </a:extLst>
          </p:cNvPr>
          <p:cNvSpPr>
            <a:spLocks noGrp="1"/>
          </p:cNvSpPr>
          <p:nvPr>
            <p:ph type="title"/>
          </p:nvPr>
        </p:nvSpPr>
        <p:spPr/>
        <p:txBody>
          <a:bodyPr/>
          <a:lstStyle/>
          <a:p>
            <a:r>
              <a:rPr lang="en-CA"/>
              <a:t>Challenge details</a:t>
            </a:r>
            <a:endParaRPr lang="en-US"/>
          </a:p>
        </p:txBody>
      </p:sp>
      <p:sp>
        <p:nvSpPr>
          <p:cNvPr id="3" name="Content Placeholder 2">
            <a:extLst>
              <a:ext uri="{FF2B5EF4-FFF2-40B4-BE49-F238E27FC236}">
                <a16:creationId xmlns:a16="http://schemas.microsoft.com/office/drawing/2014/main" id="{D5C83090-F54A-4BE5-A58A-0E5BF8D1CC5A}"/>
              </a:ext>
            </a:extLst>
          </p:cNvPr>
          <p:cNvSpPr>
            <a:spLocks noGrp="1"/>
          </p:cNvSpPr>
          <p:nvPr>
            <p:ph idx="1"/>
          </p:nvPr>
        </p:nvSpPr>
        <p:spPr>
          <a:xfrm>
            <a:off x="609600" y="1340768"/>
            <a:ext cx="10871200" cy="5128432"/>
          </a:xfrm>
        </p:spPr>
        <p:txBody>
          <a:bodyPr/>
          <a:lstStyle/>
          <a:p>
            <a:pPr marL="0" indent="0">
              <a:buNone/>
            </a:pPr>
            <a:r>
              <a:rPr lang="en-CA" b="1"/>
              <a:t>Aim. </a:t>
            </a:r>
            <a:r>
              <a:rPr lang="en-US" sz="2000" b="0" i="0">
                <a:solidFill>
                  <a:srgbClr val="000000"/>
                </a:solidFill>
                <a:effectLst/>
                <a:latin typeface="Arial"/>
                <a:cs typeface="Arial"/>
              </a:rPr>
              <a:t>We propose to build outcome prediction models from multi-</a:t>
            </a:r>
            <a:r>
              <a:rPr lang="en-US" sz="2000" b="0" i="0" err="1">
                <a:solidFill>
                  <a:srgbClr val="000000"/>
                </a:solidFill>
                <a:effectLst/>
                <a:latin typeface="Arial"/>
                <a:cs typeface="Arial"/>
              </a:rPr>
              <a:t>omic</a:t>
            </a:r>
            <a:r>
              <a:rPr lang="en-US" sz="2000" b="0" i="0">
                <a:solidFill>
                  <a:srgbClr val="000000"/>
                </a:solidFill>
                <a:effectLst/>
                <a:latin typeface="Arial"/>
                <a:cs typeface="Arial"/>
              </a:rPr>
              <a:t> data derived from hundreds of breast tumors. </a:t>
            </a:r>
          </a:p>
          <a:p>
            <a:pPr marL="0" indent="0">
              <a:buNone/>
            </a:pPr>
            <a:r>
              <a:rPr lang="en-CA" b="1"/>
              <a:t>Inputs.</a:t>
            </a:r>
            <a:r>
              <a:rPr lang="en-CA" dirty="0"/>
              <a:t> </a:t>
            </a:r>
            <a:endParaRPr lang="en-CA" dirty="0">
              <a:cs typeface="Arial"/>
            </a:endParaRPr>
          </a:p>
          <a:p>
            <a:pPr>
              <a:buFontTx/>
              <a:buChar char="-"/>
            </a:pPr>
            <a:r>
              <a:rPr lang="en-US" err="1">
                <a:solidFill>
                  <a:srgbClr val="000000"/>
                </a:solidFill>
                <a:latin typeface="Arial"/>
                <a:cs typeface="Arial"/>
              </a:rPr>
              <a:t>Omic</a:t>
            </a:r>
            <a:r>
              <a:rPr lang="en-US">
                <a:solidFill>
                  <a:srgbClr val="000000"/>
                </a:solidFill>
                <a:latin typeface="Arial"/>
                <a:cs typeface="Arial"/>
              </a:rPr>
              <a:t> d</a:t>
            </a:r>
            <a:r>
              <a:rPr lang="en-US" sz="2000" b="0" i="0">
                <a:solidFill>
                  <a:srgbClr val="000000"/>
                </a:solidFill>
                <a:effectLst/>
                <a:latin typeface="Arial"/>
                <a:cs typeface="Arial"/>
              </a:rPr>
              <a:t>atasets will include genome-wide measurements of DNA methylation, gene expression, microRNA expression, protein abundance, genetic mutations, and copy number variation. </a:t>
            </a:r>
          </a:p>
          <a:p>
            <a:pPr>
              <a:buFontTx/>
              <a:buChar char="-"/>
            </a:pPr>
            <a:r>
              <a:rPr lang="en-US">
                <a:solidFill>
                  <a:srgbClr val="000000"/>
                </a:solidFill>
                <a:latin typeface="Arial"/>
                <a:cs typeface="Calibri"/>
              </a:rPr>
              <a:t>Patient information will include disease outcome (progression-free interval PFI) and clinical information commonly available such as age, stage, grade and type. </a:t>
            </a:r>
            <a:endParaRPr lang="en-US" sz="2000" b="0" i="0">
              <a:solidFill>
                <a:srgbClr val="000000"/>
              </a:solidFill>
              <a:effectLst/>
              <a:latin typeface="Arial"/>
              <a:cs typeface="Calibri"/>
            </a:endParaRPr>
          </a:p>
          <a:p>
            <a:pPr marL="0" indent="0">
              <a:buNone/>
            </a:pPr>
            <a:r>
              <a:rPr lang="en-US" b="1"/>
              <a:t>Outputs.</a:t>
            </a:r>
            <a:r>
              <a:rPr lang="en-US" dirty="0"/>
              <a:t> </a:t>
            </a:r>
            <a:endParaRPr lang="en-US" dirty="0">
              <a:cs typeface="Arial"/>
            </a:endParaRPr>
          </a:p>
          <a:p>
            <a:pPr>
              <a:buFontTx/>
              <a:buChar char="-"/>
            </a:pPr>
            <a:r>
              <a:rPr lang="en-US"/>
              <a:t>Multi-</a:t>
            </a:r>
            <a:r>
              <a:rPr lang="en-US" err="1"/>
              <a:t>omic</a:t>
            </a:r>
            <a:r>
              <a:rPr lang="en-US"/>
              <a:t> model (any kind)</a:t>
            </a:r>
            <a:endParaRPr lang="en-US" dirty="0">
              <a:cs typeface="Arial"/>
            </a:endParaRPr>
          </a:p>
          <a:p>
            <a:pPr>
              <a:buFontTx/>
              <a:buChar char="-"/>
            </a:pPr>
            <a:r>
              <a:rPr lang="en-US"/>
              <a:t>Multi-</a:t>
            </a:r>
            <a:r>
              <a:rPr lang="en-US" err="1"/>
              <a:t>omic</a:t>
            </a:r>
            <a:r>
              <a:rPr lang="en-US"/>
              <a:t> linear model</a:t>
            </a:r>
            <a:endParaRPr lang="en-US" dirty="0">
              <a:cs typeface="Arial"/>
            </a:endParaRPr>
          </a:p>
          <a:p>
            <a:pPr>
              <a:buFontTx/>
              <a:buChar char="-"/>
            </a:pPr>
            <a:r>
              <a:rPr lang="en-US"/>
              <a:t>Single-</a:t>
            </a:r>
            <a:r>
              <a:rPr lang="en-US" err="1"/>
              <a:t>omic</a:t>
            </a:r>
            <a:r>
              <a:rPr lang="en-US"/>
              <a:t> model (you choose)</a:t>
            </a:r>
            <a:endParaRPr lang="en-US" dirty="0">
              <a:cs typeface="Arial"/>
            </a:endParaRPr>
          </a:p>
          <a:p>
            <a:pPr>
              <a:buFontTx/>
              <a:buChar char="-"/>
            </a:pPr>
            <a:endParaRPr lang="en-US" dirty="0">
              <a:cs typeface="Arial"/>
            </a:endParaRPr>
          </a:p>
          <a:p>
            <a:pPr marL="0" indent="0">
              <a:buNone/>
            </a:pPr>
            <a:r>
              <a:rPr lang="en-US"/>
              <a:t>A few days before finishing, we will supply you with a test dataset to evaluate performance.</a:t>
            </a:r>
            <a:endParaRPr lang="en-US" dirty="0">
              <a:cs typeface="Arial"/>
            </a:endParaRPr>
          </a:p>
          <a:p>
            <a:pPr>
              <a:buFontTx/>
              <a:buChar char="-"/>
            </a:pPr>
            <a:endParaRPr lang="en-US" dirty="0">
              <a:cs typeface="Arial"/>
            </a:endParaRPr>
          </a:p>
          <a:p>
            <a:pPr>
              <a:buFontTx/>
              <a:buChar char="-"/>
            </a:pPr>
            <a:endParaRPr lang="en-US" dirty="0">
              <a:cs typeface="Arial"/>
            </a:endParaRPr>
          </a:p>
        </p:txBody>
      </p:sp>
    </p:spTree>
    <p:extLst>
      <p:ext uri="{BB962C8B-B14F-4D97-AF65-F5344CB8AC3E}">
        <p14:creationId xmlns:p14="http://schemas.microsoft.com/office/powerpoint/2010/main" val="428194089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D17E-51AA-4BC0-9976-5D282F4408A4}"/>
              </a:ext>
            </a:extLst>
          </p:cNvPr>
          <p:cNvSpPr>
            <a:spLocks noGrp="1"/>
          </p:cNvSpPr>
          <p:nvPr>
            <p:ph type="title"/>
          </p:nvPr>
        </p:nvSpPr>
        <p:spPr/>
        <p:txBody>
          <a:bodyPr/>
          <a:lstStyle/>
          <a:p>
            <a:r>
              <a:rPr lang="en-GB">
                <a:ea typeface="+mj-lt"/>
                <a:cs typeface="+mj-lt"/>
              </a:rPr>
              <a:t>Some things to be aware of ...</a:t>
            </a:r>
            <a:endParaRPr lang="en-US"/>
          </a:p>
        </p:txBody>
      </p:sp>
      <p:sp>
        <p:nvSpPr>
          <p:cNvPr id="3" name="Content Placeholder 2">
            <a:extLst>
              <a:ext uri="{FF2B5EF4-FFF2-40B4-BE49-F238E27FC236}">
                <a16:creationId xmlns:a16="http://schemas.microsoft.com/office/drawing/2014/main" id="{C507272F-F7B9-4829-A043-4905A81EBF22}"/>
              </a:ext>
            </a:extLst>
          </p:cNvPr>
          <p:cNvSpPr>
            <a:spLocks noGrp="1"/>
          </p:cNvSpPr>
          <p:nvPr>
            <p:ph idx="1"/>
          </p:nvPr>
        </p:nvSpPr>
        <p:spPr>
          <a:xfrm>
            <a:off x="609600" y="1348377"/>
            <a:ext cx="10871200" cy="4975680"/>
          </a:xfrm>
        </p:spPr>
        <p:txBody>
          <a:bodyPr/>
          <a:lstStyle/>
          <a:p>
            <a:pPr>
              <a:buFont typeface="Arial"/>
              <a:buChar char="•"/>
            </a:pPr>
            <a:r>
              <a:rPr lang="en-GB" dirty="0">
                <a:cs typeface="Arial"/>
              </a:rPr>
              <a:t>There are missing values.</a:t>
            </a:r>
            <a:endParaRPr lang="en-US" dirty="0">
              <a:cs typeface="Arial"/>
            </a:endParaRPr>
          </a:p>
          <a:p>
            <a:pPr>
              <a:buFont typeface="Arial"/>
              <a:buChar char="•"/>
            </a:pPr>
            <a:r>
              <a:rPr lang="en-GB">
                <a:cs typeface="Arial"/>
              </a:rPr>
              <a:t>No </a:t>
            </a:r>
            <a:r>
              <a:rPr lang="en-GB" dirty="0">
                <a:cs typeface="Arial"/>
              </a:rPr>
              <a:t>patient in the study has all data types--imputation may be useful. </a:t>
            </a:r>
            <a:endParaRPr lang="en-US" dirty="0">
              <a:cs typeface="Arial"/>
            </a:endParaRPr>
          </a:p>
          <a:p>
            <a:pPr>
              <a:buFont typeface="Arial"/>
              <a:buChar char="•"/>
            </a:pPr>
            <a:r>
              <a:rPr lang="en-GB" dirty="0">
                <a:cs typeface="Arial"/>
              </a:rPr>
              <a:t>When linking between data-types (e.g. between proteins and genes), there will never be a perfect 1-1 match. There are some proteins with no associated gene. This is because they aren't actually derived from a single gene. </a:t>
            </a:r>
            <a:r>
              <a:rPr lang="en-GB" u="sng" dirty="0">
                <a:cs typeface="Arial"/>
              </a:rPr>
              <a:t>Biology is messy</a:t>
            </a:r>
            <a:r>
              <a:rPr lang="en-GB" dirty="0">
                <a:cs typeface="Arial"/>
              </a:rPr>
              <a:t>, we just do the best we can with it!</a:t>
            </a:r>
          </a:p>
          <a:p>
            <a:pPr>
              <a:buFont typeface="Arial"/>
              <a:buChar char="•"/>
            </a:pPr>
            <a:r>
              <a:rPr lang="en-GB" dirty="0">
                <a:cs typeface="Arial"/>
              </a:rPr>
              <a:t>Our outcome of interest is progress-free interval (PFI).  This is a binary variable. There is another variable PFI time ('pfi.time') which gives the time with no progression. This is an integer.  This variable will not be available in the test dataset. It was included because it is similar to PFI but provides more information. You might decide train to predict PFI time rather than PFI alone.  </a:t>
            </a:r>
          </a:p>
          <a:p>
            <a:pPr>
              <a:buFont typeface="Arial"/>
              <a:buChar char="•"/>
            </a:pPr>
            <a:r>
              <a:rPr lang="en-GB" dirty="0">
                <a:cs typeface="Arial"/>
              </a:rPr>
              <a:t>Suggest you initially get a fairly simple model working to make sure that you understand the data.  After, you can progress to as much complexity as you can dream of.</a:t>
            </a:r>
          </a:p>
          <a:p>
            <a:pPr>
              <a:buFont typeface="Arial"/>
              <a:buChar char="•"/>
            </a:pPr>
            <a:r>
              <a:rPr lang="en-GB" dirty="0">
                <a:cs typeface="Arial"/>
              </a:rPr>
              <a:t>Finally, this is our first time attempting this. We might have missed something.  Please do ask if anything doesn't seem right.</a:t>
            </a:r>
          </a:p>
        </p:txBody>
      </p:sp>
    </p:spTree>
    <p:extLst>
      <p:ext uri="{BB962C8B-B14F-4D97-AF65-F5344CB8AC3E}">
        <p14:creationId xmlns:p14="http://schemas.microsoft.com/office/powerpoint/2010/main" val="33966334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F0E-63C6-4321-A439-02592FF8FA0B}"/>
              </a:ext>
            </a:extLst>
          </p:cNvPr>
          <p:cNvSpPr>
            <a:spLocks noGrp="1"/>
          </p:cNvSpPr>
          <p:nvPr>
            <p:ph type="title"/>
          </p:nvPr>
        </p:nvSpPr>
        <p:spPr/>
        <p:txBody>
          <a:bodyPr/>
          <a:lstStyle/>
          <a:p>
            <a:r>
              <a:rPr lang="en-GB">
                <a:cs typeface="Arial"/>
              </a:rPr>
              <a:t>Breast cancer rates and risk factors</a:t>
            </a:r>
            <a:endParaRPr lang="en-GB"/>
          </a:p>
        </p:txBody>
      </p:sp>
      <p:sp>
        <p:nvSpPr>
          <p:cNvPr id="3" name="Content Placeholder 2">
            <a:extLst>
              <a:ext uri="{FF2B5EF4-FFF2-40B4-BE49-F238E27FC236}">
                <a16:creationId xmlns:a16="http://schemas.microsoft.com/office/drawing/2014/main" id="{924F559D-C3D3-4E6A-80D0-C71F8AABC427}"/>
              </a:ext>
            </a:extLst>
          </p:cNvPr>
          <p:cNvSpPr>
            <a:spLocks noGrp="1"/>
          </p:cNvSpPr>
          <p:nvPr>
            <p:ph idx="1"/>
          </p:nvPr>
        </p:nvSpPr>
        <p:spPr>
          <a:xfrm>
            <a:off x="609600" y="1167788"/>
            <a:ext cx="10871200" cy="5301412"/>
          </a:xfrm>
        </p:spPr>
        <p:txBody>
          <a:bodyPr/>
          <a:lstStyle/>
          <a:p>
            <a:r>
              <a:rPr lang="en-US" dirty="0"/>
              <a:t>Breast cancer is the most common type of cancer in the UK</a:t>
            </a:r>
          </a:p>
          <a:p>
            <a:r>
              <a:rPr lang="en-US" dirty="0"/>
              <a:t>1 in 8 women lifetime diagnosis</a:t>
            </a:r>
          </a:p>
          <a:p>
            <a:r>
              <a:rPr lang="en-US" dirty="0"/>
              <a:t>Risk factors</a:t>
            </a:r>
          </a:p>
          <a:p>
            <a:pPr lvl="1">
              <a:buFont typeface="Courier New" panose="02070309020205020404" pitchFamily="49" charset="0"/>
              <a:buChar char="o"/>
            </a:pPr>
            <a:r>
              <a:rPr lang="en-US" dirty="0"/>
              <a:t>Age</a:t>
            </a:r>
          </a:p>
          <a:p>
            <a:pPr lvl="1">
              <a:buFont typeface="Courier New" panose="02070309020205020404" pitchFamily="49" charset="0"/>
              <a:buChar char="o"/>
            </a:pPr>
            <a:r>
              <a:rPr lang="en-US" dirty="0"/>
              <a:t>Family history</a:t>
            </a:r>
          </a:p>
          <a:p>
            <a:pPr lvl="1">
              <a:buFont typeface="Courier New" panose="02070309020205020404" pitchFamily="49" charset="0"/>
              <a:buChar char="o"/>
            </a:pPr>
            <a:r>
              <a:rPr lang="en-US" dirty="0"/>
              <a:t>Previous diagnosis</a:t>
            </a:r>
          </a:p>
          <a:p>
            <a:pPr lvl="1">
              <a:buFont typeface="Courier New" panose="02070309020205020404" pitchFamily="49" charset="0"/>
              <a:buChar char="o"/>
            </a:pPr>
            <a:r>
              <a:rPr lang="en-US" dirty="0"/>
              <a:t>Tissue density</a:t>
            </a:r>
          </a:p>
          <a:p>
            <a:pPr lvl="1">
              <a:buFont typeface="Courier New" panose="02070309020205020404" pitchFamily="49" charset="0"/>
              <a:buChar char="o"/>
            </a:pPr>
            <a:r>
              <a:rPr lang="en-US" dirty="0"/>
              <a:t>Hormone therapy</a:t>
            </a:r>
          </a:p>
          <a:p>
            <a:pPr lvl="1">
              <a:buFont typeface="Courier New" panose="02070309020205020404" pitchFamily="49" charset="0"/>
              <a:buChar char="o"/>
            </a:pPr>
            <a:r>
              <a:rPr lang="en-US" dirty="0"/>
              <a:t>Obesity</a:t>
            </a:r>
          </a:p>
          <a:p>
            <a:pPr lvl="1">
              <a:buFont typeface="Courier New" panose="02070309020205020404" pitchFamily="49" charset="0"/>
              <a:buChar char="o"/>
            </a:pPr>
            <a:r>
              <a:rPr lang="en-US" dirty="0"/>
              <a:t>Height</a:t>
            </a:r>
          </a:p>
          <a:p>
            <a:pPr lvl="1">
              <a:buFont typeface="Courier New" panose="02070309020205020404" pitchFamily="49" charset="0"/>
              <a:buChar char="o"/>
            </a:pPr>
            <a:r>
              <a:rPr lang="en-US" dirty="0"/>
              <a:t>Alcohol</a:t>
            </a:r>
          </a:p>
          <a:p>
            <a:pPr lvl="1">
              <a:buFont typeface="Courier New" panose="02070309020205020404" pitchFamily="49" charset="0"/>
              <a:buChar char="o"/>
            </a:pPr>
            <a:r>
              <a:rPr lang="en-US" dirty="0"/>
              <a:t>Radiotherapy</a:t>
            </a:r>
            <a:endParaRPr lang="en-GB" dirty="0"/>
          </a:p>
        </p:txBody>
      </p:sp>
      <p:sp>
        <p:nvSpPr>
          <p:cNvPr id="4" name="TextBox 3">
            <a:extLst>
              <a:ext uri="{FF2B5EF4-FFF2-40B4-BE49-F238E27FC236}">
                <a16:creationId xmlns:a16="http://schemas.microsoft.com/office/drawing/2014/main" id="{2615241D-5E8A-45E8-B691-266120924C98}"/>
              </a:ext>
            </a:extLst>
          </p:cNvPr>
          <p:cNvSpPr txBox="1"/>
          <p:nvPr/>
        </p:nvSpPr>
        <p:spPr>
          <a:xfrm>
            <a:off x="5100810" y="3558448"/>
            <a:ext cx="5107972" cy="1200329"/>
          </a:xfrm>
          <a:prstGeom prst="rect">
            <a:avLst/>
          </a:prstGeom>
          <a:solidFill>
            <a:schemeClr val="bg2">
              <a:lumMod val="90000"/>
            </a:schemeClr>
          </a:solidFill>
          <a:ln w="38100">
            <a:solidFill>
              <a:srgbClr val="C00000"/>
            </a:solidFill>
          </a:ln>
        </p:spPr>
        <p:txBody>
          <a:bodyPr wrap="square" rtlCol="0">
            <a:spAutoFit/>
          </a:bodyPr>
          <a:lstStyle/>
          <a:p>
            <a:pPr algn="l"/>
            <a:r>
              <a:rPr lang="en-CA" b="1" dirty="0">
                <a:latin typeface="+mn-lt"/>
              </a:rPr>
              <a:t>Machine learning challenge:</a:t>
            </a:r>
          </a:p>
          <a:p>
            <a:pPr algn="l"/>
            <a:r>
              <a:rPr lang="en-CA" dirty="0">
                <a:latin typeface="+mn-lt"/>
              </a:rPr>
              <a:t>Estimate risk accurately using the most relevant factors. </a:t>
            </a:r>
            <a:endParaRPr lang="en-US" dirty="0">
              <a:latin typeface="+mn-lt"/>
            </a:endParaRPr>
          </a:p>
        </p:txBody>
      </p:sp>
    </p:spTree>
    <p:extLst>
      <p:ext uri="{BB962C8B-B14F-4D97-AF65-F5344CB8AC3E}">
        <p14:creationId xmlns:p14="http://schemas.microsoft.com/office/powerpoint/2010/main" val="27068509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28E2-336E-4849-9F2B-A85F9349E13A}"/>
              </a:ext>
            </a:extLst>
          </p:cNvPr>
          <p:cNvSpPr>
            <a:spLocks noGrp="1"/>
          </p:cNvSpPr>
          <p:nvPr>
            <p:ph type="title"/>
          </p:nvPr>
        </p:nvSpPr>
        <p:spPr/>
        <p:txBody>
          <a:bodyPr/>
          <a:lstStyle/>
          <a:p>
            <a:r>
              <a:rPr lang="en-CA"/>
              <a:t>Breast cancer complexity </a:t>
            </a:r>
            <a:endParaRPr lang="en-US"/>
          </a:p>
        </p:txBody>
      </p:sp>
      <p:sp>
        <p:nvSpPr>
          <p:cNvPr id="3" name="Content Placeholder 2">
            <a:extLst>
              <a:ext uri="{FF2B5EF4-FFF2-40B4-BE49-F238E27FC236}">
                <a16:creationId xmlns:a16="http://schemas.microsoft.com/office/drawing/2014/main" id="{0EA827E3-B32B-4E5D-A3F7-9A4EF61F9199}"/>
              </a:ext>
            </a:extLst>
          </p:cNvPr>
          <p:cNvSpPr>
            <a:spLocks noGrp="1"/>
          </p:cNvSpPr>
          <p:nvPr>
            <p:ph idx="1"/>
          </p:nvPr>
        </p:nvSpPr>
        <p:spPr/>
        <p:txBody>
          <a:bodyPr/>
          <a:lstStyle/>
          <a:p>
            <a:r>
              <a:rPr lang="en-CA" dirty="0"/>
              <a:t>Stages (growth)</a:t>
            </a:r>
            <a:endParaRPr lang="en-CA">
              <a:cs typeface="Arial"/>
            </a:endParaRPr>
          </a:p>
          <a:p>
            <a:pPr marL="457200" lvl="1" indent="0">
              <a:buNone/>
            </a:pPr>
            <a:r>
              <a:rPr lang="en-US" b="1" dirty="0">
                <a:ea typeface="ＭＳ Ｐゴシック"/>
              </a:rPr>
              <a:t>T</a:t>
            </a:r>
            <a:r>
              <a:rPr lang="en-US" dirty="0">
                <a:ea typeface="ＭＳ Ｐゴシック"/>
              </a:rPr>
              <a:t> – the size of the </a:t>
            </a:r>
            <a:r>
              <a:rPr lang="en-US" err="1">
                <a:ea typeface="ＭＳ Ｐゴシック"/>
              </a:rPr>
              <a:t>tumour</a:t>
            </a:r>
            <a:endParaRPr lang="en-US">
              <a:ea typeface="ＭＳ Ｐゴシック"/>
              <a:cs typeface="Arial"/>
            </a:endParaRPr>
          </a:p>
          <a:p>
            <a:pPr marL="457200" lvl="1" indent="0">
              <a:buNone/>
            </a:pPr>
            <a:r>
              <a:rPr lang="en-US" b="1" dirty="0">
                <a:ea typeface="ＭＳ Ｐゴシック"/>
              </a:rPr>
              <a:t>N</a:t>
            </a:r>
            <a:r>
              <a:rPr lang="en-US" dirty="0">
                <a:ea typeface="ＭＳ Ｐゴシック"/>
              </a:rPr>
              <a:t> – whether the cancer has spread to the lymph nodes</a:t>
            </a:r>
            <a:endParaRPr lang="en-US">
              <a:ea typeface="ＭＳ Ｐゴシック"/>
              <a:cs typeface="Arial"/>
            </a:endParaRPr>
          </a:p>
          <a:p>
            <a:pPr marL="457200" lvl="1" indent="0">
              <a:buNone/>
            </a:pPr>
            <a:r>
              <a:rPr lang="en-US" b="1" dirty="0">
                <a:ea typeface="ＭＳ Ｐゴシック"/>
              </a:rPr>
              <a:t>M</a:t>
            </a:r>
            <a:r>
              <a:rPr lang="en-US" dirty="0">
                <a:ea typeface="ＭＳ Ｐゴシック"/>
              </a:rPr>
              <a:t> – whether the cancer has spread to other parts of the body</a:t>
            </a:r>
            <a:endParaRPr lang="en-US">
              <a:ea typeface="ＭＳ Ｐゴシック"/>
              <a:cs typeface="Arial"/>
            </a:endParaRPr>
          </a:p>
          <a:p>
            <a:r>
              <a:rPr lang="en-US" dirty="0"/>
              <a:t>Grades (speed)</a:t>
            </a:r>
            <a:endParaRPr lang="en-US">
              <a:cs typeface="Arial"/>
            </a:endParaRPr>
          </a:p>
          <a:p>
            <a:pPr marL="457200" lvl="1" indent="0">
              <a:buNone/>
            </a:pPr>
            <a:r>
              <a:rPr lang="en-US" b="1" dirty="0">
                <a:ea typeface="ＭＳ Ｐゴシック"/>
              </a:rPr>
              <a:t>low</a:t>
            </a:r>
            <a:r>
              <a:rPr lang="en-US" dirty="0">
                <a:ea typeface="ＭＳ Ｐゴシック"/>
              </a:rPr>
              <a:t> (G1) – the cells, although abnormal, appear to be growing slowly</a:t>
            </a:r>
            <a:endParaRPr lang="en-US">
              <a:ea typeface="ＭＳ Ｐゴシック"/>
              <a:cs typeface="Arial"/>
            </a:endParaRPr>
          </a:p>
          <a:p>
            <a:pPr marL="457200" lvl="1" indent="0">
              <a:buNone/>
            </a:pPr>
            <a:r>
              <a:rPr lang="en-US" b="1" dirty="0">
                <a:ea typeface="ＭＳ Ｐゴシック"/>
              </a:rPr>
              <a:t>medium </a:t>
            </a:r>
            <a:r>
              <a:rPr lang="en-US" dirty="0">
                <a:ea typeface="ＭＳ Ｐゴシック"/>
              </a:rPr>
              <a:t>(G2) – the cells look more abnormal than low-grade cells</a:t>
            </a:r>
            <a:endParaRPr lang="en-US">
              <a:ea typeface="ＭＳ Ｐゴシック"/>
              <a:cs typeface="Arial"/>
            </a:endParaRPr>
          </a:p>
          <a:p>
            <a:pPr marL="457200" lvl="1" indent="0">
              <a:buNone/>
            </a:pPr>
            <a:r>
              <a:rPr lang="en-US" b="1" dirty="0">
                <a:ea typeface="ＭＳ Ｐゴシック"/>
              </a:rPr>
              <a:t>high</a:t>
            </a:r>
            <a:r>
              <a:rPr lang="en-US" dirty="0">
                <a:ea typeface="ＭＳ Ｐゴシック"/>
              </a:rPr>
              <a:t> (G3) – the cells look even more abnormal and are more likely to grow quickly</a:t>
            </a:r>
            <a:endParaRPr lang="en-US">
              <a:ea typeface="ＭＳ Ｐゴシック"/>
              <a:cs typeface="Arial"/>
            </a:endParaRPr>
          </a:p>
          <a:p>
            <a:r>
              <a:rPr lang="en-US" dirty="0"/>
              <a:t>Types </a:t>
            </a:r>
            <a:br>
              <a:rPr lang="en-US" dirty="0"/>
            </a:br>
            <a:r>
              <a:rPr lang="it-IT" dirty="0"/>
              <a:t>Ductal Carcinoma In Situ, Invasive Ductal Carcinoma, Invasive Lobular Carcinoma, Inflammatory Breast Cancer, Lobular Carcinoma In Situ, Molecular subtypes (Luminal A, Luminal B, Triple Negative, HER2-enriched, Normal-like</a:t>
            </a:r>
            <a:endParaRPr lang="en-US">
              <a:cs typeface="Arial"/>
            </a:endParaRPr>
          </a:p>
        </p:txBody>
      </p:sp>
      <p:sp>
        <p:nvSpPr>
          <p:cNvPr id="4" name="TextBox 3">
            <a:extLst>
              <a:ext uri="{FF2B5EF4-FFF2-40B4-BE49-F238E27FC236}">
                <a16:creationId xmlns:a16="http://schemas.microsoft.com/office/drawing/2014/main" id="{3891D7C8-7ACD-46C4-BD21-89B4414E5567}"/>
              </a:ext>
            </a:extLst>
          </p:cNvPr>
          <p:cNvSpPr txBox="1"/>
          <p:nvPr/>
        </p:nvSpPr>
        <p:spPr>
          <a:xfrm>
            <a:off x="8273667" y="739606"/>
            <a:ext cx="3308733" cy="1938992"/>
          </a:xfrm>
          <a:prstGeom prst="rect">
            <a:avLst/>
          </a:prstGeom>
          <a:solidFill>
            <a:schemeClr val="bg2">
              <a:lumMod val="90000"/>
            </a:schemeClr>
          </a:solidFill>
          <a:ln w="38100">
            <a:solidFill>
              <a:srgbClr val="C00000"/>
            </a:solidFill>
          </a:ln>
        </p:spPr>
        <p:txBody>
          <a:bodyPr wrap="square" rtlCol="0">
            <a:spAutoFit/>
          </a:bodyPr>
          <a:lstStyle/>
          <a:p>
            <a:pPr algn="l"/>
            <a:r>
              <a:rPr lang="en-CA" b="1" dirty="0">
                <a:latin typeface="+mn-lt"/>
              </a:rPr>
              <a:t>Machine learning challenge:</a:t>
            </a:r>
          </a:p>
          <a:p>
            <a:pPr algn="l"/>
            <a:r>
              <a:rPr lang="en-CA" dirty="0">
                <a:latin typeface="+mn-lt"/>
              </a:rPr>
              <a:t>Predict disease outcome using tumor biopsy data.</a:t>
            </a:r>
          </a:p>
        </p:txBody>
      </p:sp>
    </p:spTree>
    <p:extLst>
      <p:ext uri="{BB962C8B-B14F-4D97-AF65-F5344CB8AC3E}">
        <p14:creationId xmlns:p14="http://schemas.microsoft.com/office/powerpoint/2010/main" val="178794820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73F84-D333-43EB-BB60-28197628E53E}"/>
              </a:ext>
            </a:extLst>
          </p:cNvPr>
          <p:cNvSpPr>
            <a:spLocks noGrp="1"/>
          </p:cNvSpPr>
          <p:nvPr>
            <p:ph type="title"/>
          </p:nvPr>
        </p:nvSpPr>
        <p:spPr/>
        <p:txBody>
          <a:bodyPr/>
          <a:lstStyle/>
          <a:p>
            <a:r>
              <a:rPr lang="en-CA" dirty="0"/>
              <a:t>Breast cancer treatments</a:t>
            </a:r>
            <a:endParaRPr lang="en-US" dirty="0"/>
          </a:p>
        </p:txBody>
      </p:sp>
      <p:sp>
        <p:nvSpPr>
          <p:cNvPr id="3" name="Content Placeholder 2">
            <a:extLst>
              <a:ext uri="{FF2B5EF4-FFF2-40B4-BE49-F238E27FC236}">
                <a16:creationId xmlns:a16="http://schemas.microsoft.com/office/drawing/2014/main" id="{A0C5B037-7A7B-468C-A1C3-18CBE1349A34}"/>
              </a:ext>
            </a:extLst>
          </p:cNvPr>
          <p:cNvSpPr>
            <a:spLocks noGrp="1"/>
          </p:cNvSpPr>
          <p:nvPr>
            <p:ph idx="1"/>
          </p:nvPr>
        </p:nvSpPr>
        <p:spPr/>
        <p:txBody>
          <a:bodyPr/>
          <a:lstStyle/>
          <a:p>
            <a:r>
              <a:rPr lang="en-US" sz="2400" dirty="0"/>
              <a:t>Surgery (tumor, mastectomy, lymph node)</a:t>
            </a:r>
          </a:p>
          <a:p>
            <a:r>
              <a:rPr lang="en-US" sz="2400" dirty="0"/>
              <a:t>Radiotherapy (multiple types)</a:t>
            </a:r>
          </a:p>
          <a:p>
            <a:r>
              <a:rPr lang="en-US" sz="2400" dirty="0"/>
              <a:t>Chemotherapy (side effects)</a:t>
            </a:r>
          </a:p>
          <a:p>
            <a:r>
              <a:rPr lang="en-US" sz="2400" dirty="0"/>
              <a:t>Hormone therapy (tamoxifen, aromatase inhibitors, ovarian ablation or suppression)</a:t>
            </a:r>
          </a:p>
          <a:p>
            <a:r>
              <a:rPr lang="en-US" sz="2400" dirty="0"/>
              <a:t>Targeted therapy (e.g. trastuzumab)</a:t>
            </a:r>
          </a:p>
          <a:p>
            <a:pPr marL="0" indent="0">
              <a:buNone/>
            </a:pPr>
            <a:endParaRPr lang="en-US" sz="2400" dirty="0"/>
          </a:p>
        </p:txBody>
      </p:sp>
      <p:sp>
        <p:nvSpPr>
          <p:cNvPr id="4" name="TextBox 3">
            <a:extLst>
              <a:ext uri="{FF2B5EF4-FFF2-40B4-BE49-F238E27FC236}">
                <a16:creationId xmlns:a16="http://schemas.microsoft.com/office/drawing/2014/main" id="{7D24E264-BF1B-498F-B975-E44B98DCD97F}"/>
              </a:ext>
            </a:extLst>
          </p:cNvPr>
          <p:cNvSpPr txBox="1"/>
          <p:nvPr/>
        </p:nvSpPr>
        <p:spPr>
          <a:xfrm>
            <a:off x="6632155" y="3694921"/>
            <a:ext cx="3389341" cy="2308324"/>
          </a:xfrm>
          <a:prstGeom prst="rect">
            <a:avLst/>
          </a:prstGeom>
          <a:solidFill>
            <a:schemeClr val="bg2">
              <a:lumMod val="90000"/>
            </a:schemeClr>
          </a:solidFill>
          <a:ln w="38100">
            <a:solidFill>
              <a:srgbClr val="C00000"/>
            </a:solidFill>
          </a:ln>
        </p:spPr>
        <p:txBody>
          <a:bodyPr wrap="square" rtlCol="0">
            <a:spAutoFit/>
          </a:bodyPr>
          <a:lstStyle/>
          <a:p>
            <a:pPr algn="l"/>
            <a:r>
              <a:rPr lang="en-CA" b="1" dirty="0">
                <a:latin typeface="+mn-lt"/>
              </a:rPr>
              <a:t>Machine learning challenge:</a:t>
            </a:r>
            <a:r>
              <a:rPr lang="en-US" dirty="0">
                <a:latin typeface="+mn-lt"/>
              </a:rPr>
              <a:t> Predict response to each treatment or combination using tumor biopsy data.</a:t>
            </a:r>
          </a:p>
        </p:txBody>
      </p:sp>
    </p:spTree>
    <p:extLst>
      <p:ext uri="{BB962C8B-B14F-4D97-AF65-F5344CB8AC3E}">
        <p14:creationId xmlns:p14="http://schemas.microsoft.com/office/powerpoint/2010/main" val="23374739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0ED6D7-6355-4DC3-B1A4-4E17C319C8E4}"/>
              </a:ext>
            </a:extLst>
          </p:cNvPr>
          <p:cNvSpPr>
            <a:spLocks noGrp="1"/>
          </p:cNvSpPr>
          <p:nvPr>
            <p:ph type="title"/>
          </p:nvPr>
        </p:nvSpPr>
        <p:spPr/>
        <p:txBody>
          <a:bodyPr/>
          <a:lstStyle/>
          <a:p>
            <a:r>
              <a:rPr lang="en-CA"/>
              <a:t>The challenge</a:t>
            </a:r>
            <a:endParaRPr lang="en-US"/>
          </a:p>
        </p:txBody>
      </p:sp>
    </p:spTree>
    <p:extLst>
      <p:ext uri="{BB962C8B-B14F-4D97-AF65-F5344CB8AC3E}">
        <p14:creationId xmlns:p14="http://schemas.microsoft.com/office/powerpoint/2010/main" val="18023222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5883-129B-4F0D-8ED6-E3235FD32660}"/>
              </a:ext>
            </a:extLst>
          </p:cNvPr>
          <p:cNvSpPr>
            <a:spLocks noGrp="1"/>
          </p:cNvSpPr>
          <p:nvPr>
            <p:ph type="title"/>
          </p:nvPr>
        </p:nvSpPr>
        <p:spPr/>
        <p:txBody>
          <a:bodyPr/>
          <a:lstStyle/>
          <a:p>
            <a:r>
              <a:rPr lang="en-CA"/>
              <a:t>Challenge summary</a:t>
            </a:r>
            <a:endParaRPr lang="en-US"/>
          </a:p>
        </p:txBody>
      </p:sp>
      <p:sp>
        <p:nvSpPr>
          <p:cNvPr id="3" name="Content Placeholder 2">
            <a:extLst>
              <a:ext uri="{FF2B5EF4-FFF2-40B4-BE49-F238E27FC236}">
                <a16:creationId xmlns:a16="http://schemas.microsoft.com/office/drawing/2014/main" id="{4D2361A6-D19B-442B-894F-618D57A16DC6}"/>
              </a:ext>
            </a:extLst>
          </p:cNvPr>
          <p:cNvSpPr>
            <a:spLocks noGrp="1"/>
          </p:cNvSpPr>
          <p:nvPr>
            <p:ph idx="1"/>
          </p:nvPr>
        </p:nvSpPr>
        <p:spPr>
          <a:xfrm>
            <a:off x="609600" y="1268416"/>
            <a:ext cx="10871200" cy="5200784"/>
          </a:xfrm>
        </p:spPr>
        <p:txBody>
          <a:bodyPr/>
          <a:lstStyle/>
          <a:p>
            <a:pPr marL="0" indent="0">
              <a:buNone/>
            </a:pPr>
            <a:r>
              <a:rPr lang="en-US" sz="2200" b="1" i="0" dirty="0">
                <a:solidFill>
                  <a:srgbClr val="000000"/>
                </a:solidFill>
                <a:effectLst/>
                <a:latin typeface="Calibri"/>
                <a:cs typeface="Calibri"/>
              </a:rPr>
              <a:t>Background</a:t>
            </a:r>
            <a:r>
              <a:rPr lang="en-US" sz="2200" b="0" i="0" dirty="0">
                <a:solidFill>
                  <a:srgbClr val="000000"/>
                </a:solidFill>
                <a:effectLst/>
                <a:latin typeface="Calibri"/>
                <a:cs typeface="Calibri"/>
              </a:rPr>
              <a:t>. Optimal treatment of breast cancer depends on accurate knowledge about future survival and drug response. Unfortunately, prediction accuracy in current clinical practice is not consistent across breast cancer subtypes.  In spite of the recent explosion of technologies and assays for exhaustively profiling the multi-dimensional biological states of </a:t>
            </a:r>
            <a:r>
              <a:rPr lang="en-US" sz="2200">
                <a:solidFill>
                  <a:srgbClr val="000000"/>
                </a:solidFill>
                <a:latin typeface="Calibri"/>
                <a:cs typeface="Calibri"/>
              </a:rPr>
              <a:t>tumors</a:t>
            </a:r>
            <a:r>
              <a:rPr lang="en-US" sz="2200" b="0" i="0">
                <a:solidFill>
                  <a:srgbClr val="000000"/>
                </a:solidFill>
                <a:effectLst/>
                <a:latin typeface="Calibri"/>
                <a:cs typeface="Calibri"/>
              </a:rPr>
              <a:t>, clinical prediction models tend to be simple and limited to a small number of well-</a:t>
            </a:r>
            <a:r>
              <a:rPr lang="en-US" sz="2200" b="0" i="0" dirty="0">
                <a:solidFill>
                  <a:srgbClr val="000000"/>
                </a:solidFill>
                <a:effectLst/>
                <a:latin typeface="Calibri"/>
                <a:cs typeface="Calibri"/>
              </a:rPr>
              <a:t>understood biomarkers.  </a:t>
            </a:r>
          </a:p>
          <a:p>
            <a:pPr marL="0" indent="0">
              <a:buNone/>
            </a:pPr>
            <a:r>
              <a:rPr lang="en-US" sz="2200" b="1">
                <a:solidFill>
                  <a:srgbClr val="000000"/>
                </a:solidFill>
                <a:latin typeface="Calibri"/>
                <a:cs typeface="Calibri"/>
              </a:rPr>
              <a:t>Aim.</a:t>
            </a:r>
            <a:r>
              <a:rPr lang="en-US" sz="2200">
                <a:solidFill>
                  <a:srgbClr val="000000"/>
                </a:solidFill>
                <a:latin typeface="Calibri"/>
                <a:cs typeface="Calibri"/>
              </a:rPr>
              <a:t> </a:t>
            </a:r>
            <a:r>
              <a:rPr lang="en-US" sz="2200" b="0" i="0">
                <a:solidFill>
                  <a:srgbClr val="000000"/>
                </a:solidFill>
                <a:effectLst/>
                <a:latin typeface="Calibri"/>
                <a:cs typeface="Calibri"/>
              </a:rPr>
              <a:t>We propose to build outcome prediction models from multi-</a:t>
            </a:r>
            <a:r>
              <a:rPr lang="en-US" sz="2200" b="0" i="0" err="1">
                <a:solidFill>
                  <a:srgbClr val="000000"/>
                </a:solidFill>
                <a:effectLst/>
                <a:latin typeface="Calibri"/>
                <a:cs typeface="Calibri"/>
              </a:rPr>
              <a:t>omic</a:t>
            </a:r>
            <a:r>
              <a:rPr lang="en-US" sz="2200" b="0" i="0">
                <a:solidFill>
                  <a:srgbClr val="000000"/>
                </a:solidFill>
                <a:effectLst/>
                <a:latin typeface="Calibri"/>
                <a:cs typeface="Calibri"/>
              </a:rPr>
              <a:t> data derived from hundreds of breast tumors. </a:t>
            </a:r>
            <a:r>
              <a:rPr lang="en-US" sz="2200">
                <a:solidFill>
                  <a:srgbClr val="000000"/>
                </a:solidFill>
                <a:latin typeface="Calibri"/>
                <a:cs typeface="Calibri"/>
              </a:rPr>
              <a:t> </a:t>
            </a:r>
            <a:endParaRPr lang="en-US" sz="2200" b="0" i="0">
              <a:solidFill>
                <a:srgbClr val="000000"/>
              </a:solidFill>
              <a:effectLst/>
              <a:latin typeface="Calibri" panose="020F0502020204030204" pitchFamily="34" charset="0"/>
              <a:cs typeface="Calibri"/>
            </a:endParaRPr>
          </a:p>
          <a:p>
            <a:pPr marL="0" indent="0">
              <a:buNone/>
            </a:pPr>
            <a:r>
              <a:rPr lang="en-US" sz="2200" b="1">
                <a:solidFill>
                  <a:srgbClr val="000000"/>
                </a:solidFill>
                <a:latin typeface="Calibri"/>
                <a:cs typeface="Calibri"/>
              </a:rPr>
              <a:t>Data. </a:t>
            </a:r>
            <a:r>
              <a:rPr lang="en-US" sz="2200" b="0" i="0">
                <a:solidFill>
                  <a:srgbClr val="000000"/>
                </a:solidFill>
                <a:effectLst/>
                <a:latin typeface="Calibri"/>
                <a:cs typeface="Calibri"/>
              </a:rPr>
              <a:t>Datasets will include genome-wide measurements of DNA methylation, gene expression, microRNA expression, protein abundance, genetic mutations, and copy number variation. </a:t>
            </a:r>
          </a:p>
          <a:p>
            <a:pPr marL="0" indent="0">
              <a:buNone/>
            </a:pPr>
            <a:r>
              <a:rPr lang="en-US" sz="2200" b="1" dirty="0">
                <a:solidFill>
                  <a:srgbClr val="000000"/>
                </a:solidFill>
                <a:latin typeface="Calibri"/>
                <a:cs typeface="Calibri"/>
              </a:rPr>
              <a:t>Methods.</a:t>
            </a:r>
            <a:r>
              <a:rPr lang="en-US" sz="2200" dirty="0">
                <a:solidFill>
                  <a:srgbClr val="000000"/>
                </a:solidFill>
                <a:latin typeface="Calibri"/>
                <a:cs typeface="Calibri"/>
              </a:rPr>
              <a:t> </a:t>
            </a:r>
            <a:r>
              <a:rPr lang="en-US" sz="2200" b="0" i="0" dirty="0">
                <a:solidFill>
                  <a:srgbClr val="000000"/>
                </a:solidFill>
                <a:effectLst/>
                <a:latin typeface="Calibri"/>
                <a:cs typeface="Calibri"/>
              </a:rPr>
              <a:t>We aim to investigate multiple types of models including complex "black-box" models, simple linear models, and models within a single </a:t>
            </a:r>
            <a:r>
              <a:rPr lang="en-US" sz="2200" b="0" i="0" err="1">
                <a:solidFill>
                  <a:srgbClr val="000000"/>
                </a:solidFill>
                <a:effectLst/>
                <a:latin typeface="Calibri"/>
                <a:cs typeface="Calibri"/>
              </a:rPr>
              <a:t>omic</a:t>
            </a:r>
            <a:r>
              <a:rPr lang="en-US" sz="2200" b="0" i="0" dirty="0">
                <a:solidFill>
                  <a:srgbClr val="000000"/>
                </a:solidFill>
                <a:effectLst/>
                <a:latin typeface="Calibri"/>
                <a:cs typeface="Calibri"/>
              </a:rPr>
              <a:t> data type.  Data will be partitioned into two parts, one to be made available for training and validation and a second </a:t>
            </a:r>
            <a:r>
              <a:rPr lang="en-US" sz="2200" b="0" i="0">
                <a:solidFill>
                  <a:srgbClr val="000000"/>
                </a:solidFill>
                <a:effectLst/>
                <a:latin typeface="Calibri"/>
                <a:cs typeface="Calibri"/>
              </a:rPr>
              <a:t>for testing </a:t>
            </a:r>
            <a:r>
              <a:rPr lang="en-US" sz="2200">
                <a:solidFill>
                  <a:srgbClr val="000000"/>
                </a:solidFill>
                <a:latin typeface="Calibri"/>
                <a:cs typeface="Calibri"/>
              </a:rPr>
              <a:t>model performance</a:t>
            </a:r>
            <a:r>
              <a:rPr lang="en-US" sz="2200" b="0" i="0">
                <a:solidFill>
                  <a:srgbClr val="000000"/>
                </a:solidFill>
                <a:effectLst/>
                <a:latin typeface="Calibri"/>
                <a:cs typeface="Calibri"/>
              </a:rPr>
              <a:t>.</a:t>
            </a:r>
            <a:endParaRPr lang="en-US" sz="2200">
              <a:latin typeface="Calibri"/>
              <a:cs typeface="Calibri"/>
            </a:endParaRPr>
          </a:p>
        </p:txBody>
      </p:sp>
    </p:spTree>
    <p:extLst>
      <p:ext uri="{BB962C8B-B14F-4D97-AF65-F5344CB8AC3E}">
        <p14:creationId xmlns:p14="http://schemas.microsoft.com/office/powerpoint/2010/main" val="218763781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0ED6D7-6355-4DC3-B1A4-4E17C319C8E4}"/>
              </a:ext>
            </a:extLst>
          </p:cNvPr>
          <p:cNvSpPr>
            <a:spLocks noGrp="1"/>
          </p:cNvSpPr>
          <p:nvPr>
            <p:ph type="title"/>
          </p:nvPr>
        </p:nvSpPr>
        <p:spPr/>
        <p:txBody>
          <a:bodyPr/>
          <a:lstStyle/>
          <a:p>
            <a:r>
              <a:rPr lang="en-CA" dirty="0"/>
              <a:t>Biological background</a:t>
            </a:r>
            <a:endParaRPr lang="en-US" dirty="0"/>
          </a:p>
        </p:txBody>
      </p:sp>
    </p:spTree>
    <p:extLst>
      <p:ext uri="{BB962C8B-B14F-4D97-AF65-F5344CB8AC3E}">
        <p14:creationId xmlns:p14="http://schemas.microsoft.com/office/powerpoint/2010/main" val="254241507"/>
      </p:ext>
    </p:extLst>
  </p:cSld>
  <p:clrMapOvr>
    <a:masterClrMapping/>
  </p:clrMapOvr>
  <p:transition spd="med"/>
</p:sld>
</file>

<file path=ppt/theme/theme1.xml><?xml version="1.0" encoding="utf-8"?>
<a:theme xmlns:a="http://schemas.openxmlformats.org/drawingml/2006/main" name="EU WARM GRAY Powerpoint Template">
  <a:themeElements>
    <a:clrScheme name="MRC">
      <a:dk1>
        <a:sysClr val="windowText" lastClr="000000"/>
      </a:dk1>
      <a:lt1>
        <a:sysClr val="window" lastClr="FFFFFF"/>
      </a:lt1>
      <a:dk2>
        <a:srgbClr val="21677E"/>
      </a:dk2>
      <a:lt2>
        <a:srgbClr val="EEECE1"/>
      </a:lt2>
      <a:accent1>
        <a:srgbClr val="8A7967"/>
      </a:accent1>
      <a:accent2>
        <a:srgbClr val="21677E"/>
      </a:accent2>
      <a:accent3>
        <a:srgbClr val="6A3B77"/>
      </a:accent3>
      <a:accent4>
        <a:srgbClr val="822F5A"/>
      </a:accent4>
      <a:accent5>
        <a:srgbClr val="D07232"/>
      </a:accent5>
      <a:accent6>
        <a:srgbClr val="B5D334"/>
      </a:accent6>
      <a:hlink>
        <a:srgbClr val="21677E"/>
      </a:hlink>
      <a:folHlink>
        <a:srgbClr val="6A3B7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lnDef>
  </a:objectDefaults>
  <a:extraClrSchemeLst>
    <a:extraClrScheme>
      <a:clrScheme name="Powerpoint_template_CT_WG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template_CT_WG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template_CT_WG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template_CT_WG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template_CT_WG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template_CT_WG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template_CT_WG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RC slides template">
  <a:themeElements>
    <a:clrScheme name="MRC">
      <a:dk1>
        <a:sysClr val="windowText" lastClr="000000"/>
      </a:dk1>
      <a:lt1>
        <a:sysClr val="window" lastClr="FFFFFF"/>
      </a:lt1>
      <a:dk2>
        <a:srgbClr val="21677E"/>
      </a:dk2>
      <a:lt2>
        <a:srgbClr val="EEECE1"/>
      </a:lt2>
      <a:accent1>
        <a:srgbClr val="8A7967"/>
      </a:accent1>
      <a:accent2>
        <a:srgbClr val="21677E"/>
      </a:accent2>
      <a:accent3>
        <a:srgbClr val="6A3B77"/>
      </a:accent3>
      <a:accent4>
        <a:srgbClr val="822F5A"/>
      </a:accent4>
      <a:accent5>
        <a:srgbClr val="D07232"/>
      </a:accent5>
      <a:accent6>
        <a:srgbClr val="B5D334"/>
      </a:accent6>
      <a:hlink>
        <a:srgbClr val="21677E"/>
      </a:hlink>
      <a:folHlink>
        <a:srgbClr val="6A3B7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lnDef>
  </a:objectDefaults>
  <a:extraClrSchemeLst>
    <a:extraClrScheme>
      <a:clrScheme name="MRC slides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RC slides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RC slides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RC slides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RC slides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RC slides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RC slides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48634C0D3DB44B8D65B82FE536F5B6" ma:contentTypeVersion="4" ma:contentTypeDescription="Create a new document." ma:contentTypeScope="" ma:versionID="51b17a8b765c3ce0f4bfdd7ad0a2d905">
  <xsd:schema xmlns:xsd="http://www.w3.org/2001/XMLSchema" xmlns:xs="http://www.w3.org/2001/XMLSchema" xmlns:p="http://schemas.microsoft.com/office/2006/metadata/properties" xmlns:ns2="5c3e953d-eb33-44ac-83c9-75177981b63b" targetNamespace="http://schemas.microsoft.com/office/2006/metadata/properties" ma:root="true" ma:fieldsID="47c3f111ade49f3210e10ecc94124989" ns2:_="">
    <xsd:import namespace="5c3e953d-eb33-44ac-83c9-75177981b63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3e953d-eb33-44ac-83c9-75177981b6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A12886-63C9-4300-8B68-1ADB4934159B}">
  <ds:schemaRefs>
    <ds:schemaRef ds:uri="http://schemas.microsoft.com/sharepoint/v3/contenttype/forms"/>
  </ds:schemaRefs>
</ds:datastoreItem>
</file>

<file path=customXml/itemProps2.xml><?xml version="1.0" encoding="utf-8"?>
<ds:datastoreItem xmlns:ds="http://schemas.openxmlformats.org/officeDocument/2006/customXml" ds:itemID="{6B4B7991-AF8F-4B61-AA62-966D71B2E161}">
  <ds:schemaRefs>
    <ds:schemaRef ds:uri="5c3e953d-eb33-44ac-83c9-75177981b63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58A2EA8-4641-42F6-A17F-431287DED999}">
  <ds:schemaRefs>
    <ds:schemaRef ds:uri="5c3e953d-eb33-44ac-83c9-75177981b63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TotalTime>
  <Words>2619</Words>
  <Application>Microsoft Office PowerPoint</Application>
  <PresentationFormat>Widescreen</PresentationFormat>
  <Paragraphs>277</Paragraphs>
  <Slides>37</Slides>
  <Notes>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37</vt:i4>
      </vt:variant>
    </vt:vector>
  </HeadingPairs>
  <TitlesOfParts>
    <vt:vector size="48" baseType="lpstr">
      <vt:lpstr>Abadi</vt:lpstr>
      <vt:lpstr>Arial</vt:lpstr>
      <vt:lpstr>Arial</vt:lpstr>
      <vt:lpstr>Calibri</vt:lpstr>
      <vt:lpstr>Courier New</vt:lpstr>
      <vt:lpstr>Times</vt:lpstr>
      <vt:lpstr>Times New Roman</vt:lpstr>
      <vt:lpstr>Verdana</vt:lpstr>
      <vt:lpstr>Wingdings</vt:lpstr>
      <vt:lpstr>EU WARM GRAY Powerpoint Template</vt:lpstr>
      <vt:lpstr>MRC slides template</vt:lpstr>
      <vt:lpstr>PowerPoint Presentation</vt:lpstr>
      <vt:lpstr>Outline</vt:lpstr>
      <vt:lpstr>Breast cancer</vt:lpstr>
      <vt:lpstr>Breast cancer rates and risk factors</vt:lpstr>
      <vt:lpstr>Breast cancer complexity </vt:lpstr>
      <vt:lpstr>Breast cancer treatments</vt:lpstr>
      <vt:lpstr>The challenge</vt:lpstr>
      <vt:lpstr>Challenge summary</vt:lpstr>
      <vt:lpstr>Biological background</vt:lpstr>
      <vt:lpstr>Central dogma of molecular biology</vt:lpstr>
      <vt:lpstr>Transcription</vt:lpstr>
      <vt:lpstr>Translation</vt:lpstr>
      <vt:lpstr>Regulating gene activity</vt:lpstr>
      <vt:lpstr>Transcription and repressors</vt:lpstr>
      <vt:lpstr>Transcription and DNA methylation</vt:lpstr>
      <vt:lpstr>Regulation over long distances</vt:lpstr>
      <vt:lpstr>microRNAs</vt:lpstr>
      <vt:lpstr>OMIC datasets</vt:lpstr>
      <vt:lpstr>Gene expression data</vt:lpstr>
      <vt:lpstr>microRNA expression data</vt:lpstr>
      <vt:lpstr>microRNA and mRNA</vt:lpstr>
      <vt:lpstr>MicroRNA targets</vt:lpstr>
      <vt:lpstr>Protein data</vt:lpstr>
      <vt:lpstr>Matching proteins to genes</vt:lpstr>
      <vt:lpstr>Mutation data</vt:lpstr>
      <vt:lpstr>Copy number variation data</vt:lpstr>
      <vt:lpstr>Gene expression and copy number variation</vt:lpstr>
      <vt:lpstr>DNA methylation data</vt:lpstr>
      <vt:lpstr>Outliers</vt:lpstr>
      <vt:lpstr>USING OMIC data To make predictions </vt:lpstr>
      <vt:lpstr>Oncotype DX (https://www.oncotypeiq.com/) </vt:lpstr>
      <vt:lpstr>DNA methylation and smoking</vt:lpstr>
      <vt:lpstr>DNA methylation, smoking and lung cancer</vt:lpstr>
      <vt:lpstr>DNA methylation and age</vt:lpstr>
      <vt:lpstr>Aging and multi-omics</vt:lpstr>
      <vt:lpstr>Challenge details</vt:lpstr>
      <vt:lpstr>Some things to be aware of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 Kumar</dc:creator>
  <cp:lastModifiedBy>Matthew Suderman</cp:lastModifiedBy>
  <cp:revision>38</cp:revision>
  <cp:lastPrinted>2002-07-16T15:27:40Z</cp:lastPrinted>
  <dcterms:created xsi:type="dcterms:W3CDTF">2016-07-26T20:00:27Z</dcterms:created>
  <dcterms:modified xsi:type="dcterms:W3CDTF">2022-04-07T16:32:28Z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0x0101001348634C0D3DB44B8D65B82FE536F5B6</vt:lpwstr>
  </property>
</Properties>
</file>