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87bc7d6a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87bc7d6a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7bc7d6a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87bc7d6a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88a6cb2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88a6cb2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87bc7d6a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87bc7d6a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88bb8e6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88bb8e6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7bc7d6a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7bc7d6a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7bc7d6a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7bc7d6a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7bc7d6a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7bc7d6a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7bc7d6a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7bc7d6a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7bc7d6a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7bc7d6a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87bc7d6a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87bc7d6a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87bc7d6a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87bc7d6a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7bc7d6a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7bc7d6a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ambda-architecture.net" TargetMode="External"/><Relationship Id="rId4" Type="http://schemas.openxmlformats.org/officeDocument/2006/relationships/hyperlink" Target="https://www.datascience.com/blog/introduction-to-forecasting-with-arima-in-r-learn-data-science-tutorials" TargetMode="External"/><Relationship Id="rId5" Type="http://schemas.openxmlformats.org/officeDocument/2006/relationships/hyperlink" Target="https://www.analyticsvidhya.com/blog/2018/02/time-series-forecasting-method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s://www.researchgate.net/figure/Pilot-system-architecture-of-A-Cloud-Computing-site-at-NCHC-Taiwan-and-B-Fog_fig2_26301423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6750" y="410075"/>
            <a:ext cx="5586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Utilization of Edge Computing to Improve the Lambda Architecture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Lwowski, Parsa Yousefi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22375" y="1027300"/>
            <a:ext cx="863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Setup End Device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Read CPU temperature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Send temperatures to Edge and Cloud via RabbitMQ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Setup Edge device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Install RabbitMQ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Install MySQL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Install hostapd to host wifi network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Setup iptables to forward packets from wireless to ethernet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Setup Cloud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Install RabbitMQ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Install MySQL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Read and store </a:t>
            </a:r>
            <a:r>
              <a:rPr lang="en" sz="1400"/>
              <a:t>temperature</a:t>
            </a:r>
            <a:r>
              <a:rPr lang="en" sz="1400"/>
              <a:t> data from RabbitMQ to MySQL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Predict future temperatures and store into MySQL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ARIMA prediction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(Time series Prediction)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425" y="2017550"/>
            <a:ext cx="3969325" cy="29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22375" y="1027300"/>
            <a:ext cx="863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Auto-regressive</a:t>
            </a:r>
            <a:r>
              <a:rPr lang="en" sz="1400"/>
              <a:t> Integrated Moving Average Model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time lags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differencing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Order of moving-average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Temp recorded data-points (total 1000)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66% for training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34% for evaluation/test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RSME = 0.386712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(Real-time prediction)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850" y="948150"/>
            <a:ext cx="6866249" cy="40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22375" y="1027300"/>
            <a:ext cx="7377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Fog Cloud Challenges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Network Communication (Latency)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Computation Power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Distribution of work loads between sensor level, edge level, and cloud level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Modified Lambda Architecture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Speed Layer in edge device (router)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Serving layer in the cloud, edge, and end devices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Batch layer includes temperature Prediction using ARIMA time-series forecasting method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Minimizing the latency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Optimizing the computation in both edge and cloud layers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22375" y="1027300"/>
            <a:ext cx="7377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A. Munir, P. Kansakar and S. U. Khan, "IFCIoT: Integrated Fog Cloud IoT: A novel architectural paradigm for the future Internet of Things.," in </a:t>
            </a: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IEEE Consumer Electronics Magazine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vol. 6, no. 3, pp. 74-82, July 2017. doi: 10.1109/MCE.2017.2684981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M. Taneja and A. Davy, "Resource aware placement of IoT application modules in Fog-Cloud Computing Paradigm," </a:t>
            </a: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2017 IFIP/IEEE Symposium on Integrated Network and Service Management (IM)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Lisbon, 2017, pp. 1222-1228.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doi: 10.23919/INM.2017.7987464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http://lambda-architecture.net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https://www.datascience.com/blog/introduction-to-forecasting-with-arima-in-r-learn-data-science-tutorials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 u="sng">
                <a:solidFill>
                  <a:srgbClr val="FFFFFF"/>
                </a:solidFill>
                <a:hlinkClick r:id="rId5"/>
              </a:rPr>
              <a:t>https://www.analyticsvidhya.com/blog/2018/02/time-series-forecasting-methods/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 Statement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Original Lambda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Edge-Lamba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Implementation Details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Fog Computing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Sensor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Edge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Cloud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Traditional Cloud Paradigms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Computation power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Network communication (Latency)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Lambda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Speed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Batch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Serving Layer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50" y="2074450"/>
            <a:ext cx="3892999" cy="278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4700200" y="4793050"/>
            <a:ext cx="3893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Taneja, M. and Davy, A., 2017, May. Resource aware placement of IoT application modules in Fog-Cloud Computing Paradigm. In </a:t>
            </a:r>
            <a:r>
              <a:rPr i="1" lang="en" sz="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Network and Service Management (IM), 2017 IFIP/IEEE Symposium on</a:t>
            </a:r>
            <a:r>
              <a:rPr lang="en" sz="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(pp. 1222-1228). IEEE.</a:t>
            </a:r>
            <a:endParaRPr sz="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200" y="185150"/>
            <a:ext cx="3893100" cy="154806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4421350" y="1697400"/>
            <a:ext cx="4450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https://www.researchgate.net/figure/Pilot-system-architecture-of-A-Cloud-Computing-site-at-NCHC-Taiwan-and-B-Fog_fig2_263014236</a:t>
            </a:r>
            <a:endParaRPr sz="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175850"/>
            <a:ext cx="744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a system to monitor and predict the </a:t>
            </a:r>
            <a:r>
              <a:rPr lang="en" sz="1800"/>
              <a:t>temperature</a:t>
            </a:r>
            <a:r>
              <a:rPr lang="en" sz="1800"/>
              <a:t> of a CPU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End device is </a:t>
            </a:r>
            <a:r>
              <a:rPr lang="en" sz="1800"/>
              <a:t>assumed</a:t>
            </a:r>
            <a:r>
              <a:rPr lang="en" sz="1800"/>
              <a:t> to have minimal compute power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Monitoring device is assumed to have minimal compute power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Edge device has a small amount of compute power and storage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Monitoring device is connected to the same edge device as the end device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Cloud has a large amount of compute power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Lambda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2650"/>
            <a:ext cx="9144000" cy="304590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2025975" y="1612650"/>
            <a:ext cx="17628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Lambda Layer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Lambda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8" y="1646425"/>
            <a:ext cx="9035925" cy="30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Edge-Lambda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651300" y="1662075"/>
            <a:ext cx="768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Slight modification to the original Lambda Architecture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Speed Layer is moved to the edge device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Serving layer can now exist in the cloud, edge or end device layers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Edge-</a:t>
            </a:r>
            <a:r>
              <a:rPr lang="en"/>
              <a:t>Lambda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250"/>
            <a:ext cx="9144001" cy="303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Edge-Lambda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60250"/>
            <a:ext cx="8991599" cy="298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