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7" r:id="rId19"/>
    <p:sldId id="274" r:id="rId20"/>
    <p:sldId id="275" r:id="rId21"/>
    <p:sldId id="26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F434D5-8197-4708-A41E-4CFC2A55163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824638A-0FC7-413C-B06B-CD6881715A65}">
      <dgm:prSet/>
      <dgm:spPr/>
      <dgm:t>
        <a:bodyPr/>
        <a:lstStyle/>
        <a:p>
          <a:r>
            <a:rPr lang="en-US"/>
            <a:t>A dataset named Wisconsin obtained from the University of Wisconsin.</a:t>
          </a:r>
        </a:p>
      </dgm:t>
    </dgm:pt>
    <dgm:pt modelId="{368184FC-B706-4C61-B5C4-44EB717D75AA}" type="parTrans" cxnId="{8FDD2FB4-1B8C-4355-9F6A-4560874104A2}">
      <dgm:prSet/>
      <dgm:spPr/>
      <dgm:t>
        <a:bodyPr/>
        <a:lstStyle/>
        <a:p>
          <a:endParaRPr lang="en-US"/>
        </a:p>
      </dgm:t>
    </dgm:pt>
    <dgm:pt modelId="{B3253DB7-18CE-4594-87B8-14DB28BC0560}" type="sibTrans" cxnId="{8FDD2FB4-1B8C-4355-9F6A-4560874104A2}">
      <dgm:prSet/>
      <dgm:spPr/>
      <dgm:t>
        <a:bodyPr/>
        <a:lstStyle/>
        <a:p>
          <a:endParaRPr lang="en-US"/>
        </a:p>
      </dgm:t>
    </dgm:pt>
    <dgm:pt modelId="{CDCA981B-803B-4AF1-BAD7-4663FDFAECAF}">
      <dgm:prSet/>
      <dgm:spPr/>
      <dgm:t>
        <a:bodyPr/>
        <a:lstStyle/>
        <a:p>
          <a:r>
            <a:rPr lang="en-US"/>
            <a:t>compromises of 569 instances which 212 cases are malignant, and 357 cases are benign.</a:t>
          </a:r>
        </a:p>
      </dgm:t>
    </dgm:pt>
    <dgm:pt modelId="{7508C0F5-03FA-47C8-A4B4-B90B87C9894B}" type="parTrans" cxnId="{1BB84B6B-626F-40A9-897F-1E3FE37EA799}">
      <dgm:prSet/>
      <dgm:spPr/>
      <dgm:t>
        <a:bodyPr/>
        <a:lstStyle/>
        <a:p>
          <a:endParaRPr lang="en-US"/>
        </a:p>
      </dgm:t>
    </dgm:pt>
    <dgm:pt modelId="{23BC9AD1-430E-4C9E-969E-D66ABEFA897B}" type="sibTrans" cxnId="{1BB84B6B-626F-40A9-897F-1E3FE37EA799}">
      <dgm:prSet/>
      <dgm:spPr/>
      <dgm:t>
        <a:bodyPr/>
        <a:lstStyle/>
        <a:p>
          <a:endParaRPr lang="en-US"/>
        </a:p>
      </dgm:t>
    </dgm:pt>
    <dgm:pt modelId="{D72F0CAB-9B2B-4D94-986C-8D0D01E33F92}">
      <dgm:prSet/>
      <dgm:spPr/>
      <dgm:t>
        <a:bodyPr/>
        <a:lstStyle/>
        <a:p>
          <a:r>
            <a:rPr lang="en-US"/>
            <a:t>The Features of this dataset are computed from a digitized image of a fine needle which describes characteristic of the cell nuclei present in the image.</a:t>
          </a:r>
        </a:p>
      </dgm:t>
    </dgm:pt>
    <dgm:pt modelId="{8783FFCA-4833-40FA-855D-FECE995606A1}" type="parTrans" cxnId="{2EEC16E8-29FA-4C73-88DB-7C1084C4D33C}">
      <dgm:prSet/>
      <dgm:spPr/>
      <dgm:t>
        <a:bodyPr/>
        <a:lstStyle/>
        <a:p>
          <a:endParaRPr lang="en-US"/>
        </a:p>
      </dgm:t>
    </dgm:pt>
    <dgm:pt modelId="{EF2AF5CC-F6F5-4F92-9CF4-A78129C679A6}" type="sibTrans" cxnId="{2EEC16E8-29FA-4C73-88DB-7C1084C4D33C}">
      <dgm:prSet/>
      <dgm:spPr/>
      <dgm:t>
        <a:bodyPr/>
        <a:lstStyle/>
        <a:p>
          <a:endParaRPr lang="en-US"/>
        </a:p>
      </dgm:t>
    </dgm:pt>
    <dgm:pt modelId="{E238B86E-9804-4A64-907B-97C520AD70E4}" type="pres">
      <dgm:prSet presAssocID="{C9F434D5-8197-4708-A41E-4CFC2A55163B}" presName="linear" presStyleCnt="0">
        <dgm:presLayoutVars>
          <dgm:animLvl val="lvl"/>
          <dgm:resizeHandles val="exact"/>
        </dgm:presLayoutVars>
      </dgm:prSet>
      <dgm:spPr/>
    </dgm:pt>
    <dgm:pt modelId="{FBBF90A2-57CC-4857-8E8A-03961A7B336B}" type="pres">
      <dgm:prSet presAssocID="{D824638A-0FC7-413C-B06B-CD6881715A65}" presName="parentText" presStyleLbl="node1" presStyleIdx="0" presStyleCnt="3">
        <dgm:presLayoutVars>
          <dgm:chMax val="0"/>
          <dgm:bulletEnabled val="1"/>
        </dgm:presLayoutVars>
      </dgm:prSet>
      <dgm:spPr/>
    </dgm:pt>
    <dgm:pt modelId="{34016E3D-428A-4FF3-8505-1C55ABC48874}" type="pres">
      <dgm:prSet presAssocID="{B3253DB7-18CE-4594-87B8-14DB28BC0560}" presName="spacer" presStyleCnt="0"/>
      <dgm:spPr/>
    </dgm:pt>
    <dgm:pt modelId="{13C56C71-31DA-4087-898B-15D8DEA5CB81}" type="pres">
      <dgm:prSet presAssocID="{CDCA981B-803B-4AF1-BAD7-4663FDFAECAF}" presName="parentText" presStyleLbl="node1" presStyleIdx="1" presStyleCnt="3">
        <dgm:presLayoutVars>
          <dgm:chMax val="0"/>
          <dgm:bulletEnabled val="1"/>
        </dgm:presLayoutVars>
      </dgm:prSet>
      <dgm:spPr/>
    </dgm:pt>
    <dgm:pt modelId="{F038804E-37A3-4E95-8BBB-B95960D3AF31}" type="pres">
      <dgm:prSet presAssocID="{23BC9AD1-430E-4C9E-969E-D66ABEFA897B}" presName="spacer" presStyleCnt="0"/>
      <dgm:spPr/>
    </dgm:pt>
    <dgm:pt modelId="{308C1B4F-D015-4B0B-A23B-B9A6F8EF9DB2}" type="pres">
      <dgm:prSet presAssocID="{D72F0CAB-9B2B-4D94-986C-8D0D01E33F92}" presName="parentText" presStyleLbl="node1" presStyleIdx="2" presStyleCnt="3">
        <dgm:presLayoutVars>
          <dgm:chMax val="0"/>
          <dgm:bulletEnabled val="1"/>
        </dgm:presLayoutVars>
      </dgm:prSet>
      <dgm:spPr/>
    </dgm:pt>
  </dgm:ptLst>
  <dgm:cxnLst>
    <dgm:cxn modelId="{1BB84B6B-626F-40A9-897F-1E3FE37EA799}" srcId="{C9F434D5-8197-4708-A41E-4CFC2A55163B}" destId="{CDCA981B-803B-4AF1-BAD7-4663FDFAECAF}" srcOrd="1" destOrd="0" parTransId="{7508C0F5-03FA-47C8-A4B4-B90B87C9894B}" sibTransId="{23BC9AD1-430E-4C9E-969E-D66ABEFA897B}"/>
    <dgm:cxn modelId="{37DA0953-B7D5-490F-A0CB-F28E3FF69068}" type="presOf" srcId="{D824638A-0FC7-413C-B06B-CD6881715A65}" destId="{FBBF90A2-57CC-4857-8E8A-03961A7B336B}" srcOrd="0" destOrd="0" presId="urn:microsoft.com/office/officeart/2005/8/layout/vList2"/>
    <dgm:cxn modelId="{2BF4E48C-4C5D-4428-A0DD-583746CD2549}" type="presOf" srcId="{CDCA981B-803B-4AF1-BAD7-4663FDFAECAF}" destId="{13C56C71-31DA-4087-898B-15D8DEA5CB81}" srcOrd="0" destOrd="0" presId="urn:microsoft.com/office/officeart/2005/8/layout/vList2"/>
    <dgm:cxn modelId="{58C9F88D-5D2C-4FE4-9529-08AFB35F858D}" type="presOf" srcId="{C9F434D5-8197-4708-A41E-4CFC2A55163B}" destId="{E238B86E-9804-4A64-907B-97C520AD70E4}" srcOrd="0" destOrd="0" presId="urn:microsoft.com/office/officeart/2005/8/layout/vList2"/>
    <dgm:cxn modelId="{6951B29E-8DA0-4FAC-8031-1FC898E6705F}" type="presOf" srcId="{D72F0CAB-9B2B-4D94-986C-8D0D01E33F92}" destId="{308C1B4F-D015-4B0B-A23B-B9A6F8EF9DB2}" srcOrd="0" destOrd="0" presId="urn:microsoft.com/office/officeart/2005/8/layout/vList2"/>
    <dgm:cxn modelId="{8FDD2FB4-1B8C-4355-9F6A-4560874104A2}" srcId="{C9F434D5-8197-4708-A41E-4CFC2A55163B}" destId="{D824638A-0FC7-413C-B06B-CD6881715A65}" srcOrd="0" destOrd="0" parTransId="{368184FC-B706-4C61-B5C4-44EB717D75AA}" sibTransId="{B3253DB7-18CE-4594-87B8-14DB28BC0560}"/>
    <dgm:cxn modelId="{2EEC16E8-29FA-4C73-88DB-7C1084C4D33C}" srcId="{C9F434D5-8197-4708-A41E-4CFC2A55163B}" destId="{D72F0CAB-9B2B-4D94-986C-8D0D01E33F92}" srcOrd="2" destOrd="0" parTransId="{8783FFCA-4833-40FA-855D-FECE995606A1}" sibTransId="{EF2AF5CC-F6F5-4F92-9CF4-A78129C679A6}"/>
    <dgm:cxn modelId="{0D3C5106-B1CE-43E4-8E89-34300379DF38}" type="presParOf" srcId="{E238B86E-9804-4A64-907B-97C520AD70E4}" destId="{FBBF90A2-57CC-4857-8E8A-03961A7B336B}" srcOrd="0" destOrd="0" presId="urn:microsoft.com/office/officeart/2005/8/layout/vList2"/>
    <dgm:cxn modelId="{4036A95C-889F-4F3D-8017-A7A86B5791E0}" type="presParOf" srcId="{E238B86E-9804-4A64-907B-97C520AD70E4}" destId="{34016E3D-428A-4FF3-8505-1C55ABC48874}" srcOrd="1" destOrd="0" presId="urn:microsoft.com/office/officeart/2005/8/layout/vList2"/>
    <dgm:cxn modelId="{97FA0C8C-727D-4B6E-888C-570A4820CFAC}" type="presParOf" srcId="{E238B86E-9804-4A64-907B-97C520AD70E4}" destId="{13C56C71-31DA-4087-898B-15D8DEA5CB81}" srcOrd="2" destOrd="0" presId="urn:microsoft.com/office/officeart/2005/8/layout/vList2"/>
    <dgm:cxn modelId="{D36B9212-20B6-4ECF-9FEA-0E135941D230}" type="presParOf" srcId="{E238B86E-9804-4A64-907B-97C520AD70E4}" destId="{F038804E-37A3-4E95-8BBB-B95960D3AF31}" srcOrd="3" destOrd="0" presId="urn:microsoft.com/office/officeart/2005/8/layout/vList2"/>
    <dgm:cxn modelId="{6B1E6317-FF5E-4905-A943-4EDD227A6DB5}" type="presParOf" srcId="{E238B86E-9804-4A64-907B-97C520AD70E4}" destId="{308C1B4F-D015-4B0B-A23B-B9A6F8EF9DB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6C8731-84DF-4108-9D5C-1184ECE2F458}"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6240ACDA-D186-47B7-8D05-FA96EAD1CB45}">
      <dgm:prSet/>
      <dgm:spPr/>
      <dgm:t>
        <a:bodyPr/>
        <a:lstStyle/>
        <a:p>
          <a:r>
            <a:rPr lang="en-US"/>
            <a:t>1. Radius                                                 2. Texture</a:t>
          </a:r>
        </a:p>
      </dgm:t>
    </dgm:pt>
    <dgm:pt modelId="{BD9026B5-36D9-4244-92C5-8C7445DB61F8}" type="parTrans" cxnId="{17BBFD74-3D2E-4675-9386-71D1A93EBC5C}">
      <dgm:prSet/>
      <dgm:spPr/>
      <dgm:t>
        <a:bodyPr/>
        <a:lstStyle/>
        <a:p>
          <a:endParaRPr lang="en-US"/>
        </a:p>
      </dgm:t>
    </dgm:pt>
    <dgm:pt modelId="{9FB61F90-7A3C-4E93-AF5E-1155B86062FC}" type="sibTrans" cxnId="{17BBFD74-3D2E-4675-9386-71D1A93EBC5C}">
      <dgm:prSet/>
      <dgm:spPr/>
      <dgm:t>
        <a:bodyPr/>
        <a:lstStyle/>
        <a:p>
          <a:endParaRPr lang="en-US"/>
        </a:p>
      </dgm:t>
    </dgm:pt>
    <dgm:pt modelId="{A59DD2EE-C73D-4EAB-BA45-5246F13A488D}">
      <dgm:prSet/>
      <dgm:spPr/>
      <dgm:t>
        <a:bodyPr/>
        <a:lstStyle/>
        <a:p>
          <a:r>
            <a:rPr lang="en-US"/>
            <a:t>3. Perimeter(the sum of the distances between consecutive boundary points) </a:t>
          </a:r>
        </a:p>
      </dgm:t>
    </dgm:pt>
    <dgm:pt modelId="{2BF2E18C-BF6C-487A-9B19-2C7B16D4EEDD}" type="parTrans" cxnId="{C8DD4C51-2B1F-4CE7-8A1D-79B5E7E35D07}">
      <dgm:prSet/>
      <dgm:spPr/>
      <dgm:t>
        <a:bodyPr/>
        <a:lstStyle/>
        <a:p>
          <a:endParaRPr lang="en-US"/>
        </a:p>
      </dgm:t>
    </dgm:pt>
    <dgm:pt modelId="{F6F98FA0-FA16-4230-A97F-A9FA1C82C654}" type="sibTrans" cxnId="{C8DD4C51-2B1F-4CE7-8A1D-79B5E7E35D07}">
      <dgm:prSet/>
      <dgm:spPr/>
      <dgm:t>
        <a:bodyPr/>
        <a:lstStyle/>
        <a:p>
          <a:endParaRPr lang="en-US"/>
        </a:p>
      </dgm:t>
    </dgm:pt>
    <dgm:pt modelId="{1308C5B6-9860-4E0C-A9BE-731D562AA40D}">
      <dgm:prSet/>
      <dgm:spPr/>
      <dgm:t>
        <a:bodyPr/>
        <a:lstStyle/>
        <a:p>
          <a:r>
            <a:rPr lang="en-US"/>
            <a:t>4. Area                                                     5. Smoothness</a:t>
          </a:r>
        </a:p>
      </dgm:t>
    </dgm:pt>
    <dgm:pt modelId="{7D59AFC1-AF68-4793-9C4C-850B2E6F025F}" type="parTrans" cxnId="{B7A6D842-8CF5-4D00-B669-4720C2AC9406}">
      <dgm:prSet/>
      <dgm:spPr/>
      <dgm:t>
        <a:bodyPr/>
        <a:lstStyle/>
        <a:p>
          <a:endParaRPr lang="en-US"/>
        </a:p>
      </dgm:t>
    </dgm:pt>
    <dgm:pt modelId="{6E154A21-E3D9-4693-8BF5-E15C698B6298}" type="sibTrans" cxnId="{B7A6D842-8CF5-4D00-B669-4720C2AC9406}">
      <dgm:prSet/>
      <dgm:spPr/>
      <dgm:t>
        <a:bodyPr/>
        <a:lstStyle/>
        <a:p>
          <a:endParaRPr lang="en-US"/>
        </a:p>
      </dgm:t>
    </dgm:pt>
    <dgm:pt modelId="{1061286A-7925-43B5-B841-F8556DB17AA3}">
      <dgm:prSet/>
      <dgm:spPr/>
      <dgm:t>
        <a:bodyPr/>
        <a:lstStyle/>
        <a:p>
          <a:r>
            <a:rPr lang="en-US"/>
            <a:t>6. Compactness                                     7. Concavity</a:t>
          </a:r>
        </a:p>
      </dgm:t>
    </dgm:pt>
    <dgm:pt modelId="{DCC64258-5B6C-44F8-8B91-78427CA72407}" type="parTrans" cxnId="{87328702-12B9-4B62-A922-9A4F2B6911E3}">
      <dgm:prSet/>
      <dgm:spPr/>
      <dgm:t>
        <a:bodyPr/>
        <a:lstStyle/>
        <a:p>
          <a:endParaRPr lang="en-US"/>
        </a:p>
      </dgm:t>
    </dgm:pt>
    <dgm:pt modelId="{54DBB1C2-92F4-40CC-B851-387BAF732B2D}" type="sibTrans" cxnId="{87328702-12B9-4B62-A922-9A4F2B6911E3}">
      <dgm:prSet/>
      <dgm:spPr/>
      <dgm:t>
        <a:bodyPr/>
        <a:lstStyle/>
        <a:p>
          <a:endParaRPr lang="en-US"/>
        </a:p>
      </dgm:t>
    </dgm:pt>
    <dgm:pt modelId="{34CFA886-6C50-4581-90DD-89E54C9960E1}">
      <dgm:prSet/>
      <dgm:spPr/>
      <dgm:t>
        <a:bodyPr/>
        <a:lstStyle/>
        <a:p>
          <a:r>
            <a:rPr lang="en-US"/>
            <a:t>8. Concave points                                  9. Symmetry</a:t>
          </a:r>
        </a:p>
      </dgm:t>
    </dgm:pt>
    <dgm:pt modelId="{2537FE18-F5DA-4D9E-972C-D52D42A0FCFB}" type="parTrans" cxnId="{7BEC6B92-8FEF-4CF1-96B5-66224AD88C52}">
      <dgm:prSet/>
      <dgm:spPr/>
      <dgm:t>
        <a:bodyPr/>
        <a:lstStyle/>
        <a:p>
          <a:endParaRPr lang="en-US"/>
        </a:p>
      </dgm:t>
    </dgm:pt>
    <dgm:pt modelId="{0AC4A1D8-E3A3-47BC-89A4-00CC8A0762AE}" type="sibTrans" cxnId="{7BEC6B92-8FEF-4CF1-96B5-66224AD88C52}">
      <dgm:prSet/>
      <dgm:spPr/>
      <dgm:t>
        <a:bodyPr/>
        <a:lstStyle/>
        <a:p>
          <a:endParaRPr lang="en-US"/>
        </a:p>
      </dgm:t>
    </dgm:pt>
    <dgm:pt modelId="{CF2D61B1-42A5-4E83-945A-C08D361891E5}">
      <dgm:prSet/>
      <dgm:spPr/>
      <dgm:t>
        <a:bodyPr/>
        <a:lstStyle/>
        <a:p>
          <a:r>
            <a:rPr lang="en-US"/>
            <a:t>10. Fractal dimension </a:t>
          </a:r>
        </a:p>
      </dgm:t>
    </dgm:pt>
    <dgm:pt modelId="{BC1B02B1-9EF2-4D3E-8BD0-7B800A5E78F2}" type="parTrans" cxnId="{97E105CB-F66B-43DF-AAE7-AD8E800EF70A}">
      <dgm:prSet/>
      <dgm:spPr/>
      <dgm:t>
        <a:bodyPr/>
        <a:lstStyle/>
        <a:p>
          <a:endParaRPr lang="en-US"/>
        </a:p>
      </dgm:t>
    </dgm:pt>
    <dgm:pt modelId="{28779B19-6A19-4B3B-AF28-BABEFC7A6B4A}" type="sibTrans" cxnId="{97E105CB-F66B-43DF-AAE7-AD8E800EF70A}">
      <dgm:prSet/>
      <dgm:spPr/>
      <dgm:t>
        <a:bodyPr/>
        <a:lstStyle/>
        <a:p>
          <a:endParaRPr lang="en-US"/>
        </a:p>
      </dgm:t>
    </dgm:pt>
    <dgm:pt modelId="{8E5919E1-5E74-4F3F-BEBD-6F0DC8205C4A}" type="pres">
      <dgm:prSet presAssocID="{1C6C8731-84DF-4108-9D5C-1184ECE2F458}" presName="diagram" presStyleCnt="0">
        <dgm:presLayoutVars>
          <dgm:dir/>
          <dgm:resizeHandles val="exact"/>
        </dgm:presLayoutVars>
      </dgm:prSet>
      <dgm:spPr/>
    </dgm:pt>
    <dgm:pt modelId="{BAB1ED14-A7CF-479E-AF34-587743220AF1}" type="pres">
      <dgm:prSet presAssocID="{6240ACDA-D186-47B7-8D05-FA96EAD1CB45}" presName="node" presStyleLbl="node1" presStyleIdx="0" presStyleCnt="6">
        <dgm:presLayoutVars>
          <dgm:bulletEnabled val="1"/>
        </dgm:presLayoutVars>
      </dgm:prSet>
      <dgm:spPr/>
    </dgm:pt>
    <dgm:pt modelId="{2E5A2DB1-60F8-43AF-9914-91B40121357E}" type="pres">
      <dgm:prSet presAssocID="{9FB61F90-7A3C-4E93-AF5E-1155B86062FC}" presName="sibTrans" presStyleCnt="0"/>
      <dgm:spPr/>
    </dgm:pt>
    <dgm:pt modelId="{F47A1EC7-D48B-4311-BFE6-B206DDEE21D2}" type="pres">
      <dgm:prSet presAssocID="{A59DD2EE-C73D-4EAB-BA45-5246F13A488D}" presName="node" presStyleLbl="node1" presStyleIdx="1" presStyleCnt="6">
        <dgm:presLayoutVars>
          <dgm:bulletEnabled val="1"/>
        </dgm:presLayoutVars>
      </dgm:prSet>
      <dgm:spPr/>
    </dgm:pt>
    <dgm:pt modelId="{EA133B05-3096-456F-9E40-A630CA659821}" type="pres">
      <dgm:prSet presAssocID="{F6F98FA0-FA16-4230-A97F-A9FA1C82C654}" presName="sibTrans" presStyleCnt="0"/>
      <dgm:spPr/>
    </dgm:pt>
    <dgm:pt modelId="{3D47A167-5AFA-4258-AD2A-647AC0227262}" type="pres">
      <dgm:prSet presAssocID="{1308C5B6-9860-4E0C-A9BE-731D562AA40D}" presName="node" presStyleLbl="node1" presStyleIdx="2" presStyleCnt="6">
        <dgm:presLayoutVars>
          <dgm:bulletEnabled val="1"/>
        </dgm:presLayoutVars>
      </dgm:prSet>
      <dgm:spPr/>
    </dgm:pt>
    <dgm:pt modelId="{05FBADEA-A505-46F0-AF3D-982C53A87636}" type="pres">
      <dgm:prSet presAssocID="{6E154A21-E3D9-4693-8BF5-E15C698B6298}" presName="sibTrans" presStyleCnt="0"/>
      <dgm:spPr/>
    </dgm:pt>
    <dgm:pt modelId="{3F68CACF-FEB2-4017-9C86-219BFF0D3090}" type="pres">
      <dgm:prSet presAssocID="{1061286A-7925-43B5-B841-F8556DB17AA3}" presName="node" presStyleLbl="node1" presStyleIdx="3" presStyleCnt="6">
        <dgm:presLayoutVars>
          <dgm:bulletEnabled val="1"/>
        </dgm:presLayoutVars>
      </dgm:prSet>
      <dgm:spPr/>
    </dgm:pt>
    <dgm:pt modelId="{A38C3ACC-9714-4545-BC8D-BD8195BAD155}" type="pres">
      <dgm:prSet presAssocID="{54DBB1C2-92F4-40CC-B851-387BAF732B2D}" presName="sibTrans" presStyleCnt="0"/>
      <dgm:spPr/>
    </dgm:pt>
    <dgm:pt modelId="{AA6E6C62-C42A-4C14-9DC1-D6FB605A1155}" type="pres">
      <dgm:prSet presAssocID="{34CFA886-6C50-4581-90DD-89E54C9960E1}" presName="node" presStyleLbl="node1" presStyleIdx="4" presStyleCnt="6">
        <dgm:presLayoutVars>
          <dgm:bulletEnabled val="1"/>
        </dgm:presLayoutVars>
      </dgm:prSet>
      <dgm:spPr/>
    </dgm:pt>
    <dgm:pt modelId="{A3CF40ED-7269-48D1-8CAA-BBEAE07210A6}" type="pres">
      <dgm:prSet presAssocID="{0AC4A1D8-E3A3-47BC-89A4-00CC8A0762AE}" presName="sibTrans" presStyleCnt="0"/>
      <dgm:spPr/>
    </dgm:pt>
    <dgm:pt modelId="{06498B89-01EF-4A73-A5F5-A17DA6B09AA5}" type="pres">
      <dgm:prSet presAssocID="{CF2D61B1-42A5-4E83-945A-C08D361891E5}" presName="node" presStyleLbl="node1" presStyleIdx="5" presStyleCnt="6">
        <dgm:presLayoutVars>
          <dgm:bulletEnabled val="1"/>
        </dgm:presLayoutVars>
      </dgm:prSet>
      <dgm:spPr/>
    </dgm:pt>
  </dgm:ptLst>
  <dgm:cxnLst>
    <dgm:cxn modelId="{87328702-12B9-4B62-A922-9A4F2B6911E3}" srcId="{1C6C8731-84DF-4108-9D5C-1184ECE2F458}" destId="{1061286A-7925-43B5-B841-F8556DB17AA3}" srcOrd="3" destOrd="0" parTransId="{DCC64258-5B6C-44F8-8B91-78427CA72407}" sibTransId="{54DBB1C2-92F4-40CC-B851-387BAF732B2D}"/>
    <dgm:cxn modelId="{83808D34-DCAA-45F2-B413-F36B208F3685}" type="presOf" srcId="{6240ACDA-D186-47B7-8D05-FA96EAD1CB45}" destId="{BAB1ED14-A7CF-479E-AF34-587743220AF1}" srcOrd="0" destOrd="0" presId="urn:microsoft.com/office/officeart/2005/8/layout/default"/>
    <dgm:cxn modelId="{B7A6D842-8CF5-4D00-B669-4720C2AC9406}" srcId="{1C6C8731-84DF-4108-9D5C-1184ECE2F458}" destId="{1308C5B6-9860-4E0C-A9BE-731D562AA40D}" srcOrd="2" destOrd="0" parTransId="{7D59AFC1-AF68-4793-9C4C-850B2E6F025F}" sibTransId="{6E154A21-E3D9-4693-8BF5-E15C698B6298}"/>
    <dgm:cxn modelId="{8BF84C69-15A1-470D-BE33-9A2EF9744767}" type="presOf" srcId="{A59DD2EE-C73D-4EAB-BA45-5246F13A488D}" destId="{F47A1EC7-D48B-4311-BFE6-B206DDEE21D2}" srcOrd="0" destOrd="0" presId="urn:microsoft.com/office/officeart/2005/8/layout/default"/>
    <dgm:cxn modelId="{C8DD4C51-2B1F-4CE7-8A1D-79B5E7E35D07}" srcId="{1C6C8731-84DF-4108-9D5C-1184ECE2F458}" destId="{A59DD2EE-C73D-4EAB-BA45-5246F13A488D}" srcOrd="1" destOrd="0" parTransId="{2BF2E18C-BF6C-487A-9B19-2C7B16D4EEDD}" sibTransId="{F6F98FA0-FA16-4230-A97F-A9FA1C82C654}"/>
    <dgm:cxn modelId="{17BBFD74-3D2E-4675-9386-71D1A93EBC5C}" srcId="{1C6C8731-84DF-4108-9D5C-1184ECE2F458}" destId="{6240ACDA-D186-47B7-8D05-FA96EAD1CB45}" srcOrd="0" destOrd="0" parTransId="{BD9026B5-36D9-4244-92C5-8C7445DB61F8}" sibTransId="{9FB61F90-7A3C-4E93-AF5E-1155B86062FC}"/>
    <dgm:cxn modelId="{7BEC6B92-8FEF-4CF1-96B5-66224AD88C52}" srcId="{1C6C8731-84DF-4108-9D5C-1184ECE2F458}" destId="{34CFA886-6C50-4581-90DD-89E54C9960E1}" srcOrd="4" destOrd="0" parTransId="{2537FE18-F5DA-4D9E-972C-D52D42A0FCFB}" sibTransId="{0AC4A1D8-E3A3-47BC-89A4-00CC8A0762AE}"/>
    <dgm:cxn modelId="{AB31F09B-30EC-4DAE-B707-B4384516589A}" type="presOf" srcId="{1308C5B6-9860-4E0C-A9BE-731D562AA40D}" destId="{3D47A167-5AFA-4258-AD2A-647AC0227262}" srcOrd="0" destOrd="0" presId="urn:microsoft.com/office/officeart/2005/8/layout/default"/>
    <dgm:cxn modelId="{9B2CDFA4-2A30-4658-8EEC-6AD802816D07}" type="presOf" srcId="{CF2D61B1-42A5-4E83-945A-C08D361891E5}" destId="{06498B89-01EF-4A73-A5F5-A17DA6B09AA5}" srcOrd="0" destOrd="0" presId="urn:microsoft.com/office/officeart/2005/8/layout/default"/>
    <dgm:cxn modelId="{6BAEDAB1-FD67-4679-9AFC-AC818643550E}" type="presOf" srcId="{1C6C8731-84DF-4108-9D5C-1184ECE2F458}" destId="{8E5919E1-5E74-4F3F-BEBD-6F0DC8205C4A}" srcOrd="0" destOrd="0" presId="urn:microsoft.com/office/officeart/2005/8/layout/default"/>
    <dgm:cxn modelId="{97E105CB-F66B-43DF-AAE7-AD8E800EF70A}" srcId="{1C6C8731-84DF-4108-9D5C-1184ECE2F458}" destId="{CF2D61B1-42A5-4E83-945A-C08D361891E5}" srcOrd="5" destOrd="0" parTransId="{BC1B02B1-9EF2-4D3E-8BD0-7B800A5E78F2}" sibTransId="{28779B19-6A19-4B3B-AF28-BABEFC7A6B4A}"/>
    <dgm:cxn modelId="{8783D7DC-D695-4A80-9F48-64B1CF671057}" type="presOf" srcId="{1061286A-7925-43B5-B841-F8556DB17AA3}" destId="{3F68CACF-FEB2-4017-9C86-219BFF0D3090}" srcOrd="0" destOrd="0" presId="urn:microsoft.com/office/officeart/2005/8/layout/default"/>
    <dgm:cxn modelId="{9DC281FE-228F-4082-A930-EA5CC56D2767}" type="presOf" srcId="{34CFA886-6C50-4581-90DD-89E54C9960E1}" destId="{AA6E6C62-C42A-4C14-9DC1-D6FB605A1155}" srcOrd="0" destOrd="0" presId="urn:microsoft.com/office/officeart/2005/8/layout/default"/>
    <dgm:cxn modelId="{72DB27BF-E95F-47AA-9BFC-18F8C72BE5A9}" type="presParOf" srcId="{8E5919E1-5E74-4F3F-BEBD-6F0DC8205C4A}" destId="{BAB1ED14-A7CF-479E-AF34-587743220AF1}" srcOrd="0" destOrd="0" presId="urn:microsoft.com/office/officeart/2005/8/layout/default"/>
    <dgm:cxn modelId="{9DAD6AD1-C0D8-4967-A835-6CDF1518C2E5}" type="presParOf" srcId="{8E5919E1-5E74-4F3F-BEBD-6F0DC8205C4A}" destId="{2E5A2DB1-60F8-43AF-9914-91B40121357E}" srcOrd="1" destOrd="0" presId="urn:microsoft.com/office/officeart/2005/8/layout/default"/>
    <dgm:cxn modelId="{1CB6915A-E27A-472F-94BF-78F1B489658A}" type="presParOf" srcId="{8E5919E1-5E74-4F3F-BEBD-6F0DC8205C4A}" destId="{F47A1EC7-D48B-4311-BFE6-B206DDEE21D2}" srcOrd="2" destOrd="0" presId="urn:microsoft.com/office/officeart/2005/8/layout/default"/>
    <dgm:cxn modelId="{4E8E3CF2-18AE-4D3C-B199-4EBA4CD4732C}" type="presParOf" srcId="{8E5919E1-5E74-4F3F-BEBD-6F0DC8205C4A}" destId="{EA133B05-3096-456F-9E40-A630CA659821}" srcOrd="3" destOrd="0" presId="urn:microsoft.com/office/officeart/2005/8/layout/default"/>
    <dgm:cxn modelId="{A4259D25-7BCA-48FA-B807-A32FFEDC47C9}" type="presParOf" srcId="{8E5919E1-5E74-4F3F-BEBD-6F0DC8205C4A}" destId="{3D47A167-5AFA-4258-AD2A-647AC0227262}" srcOrd="4" destOrd="0" presId="urn:microsoft.com/office/officeart/2005/8/layout/default"/>
    <dgm:cxn modelId="{BEB44201-31AF-4A47-8D5B-A628E7E910A2}" type="presParOf" srcId="{8E5919E1-5E74-4F3F-BEBD-6F0DC8205C4A}" destId="{05FBADEA-A505-46F0-AF3D-982C53A87636}" srcOrd="5" destOrd="0" presId="urn:microsoft.com/office/officeart/2005/8/layout/default"/>
    <dgm:cxn modelId="{C59E40A8-FBDF-48D8-8696-100304B38FE3}" type="presParOf" srcId="{8E5919E1-5E74-4F3F-BEBD-6F0DC8205C4A}" destId="{3F68CACF-FEB2-4017-9C86-219BFF0D3090}" srcOrd="6" destOrd="0" presId="urn:microsoft.com/office/officeart/2005/8/layout/default"/>
    <dgm:cxn modelId="{14744FBB-DB31-4F4C-9AE2-E2BE2D9E0590}" type="presParOf" srcId="{8E5919E1-5E74-4F3F-BEBD-6F0DC8205C4A}" destId="{A38C3ACC-9714-4545-BC8D-BD8195BAD155}" srcOrd="7" destOrd="0" presId="urn:microsoft.com/office/officeart/2005/8/layout/default"/>
    <dgm:cxn modelId="{E1F7EE3B-8F4B-41A8-9B6E-757795F7D4A7}" type="presParOf" srcId="{8E5919E1-5E74-4F3F-BEBD-6F0DC8205C4A}" destId="{AA6E6C62-C42A-4C14-9DC1-D6FB605A1155}" srcOrd="8" destOrd="0" presId="urn:microsoft.com/office/officeart/2005/8/layout/default"/>
    <dgm:cxn modelId="{CB115044-3D32-4631-AF5B-79CFAC2EA7A2}" type="presParOf" srcId="{8E5919E1-5E74-4F3F-BEBD-6F0DC8205C4A}" destId="{A3CF40ED-7269-48D1-8CAA-BBEAE07210A6}" srcOrd="9" destOrd="0" presId="urn:microsoft.com/office/officeart/2005/8/layout/default"/>
    <dgm:cxn modelId="{FB3D140C-1727-4927-9403-EDAA03DDBD13}" type="presParOf" srcId="{8E5919E1-5E74-4F3F-BEBD-6F0DC8205C4A}" destId="{06498B89-01EF-4A73-A5F5-A17DA6B09AA5}"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2105679-0C76-40E2-AF80-CAD4F1534B23}"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D8460CC8-02D7-4E1C-8F40-BDDD9664F901}">
      <dgm:prSet/>
      <dgm:spPr/>
      <dgm:t>
        <a:bodyPr/>
        <a:lstStyle/>
        <a:p>
          <a:pPr>
            <a:lnSpc>
              <a:spcPct val="100000"/>
            </a:lnSpc>
          </a:pPr>
          <a:r>
            <a:rPr lang="en-US"/>
            <a:t>Here objects are classified by the majority of its neighbors.</a:t>
          </a:r>
        </a:p>
      </dgm:t>
    </dgm:pt>
    <dgm:pt modelId="{BEA96FC8-5213-446B-A7DF-6113ACFEA58C}" type="parTrans" cxnId="{06867038-60FD-4D9F-8E98-DE4A6900604C}">
      <dgm:prSet/>
      <dgm:spPr/>
      <dgm:t>
        <a:bodyPr/>
        <a:lstStyle/>
        <a:p>
          <a:endParaRPr lang="en-US"/>
        </a:p>
      </dgm:t>
    </dgm:pt>
    <dgm:pt modelId="{6368ECD2-3BA7-429D-BCD1-44C297E8AA1C}" type="sibTrans" cxnId="{06867038-60FD-4D9F-8E98-DE4A6900604C}">
      <dgm:prSet/>
      <dgm:spPr/>
      <dgm:t>
        <a:bodyPr/>
        <a:lstStyle/>
        <a:p>
          <a:pPr>
            <a:lnSpc>
              <a:spcPct val="100000"/>
            </a:lnSpc>
          </a:pPr>
          <a:endParaRPr lang="en-US"/>
        </a:p>
      </dgm:t>
    </dgm:pt>
    <dgm:pt modelId="{468D534E-0DDD-475A-A215-5090BC338B3A}">
      <dgm:prSet/>
      <dgm:spPr/>
      <dgm:t>
        <a:bodyPr/>
        <a:lstStyle/>
        <a:p>
          <a:pPr>
            <a:lnSpc>
              <a:spcPct val="100000"/>
            </a:lnSpc>
          </a:pPr>
          <a:r>
            <a:rPr lang="en-US"/>
            <a:t>K-value determines the number of neighbors to be considered for classification.</a:t>
          </a:r>
        </a:p>
      </dgm:t>
    </dgm:pt>
    <dgm:pt modelId="{C7B27D20-E04F-42BE-90E6-978A289830EB}" type="parTrans" cxnId="{3817BB45-E47C-4908-8F20-76E7C796C0F8}">
      <dgm:prSet/>
      <dgm:spPr/>
      <dgm:t>
        <a:bodyPr/>
        <a:lstStyle/>
        <a:p>
          <a:endParaRPr lang="en-US"/>
        </a:p>
      </dgm:t>
    </dgm:pt>
    <dgm:pt modelId="{64181B99-1A94-4390-AE36-35E872841D1F}" type="sibTrans" cxnId="{3817BB45-E47C-4908-8F20-76E7C796C0F8}">
      <dgm:prSet/>
      <dgm:spPr/>
      <dgm:t>
        <a:bodyPr/>
        <a:lstStyle/>
        <a:p>
          <a:endParaRPr lang="en-US"/>
        </a:p>
      </dgm:t>
    </dgm:pt>
    <dgm:pt modelId="{C7663DA7-501D-4992-86E1-0937ECB85785}" type="pres">
      <dgm:prSet presAssocID="{12105679-0C76-40E2-AF80-CAD4F1534B23}" presName="root" presStyleCnt="0">
        <dgm:presLayoutVars>
          <dgm:dir/>
          <dgm:resizeHandles val="exact"/>
        </dgm:presLayoutVars>
      </dgm:prSet>
      <dgm:spPr/>
    </dgm:pt>
    <dgm:pt modelId="{1F140184-D7C4-4CF2-BA0F-5205BF9C2693}" type="pres">
      <dgm:prSet presAssocID="{12105679-0C76-40E2-AF80-CAD4F1534B23}" presName="container" presStyleCnt="0">
        <dgm:presLayoutVars>
          <dgm:dir/>
          <dgm:resizeHandles val="exact"/>
        </dgm:presLayoutVars>
      </dgm:prSet>
      <dgm:spPr/>
    </dgm:pt>
    <dgm:pt modelId="{BCEF1E33-AB02-4559-82F6-D5AC3C62CB84}" type="pres">
      <dgm:prSet presAssocID="{D8460CC8-02D7-4E1C-8F40-BDDD9664F901}" presName="compNode" presStyleCnt="0"/>
      <dgm:spPr/>
    </dgm:pt>
    <dgm:pt modelId="{F921BCC8-7E2A-49C1-9F66-8E83BF61FE04}" type="pres">
      <dgm:prSet presAssocID="{D8460CC8-02D7-4E1C-8F40-BDDD9664F901}" presName="iconBgRect" presStyleLbl="bgShp" presStyleIdx="0" presStyleCnt="2"/>
      <dgm:spPr/>
    </dgm:pt>
    <dgm:pt modelId="{738038DC-D666-4260-844A-857403736DEC}" type="pres">
      <dgm:prSet presAssocID="{D8460CC8-02D7-4E1C-8F40-BDDD9664F90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use"/>
        </a:ext>
      </dgm:extLst>
    </dgm:pt>
    <dgm:pt modelId="{97ED7149-A4F8-4B78-818D-0F160EAF4958}" type="pres">
      <dgm:prSet presAssocID="{D8460CC8-02D7-4E1C-8F40-BDDD9664F901}" presName="spaceRect" presStyleCnt="0"/>
      <dgm:spPr/>
    </dgm:pt>
    <dgm:pt modelId="{0AB8CBF3-F949-4CB6-AFA8-BC9136527D15}" type="pres">
      <dgm:prSet presAssocID="{D8460CC8-02D7-4E1C-8F40-BDDD9664F901}" presName="textRect" presStyleLbl="revTx" presStyleIdx="0" presStyleCnt="2">
        <dgm:presLayoutVars>
          <dgm:chMax val="1"/>
          <dgm:chPref val="1"/>
        </dgm:presLayoutVars>
      </dgm:prSet>
      <dgm:spPr/>
    </dgm:pt>
    <dgm:pt modelId="{F7098AF0-17D4-4110-8A48-76FDF20C5656}" type="pres">
      <dgm:prSet presAssocID="{6368ECD2-3BA7-429D-BCD1-44C297E8AA1C}" presName="sibTrans" presStyleLbl="sibTrans2D1" presStyleIdx="0" presStyleCnt="0"/>
      <dgm:spPr/>
    </dgm:pt>
    <dgm:pt modelId="{BCE4D1E7-F908-4A30-81B8-9F44B067A3EE}" type="pres">
      <dgm:prSet presAssocID="{468D534E-0DDD-475A-A215-5090BC338B3A}" presName="compNode" presStyleCnt="0"/>
      <dgm:spPr/>
    </dgm:pt>
    <dgm:pt modelId="{69B6D920-B2AB-46BC-9E80-2F7A08CDE3BD}" type="pres">
      <dgm:prSet presAssocID="{468D534E-0DDD-475A-A215-5090BC338B3A}" presName="iconBgRect" presStyleLbl="bgShp" presStyleIdx="1" presStyleCnt="2"/>
      <dgm:spPr/>
    </dgm:pt>
    <dgm:pt modelId="{4E30AEEE-724B-44FD-A8CA-81FA92EB583C}" type="pres">
      <dgm:prSet presAssocID="{468D534E-0DDD-475A-A215-5090BC338B3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D892C210-8B63-42D6-A4B1-85CFF4E31EF0}" type="pres">
      <dgm:prSet presAssocID="{468D534E-0DDD-475A-A215-5090BC338B3A}" presName="spaceRect" presStyleCnt="0"/>
      <dgm:spPr/>
    </dgm:pt>
    <dgm:pt modelId="{2DF9C596-1D97-442C-B2AD-71B657C8ECB8}" type="pres">
      <dgm:prSet presAssocID="{468D534E-0DDD-475A-A215-5090BC338B3A}" presName="textRect" presStyleLbl="revTx" presStyleIdx="1" presStyleCnt="2">
        <dgm:presLayoutVars>
          <dgm:chMax val="1"/>
          <dgm:chPref val="1"/>
        </dgm:presLayoutVars>
      </dgm:prSet>
      <dgm:spPr/>
    </dgm:pt>
  </dgm:ptLst>
  <dgm:cxnLst>
    <dgm:cxn modelId="{B68B8035-C9D2-47D4-8793-E54E2C58A2FE}" type="presOf" srcId="{12105679-0C76-40E2-AF80-CAD4F1534B23}" destId="{C7663DA7-501D-4992-86E1-0937ECB85785}" srcOrd="0" destOrd="0" presId="urn:microsoft.com/office/officeart/2018/2/layout/IconCircleList"/>
    <dgm:cxn modelId="{06867038-60FD-4D9F-8E98-DE4A6900604C}" srcId="{12105679-0C76-40E2-AF80-CAD4F1534B23}" destId="{D8460CC8-02D7-4E1C-8F40-BDDD9664F901}" srcOrd="0" destOrd="0" parTransId="{BEA96FC8-5213-446B-A7DF-6113ACFEA58C}" sibTransId="{6368ECD2-3BA7-429D-BCD1-44C297E8AA1C}"/>
    <dgm:cxn modelId="{3817BB45-E47C-4908-8F20-76E7C796C0F8}" srcId="{12105679-0C76-40E2-AF80-CAD4F1534B23}" destId="{468D534E-0DDD-475A-A215-5090BC338B3A}" srcOrd="1" destOrd="0" parTransId="{C7B27D20-E04F-42BE-90E6-978A289830EB}" sibTransId="{64181B99-1A94-4390-AE36-35E872841D1F}"/>
    <dgm:cxn modelId="{E0E56674-F105-4E30-8B86-C54B7C70B386}" type="presOf" srcId="{D8460CC8-02D7-4E1C-8F40-BDDD9664F901}" destId="{0AB8CBF3-F949-4CB6-AFA8-BC9136527D15}" srcOrd="0" destOrd="0" presId="urn:microsoft.com/office/officeart/2018/2/layout/IconCircleList"/>
    <dgm:cxn modelId="{502649AD-3A9C-4765-ABF9-00C3A54AE8A6}" type="presOf" srcId="{468D534E-0DDD-475A-A215-5090BC338B3A}" destId="{2DF9C596-1D97-442C-B2AD-71B657C8ECB8}" srcOrd="0" destOrd="0" presId="urn:microsoft.com/office/officeart/2018/2/layout/IconCircleList"/>
    <dgm:cxn modelId="{DA3A87C0-7B41-4175-B8D4-39CE6C510DC6}" type="presOf" srcId="{6368ECD2-3BA7-429D-BCD1-44C297E8AA1C}" destId="{F7098AF0-17D4-4110-8A48-76FDF20C5656}" srcOrd="0" destOrd="0" presId="urn:microsoft.com/office/officeart/2018/2/layout/IconCircleList"/>
    <dgm:cxn modelId="{FBF99680-22C7-488D-AB1F-2BD51820A980}" type="presParOf" srcId="{C7663DA7-501D-4992-86E1-0937ECB85785}" destId="{1F140184-D7C4-4CF2-BA0F-5205BF9C2693}" srcOrd="0" destOrd="0" presId="urn:microsoft.com/office/officeart/2018/2/layout/IconCircleList"/>
    <dgm:cxn modelId="{E4187D51-DFF8-4338-B069-049D05A4A5A3}" type="presParOf" srcId="{1F140184-D7C4-4CF2-BA0F-5205BF9C2693}" destId="{BCEF1E33-AB02-4559-82F6-D5AC3C62CB84}" srcOrd="0" destOrd="0" presId="urn:microsoft.com/office/officeart/2018/2/layout/IconCircleList"/>
    <dgm:cxn modelId="{88997236-6396-4917-8DB5-D55AA5BC6F8A}" type="presParOf" srcId="{BCEF1E33-AB02-4559-82F6-D5AC3C62CB84}" destId="{F921BCC8-7E2A-49C1-9F66-8E83BF61FE04}" srcOrd="0" destOrd="0" presId="urn:microsoft.com/office/officeart/2018/2/layout/IconCircleList"/>
    <dgm:cxn modelId="{E1E10B62-E4B1-4D39-841F-A10BD51871D9}" type="presParOf" srcId="{BCEF1E33-AB02-4559-82F6-D5AC3C62CB84}" destId="{738038DC-D666-4260-844A-857403736DEC}" srcOrd="1" destOrd="0" presId="urn:microsoft.com/office/officeart/2018/2/layout/IconCircleList"/>
    <dgm:cxn modelId="{392B5584-A20C-4EB8-8420-FBA3B5187F45}" type="presParOf" srcId="{BCEF1E33-AB02-4559-82F6-D5AC3C62CB84}" destId="{97ED7149-A4F8-4B78-818D-0F160EAF4958}" srcOrd="2" destOrd="0" presId="urn:microsoft.com/office/officeart/2018/2/layout/IconCircleList"/>
    <dgm:cxn modelId="{83D7047E-3F01-48E6-B961-006557C13D32}" type="presParOf" srcId="{BCEF1E33-AB02-4559-82F6-D5AC3C62CB84}" destId="{0AB8CBF3-F949-4CB6-AFA8-BC9136527D15}" srcOrd="3" destOrd="0" presId="urn:microsoft.com/office/officeart/2018/2/layout/IconCircleList"/>
    <dgm:cxn modelId="{C040D4CA-BC67-4FED-9266-8476DC0F7CE9}" type="presParOf" srcId="{1F140184-D7C4-4CF2-BA0F-5205BF9C2693}" destId="{F7098AF0-17D4-4110-8A48-76FDF20C5656}" srcOrd="1" destOrd="0" presId="urn:microsoft.com/office/officeart/2018/2/layout/IconCircleList"/>
    <dgm:cxn modelId="{140786C1-DF71-4D62-8DBB-406ACAF72DCD}" type="presParOf" srcId="{1F140184-D7C4-4CF2-BA0F-5205BF9C2693}" destId="{BCE4D1E7-F908-4A30-81B8-9F44B067A3EE}" srcOrd="2" destOrd="0" presId="urn:microsoft.com/office/officeart/2018/2/layout/IconCircleList"/>
    <dgm:cxn modelId="{7199E4BA-64F5-4468-AB89-5DEA0ED59DAF}" type="presParOf" srcId="{BCE4D1E7-F908-4A30-81B8-9F44B067A3EE}" destId="{69B6D920-B2AB-46BC-9E80-2F7A08CDE3BD}" srcOrd="0" destOrd="0" presId="urn:microsoft.com/office/officeart/2018/2/layout/IconCircleList"/>
    <dgm:cxn modelId="{63A8FAD8-89A5-488F-AF3F-5E5359898319}" type="presParOf" srcId="{BCE4D1E7-F908-4A30-81B8-9F44B067A3EE}" destId="{4E30AEEE-724B-44FD-A8CA-81FA92EB583C}" srcOrd="1" destOrd="0" presId="urn:microsoft.com/office/officeart/2018/2/layout/IconCircleList"/>
    <dgm:cxn modelId="{8E8869F6-2FF7-466F-876C-7A2CDA8DA8BE}" type="presParOf" srcId="{BCE4D1E7-F908-4A30-81B8-9F44B067A3EE}" destId="{D892C210-8B63-42D6-A4B1-85CFF4E31EF0}" srcOrd="2" destOrd="0" presId="urn:microsoft.com/office/officeart/2018/2/layout/IconCircleList"/>
    <dgm:cxn modelId="{0D0E47BC-5911-4FB6-8EC8-FCF6A22427BD}" type="presParOf" srcId="{BCE4D1E7-F908-4A30-81B8-9F44B067A3EE}" destId="{2DF9C596-1D97-442C-B2AD-71B657C8ECB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00F64AB-7A32-4352-9C84-E89363E6FC4F}" type="doc">
      <dgm:prSet loTypeId="urn:microsoft.com/office/officeart/2016/7/layout/VerticalDownArrowProcess" loCatId="process" qsTypeId="urn:microsoft.com/office/officeart/2005/8/quickstyle/simple1" qsCatId="simple" csTypeId="urn:microsoft.com/office/officeart/2005/8/colors/colorful2" csCatId="colorful"/>
      <dgm:spPr/>
      <dgm:t>
        <a:bodyPr/>
        <a:lstStyle/>
        <a:p>
          <a:endParaRPr lang="en-US"/>
        </a:p>
      </dgm:t>
    </dgm:pt>
    <dgm:pt modelId="{61CB6A2C-C135-4F37-9487-769172E6AC42}">
      <dgm:prSet/>
      <dgm:spPr/>
      <dgm:t>
        <a:bodyPr/>
        <a:lstStyle/>
        <a:p>
          <a:r>
            <a:rPr lang="en-US"/>
            <a:t>Read</a:t>
          </a:r>
        </a:p>
      </dgm:t>
    </dgm:pt>
    <dgm:pt modelId="{17E9226F-BA2B-4B97-91F8-60D4560286B3}" type="parTrans" cxnId="{9CBD8A4B-C783-44C5-80B7-BB9609742CBA}">
      <dgm:prSet/>
      <dgm:spPr/>
      <dgm:t>
        <a:bodyPr/>
        <a:lstStyle/>
        <a:p>
          <a:endParaRPr lang="en-US"/>
        </a:p>
      </dgm:t>
    </dgm:pt>
    <dgm:pt modelId="{EB6E1806-0545-466A-9FEC-2307EF4B9369}" type="sibTrans" cxnId="{9CBD8A4B-C783-44C5-80B7-BB9609742CBA}">
      <dgm:prSet/>
      <dgm:spPr/>
      <dgm:t>
        <a:bodyPr/>
        <a:lstStyle/>
        <a:p>
          <a:endParaRPr lang="en-US"/>
        </a:p>
      </dgm:t>
    </dgm:pt>
    <dgm:pt modelId="{840C61C5-BECB-4DAF-9672-45E3103CD8FF}">
      <dgm:prSet/>
      <dgm:spPr/>
      <dgm:t>
        <a:bodyPr/>
        <a:lstStyle/>
        <a:p>
          <a:r>
            <a:rPr lang="en-US"/>
            <a:t>Read k-value and distance metric and test data.</a:t>
          </a:r>
        </a:p>
      </dgm:t>
    </dgm:pt>
    <dgm:pt modelId="{2E6B7F22-A6BF-4E09-9683-4B82DB501922}" type="parTrans" cxnId="{5F11BABE-D68F-451A-B203-F94552E430A4}">
      <dgm:prSet/>
      <dgm:spPr/>
      <dgm:t>
        <a:bodyPr/>
        <a:lstStyle/>
        <a:p>
          <a:endParaRPr lang="en-US"/>
        </a:p>
      </dgm:t>
    </dgm:pt>
    <dgm:pt modelId="{E6BE11C0-39FB-4D05-91C2-74A3B6B067EC}" type="sibTrans" cxnId="{5F11BABE-D68F-451A-B203-F94552E430A4}">
      <dgm:prSet/>
      <dgm:spPr/>
      <dgm:t>
        <a:bodyPr/>
        <a:lstStyle/>
        <a:p>
          <a:endParaRPr lang="en-US"/>
        </a:p>
      </dgm:t>
    </dgm:pt>
    <dgm:pt modelId="{49ACFDDB-0351-4862-A782-1EC17000CF5D}">
      <dgm:prSet/>
      <dgm:spPr/>
      <dgm:t>
        <a:bodyPr/>
        <a:lstStyle/>
        <a:p>
          <a:r>
            <a:rPr lang="en-US"/>
            <a:t>Calculate</a:t>
          </a:r>
        </a:p>
      </dgm:t>
    </dgm:pt>
    <dgm:pt modelId="{1E524B9B-DE5B-4D2A-80B9-40B86FDC39EE}" type="parTrans" cxnId="{16D7B9A5-D862-4488-8C2C-01E7B15F4466}">
      <dgm:prSet/>
      <dgm:spPr/>
      <dgm:t>
        <a:bodyPr/>
        <a:lstStyle/>
        <a:p>
          <a:endParaRPr lang="en-US"/>
        </a:p>
      </dgm:t>
    </dgm:pt>
    <dgm:pt modelId="{FA5AAD84-C10C-4286-968E-8330B93AB677}" type="sibTrans" cxnId="{16D7B9A5-D862-4488-8C2C-01E7B15F4466}">
      <dgm:prSet/>
      <dgm:spPr/>
      <dgm:t>
        <a:bodyPr/>
        <a:lstStyle/>
        <a:p>
          <a:endParaRPr lang="en-US"/>
        </a:p>
      </dgm:t>
    </dgm:pt>
    <dgm:pt modelId="{12F6CD04-6D62-4849-B925-B7FB0472EE7C}">
      <dgm:prSet/>
      <dgm:spPr/>
      <dgm:t>
        <a:bodyPr/>
        <a:lstStyle/>
        <a:p>
          <a:r>
            <a:rPr lang="en-US"/>
            <a:t>Calculate distance between each training sample and test data.</a:t>
          </a:r>
        </a:p>
      </dgm:t>
    </dgm:pt>
    <dgm:pt modelId="{66E1DE90-C1F6-4283-A6CE-FBE0B597F4C7}" type="parTrans" cxnId="{F1C67EE5-9334-46FC-8920-D478880A2A9F}">
      <dgm:prSet/>
      <dgm:spPr/>
      <dgm:t>
        <a:bodyPr/>
        <a:lstStyle/>
        <a:p>
          <a:endParaRPr lang="en-US"/>
        </a:p>
      </dgm:t>
    </dgm:pt>
    <dgm:pt modelId="{7215862E-5055-4A00-831E-63A77352BC97}" type="sibTrans" cxnId="{F1C67EE5-9334-46FC-8920-D478880A2A9F}">
      <dgm:prSet/>
      <dgm:spPr/>
      <dgm:t>
        <a:bodyPr/>
        <a:lstStyle/>
        <a:p>
          <a:endParaRPr lang="en-US"/>
        </a:p>
      </dgm:t>
    </dgm:pt>
    <dgm:pt modelId="{F3EFF759-652E-4779-ABF4-47627372BA59}">
      <dgm:prSet/>
      <dgm:spPr/>
      <dgm:t>
        <a:bodyPr/>
        <a:lstStyle/>
        <a:p>
          <a:r>
            <a:rPr lang="en-US"/>
            <a:t>Sort</a:t>
          </a:r>
        </a:p>
      </dgm:t>
    </dgm:pt>
    <dgm:pt modelId="{839BAAAF-35A6-480B-BD33-AB46DE835218}" type="parTrans" cxnId="{40EA97C3-5C75-4EF1-B3F3-8451AEC0F121}">
      <dgm:prSet/>
      <dgm:spPr/>
      <dgm:t>
        <a:bodyPr/>
        <a:lstStyle/>
        <a:p>
          <a:endParaRPr lang="en-US"/>
        </a:p>
      </dgm:t>
    </dgm:pt>
    <dgm:pt modelId="{127F4AD8-6D27-4407-8F55-E9CB86BB0F6C}" type="sibTrans" cxnId="{40EA97C3-5C75-4EF1-B3F3-8451AEC0F121}">
      <dgm:prSet/>
      <dgm:spPr/>
      <dgm:t>
        <a:bodyPr/>
        <a:lstStyle/>
        <a:p>
          <a:endParaRPr lang="en-US"/>
        </a:p>
      </dgm:t>
    </dgm:pt>
    <dgm:pt modelId="{5C154070-8811-45BA-A647-A0F7FEEF4A77}">
      <dgm:prSet/>
      <dgm:spPr/>
      <dgm:t>
        <a:bodyPr/>
        <a:lstStyle/>
        <a:p>
          <a:r>
            <a:rPr lang="en-US"/>
            <a:t>Sort distance and determine the majority of category of KNN.</a:t>
          </a:r>
        </a:p>
      </dgm:t>
    </dgm:pt>
    <dgm:pt modelId="{E2D5081F-A22C-4C02-8830-B87527FAF470}" type="parTrans" cxnId="{04747FD7-482F-442D-9ABB-4CBC21E208D7}">
      <dgm:prSet/>
      <dgm:spPr/>
      <dgm:t>
        <a:bodyPr/>
        <a:lstStyle/>
        <a:p>
          <a:endParaRPr lang="en-US"/>
        </a:p>
      </dgm:t>
    </dgm:pt>
    <dgm:pt modelId="{7F34330D-55A3-44A3-8E18-C7897C733C9A}" type="sibTrans" cxnId="{04747FD7-482F-442D-9ABB-4CBC21E208D7}">
      <dgm:prSet/>
      <dgm:spPr/>
      <dgm:t>
        <a:bodyPr/>
        <a:lstStyle/>
        <a:p>
          <a:endParaRPr lang="en-US"/>
        </a:p>
      </dgm:t>
    </dgm:pt>
    <dgm:pt modelId="{E6643445-482A-40DF-A535-D17BABEE47E0}">
      <dgm:prSet/>
      <dgm:spPr/>
      <dgm:t>
        <a:bodyPr/>
        <a:lstStyle/>
        <a:p>
          <a:r>
            <a:rPr lang="en-US"/>
            <a:t>Set</a:t>
          </a:r>
        </a:p>
      </dgm:t>
    </dgm:pt>
    <dgm:pt modelId="{A207DAC9-0B45-4F90-9935-FD7C77EEA091}" type="parTrans" cxnId="{E4A183A9-7A2E-4D5D-8125-F14147607519}">
      <dgm:prSet/>
      <dgm:spPr/>
      <dgm:t>
        <a:bodyPr/>
        <a:lstStyle/>
        <a:p>
          <a:endParaRPr lang="en-US"/>
        </a:p>
      </dgm:t>
    </dgm:pt>
    <dgm:pt modelId="{94565A10-3A94-442D-8FF8-F35A7AE53B0F}" type="sibTrans" cxnId="{E4A183A9-7A2E-4D5D-8125-F14147607519}">
      <dgm:prSet/>
      <dgm:spPr/>
      <dgm:t>
        <a:bodyPr/>
        <a:lstStyle/>
        <a:p>
          <a:endParaRPr lang="en-US"/>
        </a:p>
      </dgm:t>
    </dgm:pt>
    <dgm:pt modelId="{234B6897-A999-47B9-A7D3-B913B0816041}">
      <dgm:prSet/>
      <dgm:spPr/>
      <dgm:t>
        <a:bodyPr/>
        <a:lstStyle/>
        <a:p>
          <a:r>
            <a:rPr lang="en-US"/>
            <a:t>set the majority as the category of test sample.</a:t>
          </a:r>
        </a:p>
      </dgm:t>
    </dgm:pt>
    <dgm:pt modelId="{44E4D2E2-7445-4498-B251-92800456195A}" type="parTrans" cxnId="{32754F05-49C8-4523-8C93-77BCBACFE476}">
      <dgm:prSet/>
      <dgm:spPr/>
      <dgm:t>
        <a:bodyPr/>
        <a:lstStyle/>
        <a:p>
          <a:endParaRPr lang="en-US"/>
        </a:p>
      </dgm:t>
    </dgm:pt>
    <dgm:pt modelId="{928313A2-FB77-4691-85DC-14FFE7222C2E}" type="sibTrans" cxnId="{32754F05-49C8-4523-8C93-77BCBACFE476}">
      <dgm:prSet/>
      <dgm:spPr/>
      <dgm:t>
        <a:bodyPr/>
        <a:lstStyle/>
        <a:p>
          <a:endParaRPr lang="en-US"/>
        </a:p>
      </dgm:t>
    </dgm:pt>
    <dgm:pt modelId="{0BC02768-7043-4090-9ACD-71E1E9DB0E1D}" type="pres">
      <dgm:prSet presAssocID="{F00F64AB-7A32-4352-9C84-E89363E6FC4F}" presName="Name0" presStyleCnt="0">
        <dgm:presLayoutVars>
          <dgm:dir/>
          <dgm:animLvl val="lvl"/>
          <dgm:resizeHandles val="exact"/>
        </dgm:presLayoutVars>
      </dgm:prSet>
      <dgm:spPr/>
    </dgm:pt>
    <dgm:pt modelId="{F3616E34-73EF-4680-8C26-3F1804628FD9}" type="pres">
      <dgm:prSet presAssocID="{E6643445-482A-40DF-A535-D17BABEE47E0}" presName="boxAndChildren" presStyleCnt="0"/>
      <dgm:spPr/>
    </dgm:pt>
    <dgm:pt modelId="{A32B91C9-AB5D-46B1-BE6B-4CC3D595EA49}" type="pres">
      <dgm:prSet presAssocID="{E6643445-482A-40DF-A535-D17BABEE47E0}" presName="parentTextBox" presStyleLbl="alignNode1" presStyleIdx="0" presStyleCnt="4"/>
      <dgm:spPr/>
    </dgm:pt>
    <dgm:pt modelId="{8F0012C7-6148-489D-ABD2-625BDCB2EF3A}" type="pres">
      <dgm:prSet presAssocID="{E6643445-482A-40DF-A535-D17BABEE47E0}" presName="descendantBox" presStyleLbl="bgAccFollowNode1" presStyleIdx="0" presStyleCnt="4"/>
      <dgm:spPr/>
    </dgm:pt>
    <dgm:pt modelId="{82A9E506-80D6-47B4-BA4B-8723BF124B24}" type="pres">
      <dgm:prSet presAssocID="{127F4AD8-6D27-4407-8F55-E9CB86BB0F6C}" presName="sp" presStyleCnt="0"/>
      <dgm:spPr/>
    </dgm:pt>
    <dgm:pt modelId="{F3C8F77E-EA5E-434E-9CDE-605B9ADE3BCE}" type="pres">
      <dgm:prSet presAssocID="{F3EFF759-652E-4779-ABF4-47627372BA59}" presName="arrowAndChildren" presStyleCnt="0"/>
      <dgm:spPr/>
    </dgm:pt>
    <dgm:pt modelId="{215237F1-42FA-4288-8F84-76B7BA571069}" type="pres">
      <dgm:prSet presAssocID="{F3EFF759-652E-4779-ABF4-47627372BA59}" presName="parentTextArrow" presStyleLbl="node1" presStyleIdx="0" presStyleCnt="0"/>
      <dgm:spPr/>
    </dgm:pt>
    <dgm:pt modelId="{CD24A606-4F1C-4045-AE52-1FDACAEBA6CE}" type="pres">
      <dgm:prSet presAssocID="{F3EFF759-652E-4779-ABF4-47627372BA59}" presName="arrow" presStyleLbl="alignNode1" presStyleIdx="1" presStyleCnt="4"/>
      <dgm:spPr/>
    </dgm:pt>
    <dgm:pt modelId="{2429C43A-707D-42FF-9163-F5E569D7BB38}" type="pres">
      <dgm:prSet presAssocID="{F3EFF759-652E-4779-ABF4-47627372BA59}" presName="descendantArrow" presStyleLbl="bgAccFollowNode1" presStyleIdx="1" presStyleCnt="4"/>
      <dgm:spPr/>
    </dgm:pt>
    <dgm:pt modelId="{49AA8E5A-4661-4D6B-8F9C-25C6B7D0D145}" type="pres">
      <dgm:prSet presAssocID="{FA5AAD84-C10C-4286-968E-8330B93AB677}" presName="sp" presStyleCnt="0"/>
      <dgm:spPr/>
    </dgm:pt>
    <dgm:pt modelId="{78CD97F2-B621-4202-B359-701B0D819A14}" type="pres">
      <dgm:prSet presAssocID="{49ACFDDB-0351-4862-A782-1EC17000CF5D}" presName="arrowAndChildren" presStyleCnt="0"/>
      <dgm:spPr/>
    </dgm:pt>
    <dgm:pt modelId="{1F90352F-2719-4873-B994-41939308740B}" type="pres">
      <dgm:prSet presAssocID="{49ACFDDB-0351-4862-A782-1EC17000CF5D}" presName="parentTextArrow" presStyleLbl="node1" presStyleIdx="0" presStyleCnt="0"/>
      <dgm:spPr/>
    </dgm:pt>
    <dgm:pt modelId="{93ACBB54-96CE-41A0-A553-A56DD27BF53B}" type="pres">
      <dgm:prSet presAssocID="{49ACFDDB-0351-4862-A782-1EC17000CF5D}" presName="arrow" presStyleLbl="alignNode1" presStyleIdx="2" presStyleCnt="4"/>
      <dgm:spPr/>
    </dgm:pt>
    <dgm:pt modelId="{448E7B91-A240-4693-A05C-A3E4779E8E44}" type="pres">
      <dgm:prSet presAssocID="{49ACFDDB-0351-4862-A782-1EC17000CF5D}" presName="descendantArrow" presStyleLbl="bgAccFollowNode1" presStyleIdx="2" presStyleCnt="4"/>
      <dgm:spPr/>
    </dgm:pt>
    <dgm:pt modelId="{F05D8E05-427E-49CA-88EE-21DFE6C292BB}" type="pres">
      <dgm:prSet presAssocID="{EB6E1806-0545-466A-9FEC-2307EF4B9369}" presName="sp" presStyleCnt="0"/>
      <dgm:spPr/>
    </dgm:pt>
    <dgm:pt modelId="{0BC08F68-898D-49D3-AF2E-DAA3E1D016DB}" type="pres">
      <dgm:prSet presAssocID="{61CB6A2C-C135-4F37-9487-769172E6AC42}" presName="arrowAndChildren" presStyleCnt="0"/>
      <dgm:spPr/>
    </dgm:pt>
    <dgm:pt modelId="{28431D6B-C452-4A3D-B692-8CA5EE4EAE56}" type="pres">
      <dgm:prSet presAssocID="{61CB6A2C-C135-4F37-9487-769172E6AC42}" presName="parentTextArrow" presStyleLbl="node1" presStyleIdx="0" presStyleCnt="0"/>
      <dgm:spPr/>
    </dgm:pt>
    <dgm:pt modelId="{6A055ACF-E5BD-4E60-B79F-769E30DA885C}" type="pres">
      <dgm:prSet presAssocID="{61CB6A2C-C135-4F37-9487-769172E6AC42}" presName="arrow" presStyleLbl="alignNode1" presStyleIdx="3" presStyleCnt="4"/>
      <dgm:spPr/>
    </dgm:pt>
    <dgm:pt modelId="{D205CC5F-78F5-4B98-84BC-F1118560EA91}" type="pres">
      <dgm:prSet presAssocID="{61CB6A2C-C135-4F37-9487-769172E6AC42}" presName="descendantArrow" presStyleLbl="bgAccFollowNode1" presStyleIdx="3" presStyleCnt="4"/>
      <dgm:spPr/>
    </dgm:pt>
  </dgm:ptLst>
  <dgm:cxnLst>
    <dgm:cxn modelId="{32754F05-49C8-4523-8C93-77BCBACFE476}" srcId="{E6643445-482A-40DF-A535-D17BABEE47E0}" destId="{234B6897-A999-47B9-A7D3-B913B0816041}" srcOrd="0" destOrd="0" parTransId="{44E4D2E2-7445-4498-B251-92800456195A}" sibTransId="{928313A2-FB77-4691-85DC-14FFE7222C2E}"/>
    <dgm:cxn modelId="{7CA39A1C-69E9-468B-85C1-05A78A3FA8C0}" type="presOf" srcId="{F00F64AB-7A32-4352-9C84-E89363E6FC4F}" destId="{0BC02768-7043-4090-9ACD-71E1E9DB0E1D}" srcOrd="0" destOrd="0" presId="urn:microsoft.com/office/officeart/2016/7/layout/VerticalDownArrowProcess"/>
    <dgm:cxn modelId="{4D4FF01F-86C2-4D42-85B9-363BA7995E96}" type="presOf" srcId="{E6643445-482A-40DF-A535-D17BABEE47E0}" destId="{A32B91C9-AB5D-46B1-BE6B-4CC3D595EA49}" srcOrd="0" destOrd="0" presId="urn:microsoft.com/office/officeart/2016/7/layout/VerticalDownArrowProcess"/>
    <dgm:cxn modelId="{6F12E829-617E-468C-A49A-579AC443DF01}" type="presOf" srcId="{61CB6A2C-C135-4F37-9487-769172E6AC42}" destId="{28431D6B-C452-4A3D-B692-8CA5EE4EAE56}" srcOrd="0" destOrd="0" presId="urn:microsoft.com/office/officeart/2016/7/layout/VerticalDownArrowProcess"/>
    <dgm:cxn modelId="{17A8D045-0C59-45F9-823E-DEF5A9ADB78B}" type="presOf" srcId="{840C61C5-BECB-4DAF-9672-45E3103CD8FF}" destId="{D205CC5F-78F5-4B98-84BC-F1118560EA91}" srcOrd="0" destOrd="0" presId="urn:microsoft.com/office/officeart/2016/7/layout/VerticalDownArrowProcess"/>
    <dgm:cxn modelId="{9CBD8A4B-C783-44C5-80B7-BB9609742CBA}" srcId="{F00F64AB-7A32-4352-9C84-E89363E6FC4F}" destId="{61CB6A2C-C135-4F37-9487-769172E6AC42}" srcOrd="0" destOrd="0" parTransId="{17E9226F-BA2B-4B97-91F8-60D4560286B3}" sibTransId="{EB6E1806-0545-466A-9FEC-2307EF4B9369}"/>
    <dgm:cxn modelId="{15044977-9223-4F63-92E0-EC033B95C1CC}" type="presOf" srcId="{49ACFDDB-0351-4862-A782-1EC17000CF5D}" destId="{93ACBB54-96CE-41A0-A553-A56DD27BF53B}" srcOrd="1" destOrd="0" presId="urn:microsoft.com/office/officeart/2016/7/layout/VerticalDownArrowProcess"/>
    <dgm:cxn modelId="{923F827E-2FCD-4FB2-B77F-1C2E6D6B5714}" type="presOf" srcId="{61CB6A2C-C135-4F37-9487-769172E6AC42}" destId="{6A055ACF-E5BD-4E60-B79F-769E30DA885C}" srcOrd="1" destOrd="0" presId="urn:microsoft.com/office/officeart/2016/7/layout/VerticalDownArrowProcess"/>
    <dgm:cxn modelId="{78678598-5684-48AA-BC3B-588586CD7A48}" type="presOf" srcId="{49ACFDDB-0351-4862-A782-1EC17000CF5D}" destId="{1F90352F-2719-4873-B994-41939308740B}" srcOrd="0" destOrd="0" presId="urn:microsoft.com/office/officeart/2016/7/layout/VerticalDownArrowProcess"/>
    <dgm:cxn modelId="{9382C09A-33B9-468E-82E1-4D660429D666}" type="presOf" srcId="{5C154070-8811-45BA-A647-A0F7FEEF4A77}" destId="{2429C43A-707D-42FF-9163-F5E569D7BB38}" srcOrd="0" destOrd="0" presId="urn:microsoft.com/office/officeart/2016/7/layout/VerticalDownArrowProcess"/>
    <dgm:cxn modelId="{ECE1A8A1-C7A2-419F-A6BF-144ADF732311}" type="presOf" srcId="{12F6CD04-6D62-4849-B925-B7FB0472EE7C}" destId="{448E7B91-A240-4693-A05C-A3E4779E8E44}" srcOrd="0" destOrd="0" presId="urn:microsoft.com/office/officeart/2016/7/layout/VerticalDownArrowProcess"/>
    <dgm:cxn modelId="{16D7B9A5-D862-4488-8C2C-01E7B15F4466}" srcId="{F00F64AB-7A32-4352-9C84-E89363E6FC4F}" destId="{49ACFDDB-0351-4862-A782-1EC17000CF5D}" srcOrd="1" destOrd="0" parTransId="{1E524B9B-DE5B-4D2A-80B9-40B86FDC39EE}" sibTransId="{FA5AAD84-C10C-4286-968E-8330B93AB677}"/>
    <dgm:cxn modelId="{E4A183A9-7A2E-4D5D-8125-F14147607519}" srcId="{F00F64AB-7A32-4352-9C84-E89363E6FC4F}" destId="{E6643445-482A-40DF-A535-D17BABEE47E0}" srcOrd="3" destOrd="0" parTransId="{A207DAC9-0B45-4F90-9935-FD7C77EEA091}" sibTransId="{94565A10-3A94-442D-8FF8-F35A7AE53B0F}"/>
    <dgm:cxn modelId="{04F2C9AE-FF31-45F5-80FA-0E1EFF54A7D8}" type="presOf" srcId="{234B6897-A999-47B9-A7D3-B913B0816041}" destId="{8F0012C7-6148-489D-ABD2-625BDCB2EF3A}" srcOrd="0" destOrd="0" presId="urn:microsoft.com/office/officeart/2016/7/layout/VerticalDownArrowProcess"/>
    <dgm:cxn modelId="{5F11BABE-D68F-451A-B203-F94552E430A4}" srcId="{61CB6A2C-C135-4F37-9487-769172E6AC42}" destId="{840C61C5-BECB-4DAF-9672-45E3103CD8FF}" srcOrd="0" destOrd="0" parTransId="{2E6B7F22-A6BF-4E09-9683-4B82DB501922}" sibTransId="{E6BE11C0-39FB-4D05-91C2-74A3B6B067EC}"/>
    <dgm:cxn modelId="{40EA97C3-5C75-4EF1-B3F3-8451AEC0F121}" srcId="{F00F64AB-7A32-4352-9C84-E89363E6FC4F}" destId="{F3EFF759-652E-4779-ABF4-47627372BA59}" srcOrd="2" destOrd="0" parTransId="{839BAAAF-35A6-480B-BD33-AB46DE835218}" sibTransId="{127F4AD8-6D27-4407-8F55-E9CB86BB0F6C}"/>
    <dgm:cxn modelId="{04747FD7-482F-442D-9ABB-4CBC21E208D7}" srcId="{F3EFF759-652E-4779-ABF4-47627372BA59}" destId="{5C154070-8811-45BA-A647-A0F7FEEF4A77}" srcOrd="0" destOrd="0" parTransId="{E2D5081F-A22C-4C02-8830-B87527FAF470}" sibTransId="{7F34330D-55A3-44A3-8E18-C7897C733C9A}"/>
    <dgm:cxn modelId="{588644DC-C580-477D-B047-D31D75AF27F5}" type="presOf" srcId="{F3EFF759-652E-4779-ABF4-47627372BA59}" destId="{215237F1-42FA-4288-8F84-76B7BA571069}" srcOrd="0" destOrd="0" presId="urn:microsoft.com/office/officeart/2016/7/layout/VerticalDownArrowProcess"/>
    <dgm:cxn modelId="{F1C67EE5-9334-46FC-8920-D478880A2A9F}" srcId="{49ACFDDB-0351-4862-A782-1EC17000CF5D}" destId="{12F6CD04-6D62-4849-B925-B7FB0472EE7C}" srcOrd="0" destOrd="0" parTransId="{66E1DE90-C1F6-4283-A6CE-FBE0B597F4C7}" sibTransId="{7215862E-5055-4A00-831E-63A77352BC97}"/>
    <dgm:cxn modelId="{A5891CF5-47E9-4EDB-ADD3-90D4D37A1FC5}" type="presOf" srcId="{F3EFF759-652E-4779-ABF4-47627372BA59}" destId="{CD24A606-4F1C-4045-AE52-1FDACAEBA6CE}" srcOrd="1" destOrd="0" presId="urn:microsoft.com/office/officeart/2016/7/layout/VerticalDownArrowProcess"/>
    <dgm:cxn modelId="{11A73113-C7DA-452B-A47D-662B4314EB65}" type="presParOf" srcId="{0BC02768-7043-4090-9ACD-71E1E9DB0E1D}" destId="{F3616E34-73EF-4680-8C26-3F1804628FD9}" srcOrd="0" destOrd="0" presId="urn:microsoft.com/office/officeart/2016/7/layout/VerticalDownArrowProcess"/>
    <dgm:cxn modelId="{047E0B2C-4631-4AE6-B5E1-F0AFA1F3C5AC}" type="presParOf" srcId="{F3616E34-73EF-4680-8C26-3F1804628FD9}" destId="{A32B91C9-AB5D-46B1-BE6B-4CC3D595EA49}" srcOrd="0" destOrd="0" presId="urn:microsoft.com/office/officeart/2016/7/layout/VerticalDownArrowProcess"/>
    <dgm:cxn modelId="{97F64111-C794-4281-9E63-359E8668C119}" type="presParOf" srcId="{F3616E34-73EF-4680-8C26-3F1804628FD9}" destId="{8F0012C7-6148-489D-ABD2-625BDCB2EF3A}" srcOrd="1" destOrd="0" presId="urn:microsoft.com/office/officeart/2016/7/layout/VerticalDownArrowProcess"/>
    <dgm:cxn modelId="{356BE8AA-BC28-4DE2-91E4-CBA3C7B1D646}" type="presParOf" srcId="{0BC02768-7043-4090-9ACD-71E1E9DB0E1D}" destId="{82A9E506-80D6-47B4-BA4B-8723BF124B24}" srcOrd="1" destOrd="0" presId="urn:microsoft.com/office/officeart/2016/7/layout/VerticalDownArrowProcess"/>
    <dgm:cxn modelId="{06AA8B74-C05D-4385-BEB2-23272FB27074}" type="presParOf" srcId="{0BC02768-7043-4090-9ACD-71E1E9DB0E1D}" destId="{F3C8F77E-EA5E-434E-9CDE-605B9ADE3BCE}" srcOrd="2" destOrd="0" presId="urn:microsoft.com/office/officeart/2016/7/layout/VerticalDownArrowProcess"/>
    <dgm:cxn modelId="{86310C2C-7795-460C-95DA-F2FC49A45D98}" type="presParOf" srcId="{F3C8F77E-EA5E-434E-9CDE-605B9ADE3BCE}" destId="{215237F1-42FA-4288-8F84-76B7BA571069}" srcOrd="0" destOrd="0" presId="urn:microsoft.com/office/officeart/2016/7/layout/VerticalDownArrowProcess"/>
    <dgm:cxn modelId="{B55FA238-FEDD-479B-84E7-C6F6359938C5}" type="presParOf" srcId="{F3C8F77E-EA5E-434E-9CDE-605B9ADE3BCE}" destId="{CD24A606-4F1C-4045-AE52-1FDACAEBA6CE}" srcOrd="1" destOrd="0" presId="urn:microsoft.com/office/officeart/2016/7/layout/VerticalDownArrowProcess"/>
    <dgm:cxn modelId="{0B71F582-F221-4E28-995F-0DF0D129A448}" type="presParOf" srcId="{F3C8F77E-EA5E-434E-9CDE-605B9ADE3BCE}" destId="{2429C43A-707D-42FF-9163-F5E569D7BB38}" srcOrd="2" destOrd="0" presId="urn:microsoft.com/office/officeart/2016/7/layout/VerticalDownArrowProcess"/>
    <dgm:cxn modelId="{B9EEBE26-776C-4DA0-B868-81C58BC38EB6}" type="presParOf" srcId="{0BC02768-7043-4090-9ACD-71E1E9DB0E1D}" destId="{49AA8E5A-4661-4D6B-8F9C-25C6B7D0D145}" srcOrd="3" destOrd="0" presId="urn:microsoft.com/office/officeart/2016/7/layout/VerticalDownArrowProcess"/>
    <dgm:cxn modelId="{1F2E8D13-6499-442C-85BD-C6BB8DBF7AE7}" type="presParOf" srcId="{0BC02768-7043-4090-9ACD-71E1E9DB0E1D}" destId="{78CD97F2-B621-4202-B359-701B0D819A14}" srcOrd="4" destOrd="0" presId="urn:microsoft.com/office/officeart/2016/7/layout/VerticalDownArrowProcess"/>
    <dgm:cxn modelId="{2336A293-A481-4F1B-8B6F-EF6E261E0842}" type="presParOf" srcId="{78CD97F2-B621-4202-B359-701B0D819A14}" destId="{1F90352F-2719-4873-B994-41939308740B}" srcOrd="0" destOrd="0" presId="urn:microsoft.com/office/officeart/2016/7/layout/VerticalDownArrowProcess"/>
    <dgm:cxn modelId="{D417DCDA-F2E1-493E-B1B1-03EB5FE46B59}" type="presParOf" srcId="{78CD97F2-B621-4202-B359-701B0D819A14}" destId="{93ACBB54-96CE-41A0-A553-A56DD27BF53B}" srcOrd="1" destOrd="0" presId="urn:microsoft.com/office/officeart/2016/7/layout/VerticalDownArrowProcess"/>
    <dgm:cxn modelId="{711B211B-221F-4A34-8132-B687EB977448}" type="presParOf" srcId="{78CD97F2-B621-4202-B359-701B0D819A14}" destId="{448E7B91-A240-4693-A05C-A3E4779E8E44}" srcOrd="2" destOrd="0" presId="urn:microsoft.com/office/officeart/2016/7/layout/VerticalDownArrowProcess"/>
    <dgm:cxn modelId="{89132BE6-9365-47A5-990E-48329361837E}" type="presParOf" srcId="{0BC02768-7043-4090-9ACD-71E1E9DB0E1D}" destId="{F05D8E05-427E-49CA-88EE-21DFE6C292BB}" srcOrd="5" destOrd="0" presId="urn:microsoft.com/office/officeart/2016/7/layout/VerticalDownArrowProcess"/>
    <dgm:cxn modelId="{52FF8A15-06E7-4C20-B28F-B9E33D433D9F}" type="presParOf" srcId="{0BC02768-7043-4090-9ACD-71E1E9DB0E1D}" destId="{0BC08F68-898D-49D3-AF2E-DAA3E1D016DB}" srcOrd="6" destOrd="0" presId="urn:microsoft.com/office/officeart/2016/7/layout/VerticalDownArrowProcess"/>
    <dgm:cxn modelId="{015BD7A5-022D-4BC8-91E6-5FD05285866A}" type="presParOf" srcId="{0BC08F68-898D-49D3-AF2E-DAA3E1D016DB}" destId="{28431D6B-C452-4A3D-B692-8CA5EE4EAE56}" srcOrd="0" destOrd="0" presId="urn:microsoft.com/office/officeart/2016/7/layout/VerticalDownArrowProcess"/>
    <dgm:cxn modelId="{528290A0-9CA6-4C70-A667-3ADA02C551E8}" type="presParOf" srcId="{0BC08F68-898D-49D3-AF2E-DAA3E1D016DB}" destId="{6A055ACF-E5BD-4E60-B79F-769E30DA885C}" srcOrd="1" destOrd="0" presId="urn:microsoft.com/office/officeart/2016/7/layout/VerticalDownArrowProcess"/>
    <dgm:cxn modelId="{0F24239C-6ECB-45A2-8F54-CAF845DFCC15}" type="presParOf" srcId="{0BC08F68-898D-49D3-AF2E-DAA3E1D016DB}" destId="{D205CC5F-78F5-4B98-84BC-F1118560EA91}"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E666952-55AC-4E5E-A66B-4A5568BD6C1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247476F-DDCB-4661-8C88-AB6D16945C9F}">
      <dgm:prSet/>
      <dgm:spPr/>
      <dgm:t>
        <a:bodyPr/>
        <a:lstStyle/>
        <a:p>
          <a:r>
            <a:rPr lang="en-US"/>
            <a:t>Used for majoring the distance between each point and its nearby points.</a:t>
          </a:r>
        </a:p>
      </dgm:t>
    </dgm:pt>
    <dgm:pt modelId="{CA583880-817B-4AD2-AE47-D93955F94605}" type="parTrans" cxnId="{62F39F1C-B18B-4010-8332-DF0B3C8D60BD}">
      <dgm:prSet/>
      <dgm:spPr/>
      <dgm:t>
        <a:bodyPr/>
        <a:lstStyle/>
        <a:p>
          <a:endParaRPr lang="en-US"/>
        </a:p>
      </dgm:t>
    </dgm:pt>
    <dgm:pt modelId="{DA371EDD-21F1-48F2-AB1B-EC72176F6BBC}" type="sibTrans" cxnId="{62F39F1C-B18B-4010-8332-DF0B3C8D60BD}">
      <dgm:prSet/>
      <dgm:spPr/>
      <dgm:t>
        <a:bodyPr/>
        <a:lstStyle/>
        <a:p>
          <a:endParaRPr lang="en-US"/>
        </a:p>
      </dgm:t>
    </dgm:pt>
    <dgm:pt modelId="{62C0DD32-F460-4919-863B-A778A0A5E94D}">
      <dgm:prSet/>
      <dgm:spPr/>
      <dgm:t>
        <a:bodyPr/>
        <a:lstStyle/>
        <a:p>
          <a:r>
            <a:rPr lang="en-US"/>
            <a:t>Selecting better distance function plays a crucial role in improving the performance of our algorithm.</a:t>
          </a:r>
        </a:p>
      </dgm:t>
    </dgm:pt>
    <dgm:pt modelId="{536474C7-FAD3-4AE3-AF21-F0A6FDC216D4}" type="parTrans" cxnId="{D742BED4-AD25-43B3-AA17-FF4D7D3E077C}">
      <dgm:prSet/>
      <dgm:spPr/>
      <dgm:t>
        <a:bodyPr/>
        <a:lstStyle/>
        <a:p>
          <a:endParaRPr lang="en-US"/>
        </a:p>
      </dgm:t>
    </dgm:pt>
    <dgm:pt modelId="{1C353619-2760-401A-9C8E-074FAD69906C}" type="sibTrans" cxnId="{D742BED4-AD25-43B3-AA17-FF4D7D3E077C}">
      <dgm:prSet/>
      <dgm:spPr/>
      <dgm:t>
        <a:bodyPr/>
        <a:lstStyle/>
        <a:p>
          <a:endParaRPr lang="en-US"/>
        </a:p>
      </dgm:t>
    </dgm:pt>
    <dgm:pt modelId="{C96B6BF9-7276-4882-8FA8-FB47DF938557}" type="pres">
      <dgm:prSet presAssocID="{AE666952-55AC-4E5E-A66B-4A5568BD6C1C}" presName="linear" presStyleCnt="0">
        <dgm:presLayoutVars>
          <dgm:animLvl val="lvl"/>
          <dgm:resizeHandles val="exact"/>
        </dgm:presLayoutVars>
      </dgm:prSet>
      <dgm:spPr/>
    </dgm:pt>
    <dgm:pt modelId="{42CAAF80-175B-45F5-B303-B5AFD2A225EE}" type="pres">
      <dgm:prSet presAssocID="{4247476F-DDCB-4661-8C88-AB6D16945C9F}" presName="parentText" presStyleLbl="node1" presStyleIdx="0" presStyleCnt="2">
        <dgm:presLayoutVars>
          <dgm:chMax val="0"/>
          <dgm:bulletEnabled val="1"/>
        </dgm:presLayoutVars>
      </dgm:prSet>
      <dgm:spPr/>
    </dgm:pt>
    <dgm:pt modelId="{E33890BF-19B0-4013-B730-06C985B8261E}" type="pres">
      <dgm:prSet presAssocID="{DA371EDD-21F1-48F2-AB1B-EC72176F6BBC}" presName="spacer" presStyleCnt="0"/>
      <dgm:spPr/>
    </dgm:pt>
    <dgm:pt modelId="{36433086-273C-43F7-A807-4EF18A2D2855}" type="pres">
      <dgm:prSet presAssocID="{62C0DD32-F460-4919-863B-A778A0A5E94D}" presName="parentText" presStyleLbl="node1" presStyleIdx="1" presStyleCnt="2">
        <dgm:presLayoutVars>
          <dgm:chMax val="0"/>
          <dgm:bulletEnabled val="1"/>
        </dgm:presLayoutVars>
      </dgm:prSet>
      <dgm:spPr/>
    </dgm:pt>
  </dgm:ptLst>
  <dgm:cxnLst>
    <dgm:cxn modelId="{62F39F1C-B18B-4010-8332-DF0B3C8D60BD}" srcId="{AE666952-55AC-4E5E-A66B-4A5568BD6C1C}" destId="{4247476F-DDCB-4661-8C88-AB6D16945C9F}" srcOrd="0" destOrd="0" parTransId="{CA583880-817B-4AD2-AE47-D93955F94605}" sibTransId="{DA371EDD-21F1-48F2-AB1B-EC72176F6BBC}"/>
    <dgm:cxn modelId="{8EDA851D-22F8-4E47-BAB9-87D56AB485CA}" type="presOf" srcId="{62C0DD32-F460-4919-863B-A778A0A5E94D}" destId="{36433086-273C-43F7-A807-4EF18A2D2855}" srcOrd="0" destOrd="0" presId="urn:microsoft.com/office/officeart/2005/8/layout/vList2"/>
    <dgm:cxn modelId="{1BFC5E2F-E763-4C3A-AE15-9D8D04EDC179}" type="presOf" srcId="{4247476F-DDCB-4661-8C88-AB6D16945C9F}" destId="{42CAAF80-175B-45F5-B303-B5AFD2A225EE}" srcOrd="0" destOrd="0" presId="urn:microsoft.com/office/officeart/2005/8/layout/vList2"/>
    <dgm:cxn modelId="{F85BE2CA-CBEE-4C5D-BF05-E28FA26DAF1D}" type="presOf" srcId="{AE666952-55AC-4E5E-A66B-4A5568BD6C1C}" destId="{C96B6BF9-7276-4882-8FA8-FB47DF938557}" srcOrd="0" destOrd="0" presId="urn:microsoft.com/office/officeart/2005/8/layout/vList2"/>
    <dgm:cxn modelId="{D742BED4-AD25-43B3-AA17-FF4D7D3E077C}" srcId="{AE666952-55AC-4E5E-A66B-4A5568BD6C1C}" destId="{62C0DD32-F460-4919-863B-A778A0A5E94D}" srcOrd="1" destOrd="0" parTransId="{536474C7-FAD3-4AE3-AF21-F0A6FDC216D4}" sibTransId="{1C353619-2760-401A-9C8E-074FAD69906C}"/>
    <dgm:cxn modelId="{D34C93A8-A1CF-49CC-8BA8-9C76F1215601}" type="presParOf" srcId="{C96B6BF9-7276-4882-8FA8-FB47DF938557}" destId="{42CAAF80-175B-45F5-B303-B5AFD2A225EE}" srcOrd="0" destOrd="0" presId="urn:microsoft.com/office/officeart/2005/8/layout/vList2"/>
    <dgm:cxn modelId="{A2D514A8-09CB-4FE7-9957-BEFD0F7D96F4}" type="presParOf" srcId="{C96B6BF9-7276-4882-8FA8-FB47DF938557}" destId="{E33890BF-19B0-4013-B730-06C985B8261E}" srcOrd="1" destOrd="0" presId="urn:microsoft.com/office/officeart/2005/8/layout/vList2"/>
    <dgm:cxn modelId="{F9CCE68B-CFE3-43C7-9AE7-470E7CD94ADD}" type="presParOf" srcId="{C96B6BF9-7276-4882-8FA8-FB47DF938557}" destId="{36433086-273C-43F7-A807-4EF18A2D2855}"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8C3668C-706B-4CCC-964A-14EF20C00E61}"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48CA7398-2CB2-4721-8B52-AFC40D9150DD}">
      <dgm:prSet/>
      <dgm:spPr/>
      <dgm:t>
        <a:bodyPr/>
        <a:lstStyle/>
        <a:p>
          <a:r>
            <a:rPr lang="en-US"/>
            <a:t>We started with the preprocessing of the data using the normalization technique which are : </a:t>
          </a:r>
          <a:r>
            <a:rPr lang="en-US" b="1"/>
            <a:t>Min-Max, Z score and Decimal scaling normalization</a:t>
          </a:r>
          <a:endParaRPr lang="en-US"/>
        </a:p>
      </dgm:t>
    </dgm:pt>
    <dgm:pt modelId="{45251B02-06A2-4D15-B5BF-C11F35B9FAFA}" type="parTrans" cxnId="{9755BCDB-40B8-4500-B425-D601B477505D}">
      <dgm:prSet/>
      <dgm:spPr/>
      <dgm:t>
        <a:bodyPr/>
        <a:lstStyle/>
        <a:p>
          <a:endParaRPr lang="en-US"/>
        </a:p>
      </dgm:t>
    </dgm:pt>
    <dgm:pt modelId="{982622B0-D26F-446D-AF9E-4F757659D9D4}" type="sibTrans" cxnId="{9755BCDB-40B8-4500-B425-D601B477505D}">
      <dgm:prSet/>
      <dgm:spPr/>
      <dgm:t>
        <a:bodyPr/>
        <a:lstStyle/>
        <a:p>
          <a:endParaRPr lang="en-US"/>
        </a:p>
      </dgm:t>
    </dgm:pt>
    <dgm:pt modelId="{7672EC2D-96B2-4D5A-90CB-694C05755031}">
      <dgm:prSet/>
      <dgm:spPr/>
      <dgm:t>
        <a:bodyPr/>
        <a:lstStyle/>
        <a:p>
          <a:r>
            <a:rPr lang="en-US"/>
            <a:t>After that, we start calculating the distance between the test sample and the training instances using </a:t>
          </a:r>
          <a:r>
            <a:rPr lang="en-US" b="1"/>
            <a:t>Euclidean, Manhattan, Chebyshev and Cosine</a:t>
          </a:r>
          <a:r>
            <a:rPr lang="en-US"/>
            <a:t>. </a:t>
          </a:r>
        </a:p>
      </dgm:t>
    </dgm:pt>
    <dgm:pt modelId="{68B62FD8-14A7-4AB0-96AE-D0542A5DE9B4}" type="parTrans" cxnId="{C8BE69E4-D127-44E1-99A2-F0DE151023A7}">
      <dgm:prSet/>
      <dgm:spPr/>
      <dgm:t>
        <a:bodyPr/>
        <a:lstStyle/>
        <a:p>
          <a:endParaRPr lang="en-US"/>
        </a:p>
      </dgm:t>
    </dgm:pt>
    <dgm:pt modelId="{993144BA-CC41-4EB0-B7D9-F53930EA0699}" type="sibTrans" cxnId="{C8BE69E4-D127-44E1-99A2-F0DE151023A7}">
      <dgm:prSet/>
      <dgm:spPr/>
      <dgm:t>
        <a:bodyPr/>
        <a:lstStyle/>
        <a:p>
          <a:endParaRPr lang="en-US"/>
        </a:p>
      </dgm:t>
    </dgm:pt>
    <dgm:pt modelId="{A10E3FB9-369D-4F9E-BEF2-581EBB7B7BE0}">
      <dgm:prSet/>
      <dgm:spPr/>
      <dgm:t>
        <a:bodyPr/>
        <a:lstStyle/>
        <a:p>
          <a:r>
            <a:rPr lang="en-US"/>
            <a:t>Then we start comparing the result of each sequence of these preprocessing techniques to find out which one is the most accurate one of them</a:t>
          </a:r>
        </a:p>
      </dgm:t>
    </dgm:pt>
    <dgm:pt modelId="{713C9FCF-4CF9-4F6B-AE14-07DA1DB35D79}" type="parTrans" cxnId="{5403CA08-6BED-401D-923D-40F43ABA3982}">
      <dgm:prSet/>
      <dgm:spPr/>
      <dgm:t>
        <a:bodyPr/>
        <a:lstStyle/>
        <a:p>
          <a:endParaRPr lang="en-US"/>
        </a:p>
      </dgm:t>
    </dgm:pt>
    <dgm:pt modelId="{C9D36825-310C-4F94-AE23-5C5BBC2E6F46}" type="sibTrans" cxnId="{5403CA08-6BED-401D-923D-40F43ABA3982}">
      <dgm:prSet/>
      <dgm:spPr/>
      <dgm:t>
        <a:bodyPr/>
        <a:lstStyle/>
        <a:p>
          <a:endParaRPr lang="en-US"/>
        </a:p>
      </dgm:t>
    </dgm:pt>
    <dgm:pt modelId="{CF4133D4-FD01-4BCA-B393-E7E347AF1D8A}" type="pres">
      <dgm:prSet presAssocID="{08C3668C-706B-4CCC-964A-14EF20C00E61}" presName="outerComposite" presStyleCnt="0">
        <dgm:presLayoutVars>
          <dgm:chMax val="5"/>
          <dgm:dir/>
          <dgm:resizeHandles val="exact"/>
        </dgm:presLayoutVars>
      </dgm:prSet>
      <dgm:spPr/>
    </dgm:pt>
    <dgm:pt modelId="{7570C381-A4C7-4C65-AB25-35440962CF37}" type="pres">
      <dgm:prSet presAssocID="{08C3668C-706B-4CCC-964A-14EF20C00E61}" presName="dummyMaxCanvas" presStyleCnt="0">
        <dgm:presLayoutVars/>
      </dgm:prSet>
      <dgm:spPr/>
    </dgm:pt>
    <dgm:pt modelId="{F5425A94-67F1-4558-A3B6-5904B1F4B413}" type="pres">
      <dgm:prSet presAssocID="{08C3668C-706B-4CCC-964A-14EF20C00E61}" presName="ThreeNodes_1" presStyleLbl="node1" presStyleIdx="0" presStyleCnt="3">
        <dgm:presLayoutVars>
          <dgm:bulletEnabled val="1"/>
        </dgm:presLayoutVars>
      </dgm:prSet>
      <dgm:spPr/>
    </dgm:pt>
    <dgm:pt modelId="{2AB39ACB-4E04-4E83-AA12-8BC975A872CD}" type="pres">
      <dgm:prSet presAssocID="{08C3668C-706B-4CCC-964A-14EF20C00E61}" presName="ThreeNodes_2" presStyleLbl="node1" presStyleIdx="1" presStyleCnt="3">
        <dgm:presLayoutVars>
          <dgm:bulletEnabled val="1"/>
        </dgm:presLayoutVars>
      </dgm:prSet>
      <dgm:spPr/>
    </dgm:pt>
    <dgm:pt modelId="{6D93ED0C-C2E2-4760-B1AA-602251021653}" type="pres">
      <dgm:prSet presAssocID="{08C3668C-706B-4CCC-964A-14EF20C00E61}" presName="ThreeNodes_3" presStyleLbl="node1" presStyleIdx="2" presStyleCnt="3">
        <dgm:presLayoutVars>
          <dgm:bulletEnabled val="1"/>
        </dgm:presLayoutVars>
      </dgm:prSet>
      <dgm:spPr/>
    </dgm:pt>
    <dgm:pt modelId="{BF783549-A8E1-483A-9FAC-7D20DA88DE8C}" type="pres">
      <dgm:prSet presAssocID="{08C3668C-706B-4CCC-964A-14EF20C00E61}" presName="ThreeConn_1-2" presStyleLbl="fgAccFollowNode1" presStyleIdx="0" presStyleCnt="2">
        <dgm:presLayoutVars>
          <dgm:bulletEnabled val="1"/>
        </dgm:presLayoutVars>
      </dgm:prSet>
      <dgm:spPr/>
    </dgm:pt>
    <dgm:pt modelId="{3D47A76F-68EB-4778-B75F-C57F0C50F184}" type="pres">
      <dgm:prSet presAssocID="{08C3668C-706B-4CCC-964A-14EF20C00E61}" presName="ThreeConn_2-3" presStyleLbl="fgAccFollowNode1" presStyleIdx="1" presStyleCnt="2">
        <dgm:presLayoutVars>
          <dgm:bulletEnabled val="1"/>
        </dgm:presLayoutVars>
      </dgm:prSet>
      <dgm:spPr/>
    </dgm:pt>
    <dgm:pt modelId="{6514D7DD-16DB-4275-9E00-62B0534EEA18}" type="pres">
      <dgm:prSet presAssocID="{08C3668C-706B-4CCC-964A-14EF20C00E61}" presName="ThreeNodes_1_text" presStyleLbl="node1" presStyleIdx="2" presStyleCnt="3">
        <dgm:presLayoutVars>
          <dgm:bulletEnabled val="1"/>
        </dgm:presLayoutVars>
      </dgm:prSet>
      <dgm:spPr/>
    </dgm:pt>
    <dgm:pt modelId="{86DF6B3B-302B-4582-AC32-C68751B01440}" type="pres">
      <dgm:prSet presAssocID="{08C3668C-706B-4CCC-964A-14EF20C00E61}" presName="ThreeNodes_2_text" presStyleLbl="node1" presStyleIdx="2" presStyleCnt="3">
        <dgm:presLayoutVars>
          <dgm:bulletEnabled val="1"/>
        </dgm:presLayoutVars>
      </dgm:prSet>
      <dgm:spPr/>
    </dgm:pt>
    <dgm:pt modelId="{89F3A6DD-113E-4F76-B15C-93F7827588A7}" type="pres">
      <dgm:prSet presAssocID="{08C3668C-706B-4CCC-964A-14EF20C00E61}" presName="ThreeNodes_3_text" presStyleLbl="node1" presStyleIdx="2" presStyleCnt="3">
        <dgm:presLayoutVars>
          <dgm:bulletEnabled val="1"/>
        </dgm:presLayoutVars>
      </dgm:prSet>
      <dgm:spPr/>
    </dgm:pt>
  </dgm:ptLst>
  <dgm:cxnLst>
    <dgm:cxn modelId="{5403CA08-6BED-401D-923D-40F43ABA3982}" srcId="{08C3668C-706B-4CCC-964A-14EF20C00E61}" destId="{A10E3FB9-369D-4F9E-BEF2-581EBB7B7BE0}" srcOrd="2" destOrd="0" parTransId="{713C9FCF-4CF9-4F6B-AE14-07DA1DB35D79}" sibTransId="{C9D36825-310C-4F94-AE23-5C5BBC2E6F46}"/>
    <dgm:cxn modelId="{B34A6609-89FA-41A1-889C-F7B32A399D38}" type="presOf" srcId="{982622B0-D26F-446D-AF9E-4F757659D9D4}" destId="{BF783549-A8E1-483A-9FAC-7D20DA88DE8C}" srcOrd="0" destOrd="0" presId="urn:microsoft.com/office/officeart/2005/8/layout/vProcess5"/>
    <dgm:cxn modelId="{B43D9819-6374-4F53-9FEB-ADEC53555997}" type="presOf" srcId="{7672EC2D-96B2-4D5A-90CB-694C05755031}" destId="{86DF6B3B-302B-4582-AC32-C68751B01440}" srcOrd="1" destOrd="0" presId="urn:microsoft.com/office/officeart/2005/8/layout/vProcess5"/>
    <dgm:cxn modelId="{A72FB92D-75B9-4090-A399-035477707D30}" type="presOf" srcId="{A10E3FB9-369D-4F9E-BEF2-581EBB7B7BE0}" destId="{6D93ED0C-C2E2-4760-B1AA-602251021653}" srcOrd="0" destOrd="0" presId="urn:microsoft.com/office/officeart/2005/8/layout/vProcess5"/>
    <dgm:cxn modelId="{3722AD4D-9F91-4614-BFFF-69CC660BD34F}" type="presOf" srcId="{48CA7398-2CB2-4721-8B52-AFC40D9150DD}" destId="{6514D7DD-16DB-4275-9E00-62B0534EEA18}" srcOrd="1" destOrd="0" presId="urn:microsoft.com/office/officeart/2005/8/layout/vProcess5"/>
    <dgm:cxn modelId="{CCC3D590-3097-4F70-A5C6-D1688664A85B}" type="presOf" srcId="{7672EC2D-96B2-4D5A-90CB-694C05755031}" destId="{2AB39ACB-4E04-4E83-AA12-8BC975A872CD}" srcOrd="0" destOrd="0" presId="urn:microsoft.com/office/officeart/2005/8/layout/vProcess5"/>
    <dgm:cxn modelId="{A10EB896-B5FF-4361-B31A-73EFC7C5FB84}" type="presOf" srcId="{48CA7398-2CB2-4721-8B52-AFC40D9150DD}" destId="{F5425A94-67F1-4558-A3B6-5904B1F4B413}" srcOrd="0" destOrd="0" presId="urn:microsoft.com/office/officeart/2005/8/layout/vProcess5"/>
    <dgm:cxn modelId="{D11E529A-B840-486C-8498-E1543D00B77E}" type="presOf" srcId="{993144BA-CC41-4EB0-B7D9-F53930EA0699}" destId="{3D47A76F-68EB-4778-B75F-C57F0C50F184}" srcOrd="0" destOrd="0" presId="urn:microsoft.com/office/officeart/2005/8/layout/vProcess5"/>
    <dgm:cxn modelId="{C5497FA4-CEAD-43CC-A6CC-41B5DB770CCD}" type="presOf" srcId="{A10E3FB9-369D-4F9E-BEF2-581EBB7B7BE0}" destId="{89F3A6DD-113E-4F76-B15C-93F7827588A7}" srcOrd="1" destOrd="0" presId="urn:microsoft.com/office/officeart/2005/8/layout/vProcess5"/>
    <dgm:cxn modelId="{9DDBEECA-58C7-4F94-925B-1F1BA2DB663B}" type="presOf" srcId="{08C3668C-706B-4CCC-964A-14EF20C00E61}" destId="{CF4133D4-FD01-4BCA-B393-E7E347AF1D8A}" srcOrd="0" destOrd="0" presId="urn:microsoft.com/office/officeart/2005/8/layout/vProcess5"/>
    <dgm:cxn modelId="{9755BCDB-40B8-4500-B425-D601B477505D}" srcId="{08C3668C-706B-4CCC-964A-14EF20C00E61}" destId="{48CA7398-2CB2-4721-8B52-AFC40D9150DD}" srcOrd="0" destOrd="0" parTransId="{45251B02-06A2-4D15-B5BF-C11F35B9FAFA}" sibTransId="{982622B0-D26F-446D-AF9E-4F757659D9D4}"/>
    <dgm:cxn modelId="{C8BE69E4-D127-44E1-99A2-F0DE151023A7}" srcId="{08C3668C-706B-4CCC-964A-14EF20C00E61}" destId="{7672EC2D-96B2-4D5A-90CB-694C05755031}" srcOrd="1" destOrd="0" parTransId="{68B62FD8-14A7-4AB0-96AE-D0542A5DE9B4}" sibTransId="{993144BA-CC41-4EB0-B7D9-F53930EA0699}"/>
    <dgm:cxn modelId="{74342990-7CED-499F-BD98-5FBAD7FB8235}" type="presParOf" srcId="{CF4133D4-FD01-4BCA-B393-E7E347AF1D8A}" destId="{7570C381-A4C7-4C65-AB25-35440962CF37}" srcOrd="0" destOrd="0" presId="urn:microsoft.com/office/officeart/2005/8/layout/vProcess5"/>
    <dgm:cxn modelId="{A77E3A17-9234-44BB-B2B0-0F91027F0549}" type="presParOf" srcId="{CF4133D4-FD01-4BCA-B393-E7E347AF1D8A}" destId="{F5425A94-67F1-4558-A3B6-5904B1F4B413}" srcOrd="1" destOrd="0" presId="urn:microsoft.com/office/officeart/2005/8/layout/vProcess5"/>
    <dgm:cxn modelId="{58D11056-C21A-4571-AAF2-A5D4E396541F}" type="presParOf" srcId="{CF4133D4-FD01-4BCA-B393-E7E347AF1D8A}" destId="{2AB39ACB-4E04-4E83-AA12-8BC975A872CD}" srcOrd="2" destOrd="0" presId="urn:microsoft.com/office/officeart/2005/8/layout/vProcess5"/>
    <dgm:cxn modelId="{98E7D6CA-561C-498D-8023-D4B50D574347}" type="presParOf" srcId="{CF4133D4-FD01-4BCA-B393-E7E347AF1D8A}" destId="{6D93ED0C-C2E2-4760-B1AA-602251021653}" srcOrd="3" destOrd="0" presId="urn:microsoft.com/office/officeart/2005/8/layout/vProcess5"/>
    <dgm:cxn modelId="{6D38949F-5AA2-49E4-8453-A8A254D57134}" type="presParOf" srcId="{CF4133D4-FD01-4BCA-B393-E7E347AF1D8A}" destId="{BF783549-A8E1-483A-9FAC-7D20DA88DE8C}" srcOrd="4" destOrd="0" presId="urn:microsoft.com/office/officeart/2005/8/layout/vProcess5"/>
    <dgm:cxn modelId="{74A19281-7BB7-480D-A22A-A1CEEC053E1B}" type="presParOf" srcId="{CF4133D4-FD01-4BCA-B393-E7E347AF1D8A}" destId="{3D47A76F-68EB-4778-B75F-C57F0C50F184}" srcOrd="5" destOrd="0" presId="urn:microsoft.com/office/officeart/2005/8/layout/vProcess5"/>
    <dgm:cxn modelId="{D56EBC7B-A8D0-4D32-9152-30BAD10BC4AA}" type="presParOf" srcId="{CF4133D4-FD01-4BCA-B393-E7E347AF1D8A}" destId="{6514D7DD-16DB-4275-9E00-62B0534EEA18}" srcOrd="6" destOrd="0" presId="urn:microsoft.com/office/officeart/2005/8/layout/vProcess5"/>
    <dgm:cxn modelId="{E8A8C94C-DEAB-4EC2-A1E0-9F9A58BF1896}" type="presParOf" srcId="{CF4133D4-FD01-4BCA-B393-E7E347AF1D8A}" destId="{86DF6B3B-302B-4582-AC32-C68751B01440}" srcOrd="7" destOrd="0" presId="urn:microsoft.com/office/officeart/2005/8/layout/vProcess5"/>
    <dgm:cxn modelId="{68059E9B-85F6-433D-BD20-3AF3C99FF5F5}" type="presParOf" srcId="{CF4133D4-FD01-4BCA-B393-E7E347AF1D8A}" destId="{89F3A6DD-113E-4F76-B15C-93F7827588A7}"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A734EBA-ADC9-4D20-8FA0-AD647030EA72}"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03B42CDC-181A-49B9-AD33-A46A483318E5}">
      <dgm:prSet/>
      <dgm:spPr/>
      <dgm:t>
        <a:bodyPr/>
        <a:lstStyle/>
        <a:p>
          <a:r>
            <a:rPr lang="en-US"/>
            <a:t>After performing the K-Nearest Neighbor algorithm using the different normalization techniques and different distance metrics, The accuracy percentage of each of the 12 combinations was noted in the preview table</a:t>
          </a:r>
        </a:p>
      </dgm:t>
    </dgm:pt>
    <dgm:pt modelId="{E8FCEE90-AEE4-4695-8E0A-8E77C9B7D6CB}" type="parTrans" cxnId="{470DBE7B-B135-4A9F-84E5-B51427D43BF2}">
      <dgm:prSet/>
      <dgm:spPr/>
      <dgm:t>
        <a:bodyPr/>
        <a:lstStyle/>
        <a:p>
          <a:endParaRPr lang="en-US"/>
        </a:p>
      </dgm:t>
    </dgm:pt>
    <dgm:pt modelId="{445546B4-2FF6-4E02-86E8-9BDFE5EC7094}" type="sibTrans" cxnId="{470DBE7B-B135-4A9F-84E5-B51427D43BF2}">
      <dgm:prSet/>
      <dgm:spPr/>
      <dgm:t>
        <a:bodyPr/>
        <a:lstStyle/>
        <a:p>
          <a:endParaRPr lang="en-US"/>
        </a:p>
      </dgm:t>
    </dgm:pt>
    <dgm:pt modelId="{3E6184F9-F787-441B-BD30-946097C5D64F}">
      <dgm:prSet/>
      <dgm:spPr/>
      <dgm:t>
        <a:bodyPr/>
        <a:lstStyle/>
        <a:p>
          <a:r>
            <a:rPr lang="en-US"/>
            <a:t>We can conclude that the most accurate method of implementing the K-Nearest Neighbor Algorithm for diagnosing Breast Cancer is by using </a:t>
          </a:r>
          <a:r>
            <a:rPr lang="en-US" b="1"/>
            <a:t>Decimal Scaling normalization technique, Manhattan Distance Function </a:t>
          </a:r>
          <a:r>
            <a:rPr lang="en-US"/>
            <a:t>with</a:t>
          </a:r>
          <a:r>
            <a:rPr lang="en-US" b="1"/>
            <a:t> </a:t>
          </a:r>
          <a:r>
            <a:rPr lang="en-US"/>
            <a:t>K value equal to 14. </a:t>
          </a:r>
        </a:p>
      </dgm:t>
    </dgm:pt>
    <dgm:pt modelId="{81BCC9A9-4B63-4ADC-B8D5-B3FA6CE7BF93}" type="parTrans" cxnId="{A0C47407-9DE8-443A-BFA5-B3A9D6E6C5E1}">
      <dgm:prSet/>
      <dgm:spPr/>
      <dgm:t>
        <a:bodyPr/>
        <a:lstStyle/>
        <a:p>
          <a:endParaRPr lang="en-US"/>
        </a:p>
      </dgm:t>
    </dgm:pt>
    <dgm:pt modelId="{D7769316-DABF-4E53-B333-6AA3C78E10A0}" type="sibTrans" cxnId="{A0C47407-9DE8-443A-BFA5-B3A9D6E6C5E1}">
      <dgm:prSet/>
      <dgm:spPr/>
      <dgm:t>
        <a:bodyPr/>
        <a:lstStyle/>
        <a:p>
          <a:endParaRPr lang="en-US"/>
        </a:p>
      </dgm:t>
    </dgm:pt>
    <dgm:pt modelId="{253706B6-57CF-4DF8-887F-940283B1BA68}">
      <dgm:prSet/>
      <dgm:spPr/>
      <dgm:t>
        <a:bodyPr/>
        <a:lstStyle/>
        <a:p>
          <a:r>
            <a:rPr lang="en-US"/>
            <a:t>By using this combination, we have reached an accuracy percentage of 98.2456%</a:t>
          </a:r>
        </a:p>
      </dgm:t>
    </dgm:pt>
    <dgm:pt modelId="{96FF9C84-1909-4F12-ACBC-0F02720156B6}" type="parTrans" cxnId="{32238BD8-130D-4DA2-B38C-CF169A77E929}">
      <dgm:prSet/>
      <dgm:spPr/>
      <dgm:t>
        <a:bodyPr/>
        <a:lstStyle/>
        <a:p>
          <a:endParaRPr lang="en-US"/>
        </a:p>
      </dgm:t>
    </dgm:pt>
    <dgm:pt modelId="{08AA1D07-FD33-4538-8C4D-8F1F802FE3C1}" type="sibTrans" cxnId="{32238BD8-130D-4DA2-B38C-CF169A77E929}">
      <dgm:prSet/>
      <dgm:spPr/>
      <dgm:t>
        <a:bodyPr/>
        <a:lstStyle/>
        <a:p>
          <a:endParaRPr lang="en-US"/>
        </a:p>
      </dgm:t>
    </dgm:pt>
    <dgm:pt modelId="{D5234B8A-DADC-462A-A905-73FA77925B1F}" type="pres">
      <dgm:prSet presAssocID="{3A734EBA-ADC9-4D20-8FA0-AD647030EA72}" presName="vert0" presStyleCnt="0">
        <dgm:presLayoutVars>
          <dgm:dir/>
          <dgm:animOne val="branch"/>
          <dgm:animLvl val="lvl"/>
        </dgm:presLayoutVars>
      </dgm:prSet>
      <dgm:spPr/>
    </dgm:pt>
    <dgm:pt modelId="{B57ECC38-6DD4-42E9-8903-006589C66E07}" type="pres">
      <dgm:prSet presAssocID="{03B42CDC-181A-49B9-AD33-A46A483318E5}" presName="thickLine" presStyleLbl="alignNode1" presStyleIdx="0" presStyleCnt="3"/>
      <dgm:spPr/>
    </dgm:pt>
    <dgm:pt modelId="{CAA6891B-2988-43F3-9C98-E7C997606886}" type="pres">
      <dgm:prSet presAssocID="{03B42CDC-181A-49B9-AD33-A46A483318E5}" presName="horz1" presStyleCnt="0"/>
      <dgm:spPr/>
    </dgm:pt>
    <dgm:pt modelId="{B17301A7-5F54-4486-8225-B27E3A283661}" type="pres">
      <dgm:prSet presAssocID="{03B42CDC-181A-49B9-AD33-A46A483318E5}" presName="tx1" presStyleLbl="revTx" presStyleIdx="0" presStyleCnt="3"/>
      <dgm:spPr/>
    </dgm:pt>
    <dgm:pt modelId="{426D1C99-8708-4C5D-83D2-430AF30C5BF9}" type="pres">
      <dgm:prSet presAssocID="{03B42CDC-181A-49B9-AD33-A46A483318E5}" presName="vert1" presStyleCnt="0"/>
      <dgm:spPr/>
    </dgm:pt>
    <dgm:pt modelId="{E0D63D7A-A9A8-46F6-B818-45E2AAD24A97}" type="pres">
      <dgm:prSet presAssocID="{3E6184F9-F787-441B-BD30-946097C5D64F}" presName="thickLine" presStyleLbl="alignNode1" presStyleIdx="1" presStyleCnt="3"/>
      <dgm:spPr/>
    </dgm:pt>
    <dgm:pt modelId="{0869CF16-EA7E-4A3B-90F0-022D19C35ABE}" type="pres">
      <dgm:prSet presAssocID="{3E6184F9-F787-441B-BD30-946097C5D64F}" presName="horz1" presStyleCnt="0"/>
      <dgm:spPr/>
    </dgm:pt>
    <dgm:pt modelId="{2AA621C3-4D6A-476B-AC88-F5421030B621}" type="pres">
      <dgm:prSet presAssocID="{3E6184F9-F787-441B-BD30-946097C5D64F}" presName="tx1" presStyleLbl="revTx" presStyleIdx="1" presStyleCnt="3"/>
      <dgm:spPr/>
    </dgm:pt>
    <dgm:pt modelId="{3434014E-07CC-4B1B-88DE-E9CB672E5CF0}" type="pres">
      <dgm:prSet presAssocID="{3E6184F9-F787-441B-BD30-946097C5D64F}" presName="vert1" presStyleCnt="0"/>
      <dgm:spPr/>
    </dgm:pt>
    <dgm:pt modelId="{2A98E74B-3F31-47F1-A5FB-53838CD02624}" type="pres">
      <dgm:prSet presAssocID="{253706B6-57CF-4DF8-887F-940283B1BA68}" presName="thickLine" presStyleLbl="alignNode1" presStyleIdx="2" presStyleCnt="3"/>
      <dgm:spPr/>
    </dgm:pt>
    <dgm:pt modelId="{0C3ADABC-6402-4899-86BF-622CFCBA8F4C}" type="pres">
      <dgm:prSet presAssocID="{253706B6-57CF-4DF8-887F-940283B1BA68}" presName="horz1" presStyleCnt="0"/>
      <dgm:spPr/>
    </dgm:pt>
    <dgm:pt modelId="{2315C504-29B7-4024-AC50-B6DE164F3A01}" type="pres">
      <dgm:prSet presAssocID="{253706B6-57CF-4DF8-887F-940283B1BA68}" presName="tx1" presStyleLbl="revTx" presStyleIdx="2" presStyleCnt="3"/>
      <dgm:spPr/>
    </dgm:pt>
    <dgm:pt modelId="{F16EFAEC-A48A-4CFB-A861-E1A0606ED573}" type="pres">
      <dgm:prSet presAssocID="{253706B6-57CF-4DF8-887F-940283B1BA68}" presName="vert1" presStyleCnt="0"/>
      <dgm:spPr/>
    </dgm:pt>
  </dgm:ptLst>
  <dgm:cxnLst>
    <dgm:cxn modelId="{7F39EA01-9845-431D-BEBE-75B1C261AAC4}" type="presOf" srcId="{253706B6-57CF-4DF8-887F-940283B1BA68}" destId="{2315C504-29B7-4024-AC50-B6DE164F3A01}" srcOrd="0" destOrd="0" presId="urn:microsoft.com/office/officeart/2008/layout/LinedList"/>
    <dgm:cxn modelId="{A0C47407-9DE8-443A-BFA5-B3A9D6E6C5E1}" srcId="{3A734EBA-ADC9-4D20-8FA0-AD647030EA72}" destId="{3E6184F9-F787-441B-BD30-946097C5D64F}" srcOrd="1" destOrd="0" parTransId="{81BCC9A9-4B63-4ADC-B8D5-B3FA6CE7BF93}" sibTransId="{D7769316-DABF-4E53-B333-6AA3C78E10A0}"/>
    <dgm:cxn modelId="{5B26EC11-D33E-4BC3-B42F-CAD66C0879F8}" type="presOf" srcId="{03B42CDC-181A-49B9-AD33-A46A483318E5}" destId="{B17301A7-5F54-4486-8225-B27E3A283661}" srcOrd="0" destOrd="0" presId="urn:microsoft.com/office/officeart/2008/layout/LinedList"/>
    <dgm:cxn modelId="{23008138-95B0-4FF8-A13C-9423A0B1189E}" type="presOf" srcId="{3A734EBA-ADC9-4D20-8FA0-AD647030EA72}" destId="{D5234B8A-DADC-462A-A905-73FA77925B1F}" srcOrd="0" destOrd="0" presId="urn:microsoft.com/office/officeart/2008/layout/LinedList"/>
    <dgm:cxn modelId="{A6D9297B-F1A9-403C-A536-D032FF809D2E}" type="presOf" srcId="{3E6184F9-F787-441B-BD30-946097C5D64F}" destId="{2AA621C3-4D6A-476B-AC88-F5421030B621}" srcOrd="0" destOrd="0" presId="urn:microsoft.com/office/officeart/2008/layout/LinedList"/>
    <dgm:cxn modelId="{470DBE7B-B135-4A9F-84E5-B51427D43BF2}" srcId="{3A734EBA-ADC9-4D20-8FA0-AD647030EA72}" destId="{03B42CDC-181A-49B9-AD33-A46A483318E5}" srcOrd="0" destOrd="0" parTransId="{E8FCEE90-AEE4-4695-8E0A-8E77C9B7D6CB}" sibTransId="{445546B4-2FF6-4E02-86E8-9BDFE5EC7094}"/>
    <dgm:cxn modelId="{32238BD8-130D-4DA2-B38C-CF169A77E929}" srcId="{3A734EBA-ADC9-4D20-8FA0-AD647030EA72}" destId="{253706B6-57CF-4DF8-887F-940283B1BA68}" srcOrd="2" destOrd="0" parTransId="{96FF9C84-1909-4F12-ACBC-0F02720156B6}" sibTransId="{08AA1D07-FD33-4538-8C4D-8F1F802FE3C1}"/>
    <dgm:cxn modelId="{AF1065D5-E657-484C-AB86-FEB296B8CF57}" type="presParOf" srcId="{D5234B8A-DADC-462A-A905-73FA77925B1F}" destId="{B57ECC38-6DD4-42E9-8903-006589C66E07}" srcOrd="0" destOrd="0" presId="urn:microsoft.com/office/officeart/2008/layout/LinedList"/>
    <dgm:cxn modelId="{1A8C20C0-CD02-465C-9E7A-9C9D06F25E9E}" type="presParOf" srcId="{D5234B8A-DADC-462A-A905-73FA77925B1F}" destId="{CAA6891B-2988-43F3-9C98-E7C997606886}" srcOrd="1" destOrd="0" presId="urn:microsoft.com/office/officeart/2008/layout/LinedList"/>
    <dgm:cxn modelId="{E6AA7FA1-1944-4305-8DFE-4E6DBBBD8606}" type="presParOf" srcId="{CAA6891B-2988-43F3-9C98-E7C997606886}" destId="{B17301A7-5F54-4486-8225-B27E3A283661}" srcOrd="0" destOrd="0" presId="urn:microsoft.com/office/officeart/2008/layout/LinedList"/>
    <dgm:cxn modelId="{F8A56976-C8BB-423D-9FE2-F8CF58C3438A}" type="presParOf" srcId="{CAA6891B-2988-43F3-9C98-E7C997606886}" destId="{426D1C99-8708-4C5D-83D2-430AF30C5BF9}" srcOrd="1" destOrd="0" presId="urn:microsoft.com/office/officeart/2008/layout/LinedList"/>
    <dgm:cxn modelId="{52C87010-B271-43F7-B8D6-126F62A01B67}" type="presParOf" srcId="{D5234B8A-DADC-462A-A905-73FA77925B1F}" destId="{E0D63D7A-A9A8-46F6-B818-45E2AAD24A97}" srcOrd="2" destOrd="0" presId="urn:microsoft.com/office/officeart/2008/layout/LinedList"/>
    <dgm:cxn modelId="{4A1948EE-CB14-40B0-9207-1548B149719A}" type="presParOf" srcId="{D5234B8A-DADC-462A-A905-73FA77925B1F}" destId="{0869CF16-EA7E-4A3B-90F0-022D19C35ABE}" srcOrd="3" destOrd="0" presId="urn:microsoft.com/office/officeart/2008/layout/LinedList"/>
    <dgm:cxn modelId="{05031752-E8F5-474E-A4E3-DC1DBC0AE2DC}" type="presParOf" srcId="{0869CF16-EA7E-4A3B-90F0-022D19C35ABE}" destId="{2AA621C3-4D6A-476B-AC88-F5421030B621}" srcOrd="0" destOrd="0" presId="urn:microsoft.com/office/officeart/2008/layout/LinedList"/>
    <dgm:cxn modelId="{4E0D6CC2-64F2-4398-817D-FEBCB2752A44}" type="presParOf" srcId="{0869CF16-EA7E-4A3B-90F0-022D19C35ABE}" destId="{3434014E-07CC-4B1B-88DE-E9CB672E5CF0}" srcOrd="1" destOrd="0" presId="urn:microsoft.com/office/officeart/2008/layout/LinedList"/>
    <dgm:cxn modelId="{34E254AA-679C-4168-8D09-C24BA93AA4A2}" type="presParOf" srcId="{D5234B8A-DADC-462A-A905-73FA77925B1F}" destId="{2A98E74B-3F31-47F1-A5FB-53838CD02624}" srcOrd="4" destOrd="0" presId="urn:microsoft.com/office/officeart/2008/layout/LinedList"/>
    <dgm:cxn modelId="{2113CCF2-731A-4DD0-B92D-EB847B91D650}" type="presParOf" srcId="{D5234B8A-DADC-462A-A905-73FA77925B1F}" destId="{0C3ADABC-6402-4899-86BF-622CFCBA8F4C}" srcOrd="5" destOrd="0" presId="urn:microsoft.com/office/officeart/2008/layout/LinedList"/>
    <dgm:cxn modelId="{726417E0-2A7A-4378-8C95-3EBE21A919E7}" type="presParOf" srcId="{0C3ADABC-6402-4899-86BF-622CFCBA8F4C}" destId="{2315C504-29B7-4024-AC50-B6DE164F3A01}" srcOrd="0" destOrd="0" presId="urn:microsoft.com/office/officeart/2008/layout/LinedList"/>
    <dgm:cxn modelId="{23CBBD2A-C7D0-4F34-9C1F-D7E8185D29A5}" type="presParOf" srcId="{0C3ADABC-6402-4899-86BF-622CFCBA8F4C}" destId="{F16EFAEC-A48A-4CFB-A861-E1A0606ED57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BF90A2-57CC-4857-8E8A-03961A7B336B}">
      <dsp:nvSpPr>
        <dsp:cNvPr id="0" name=""/>
        <dsp:cNvSpPr/>
      </dsp:nvSpPr>
      <dsp:spPr>
        <a:xfrm>
          <a:off x="0" y="237015"/>
          <a:ext cx="4874999" cy="133154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A dataset named Wisconsin obtained from the University of Wisconsin.</a:t>
          </a:r>
        </a:p>
      </dsp:txBody>
      <dsp:txXfrm>
        <a:off x="65001" y="302016"/>
        <a:ext cx="4744997" cy="1201540"/>
      </dsp:txXfrm>
    </dsp:sp>
    <dsp:sp modelId="{13C56C71-31DA-4087-898B-15D8DEA5CB81}">
      <dsp:nvSpPr>
        <dsp:cNvPr id="0" name=""/>
        <dsp:cNvSpPr/>
      </dsp:nvSpPr>
      <dsp:spPr>
        <a:xfrm>
          <a:off x="0" y="1623277"/>
          <a:ext cx="4874999" cy="1331542"/>
        </a:xfrm>
        <a:prstGeom prst="roundRect">
          <a:avLst/>
        </a:prstGeom>
        <a:solidFill>
          <a:schemeClr val="accent2">
            <a:hueOff val="-747498"/>
            <a:satOff val="-209"/>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compromises of 569 instances which 212 cases are malignant, and 357 cases are benign.</a:t>
          </a:r>
        </a:p>
      </dsp:txBody>
      <dsp:txXfrm>
        <a:off x="65001" y="1688278"/>
        <a:ext cx="4744997" cy="1201540"/>
      </dsp:txXfrm>
    </dsp:sp>
    <dsp:sp modelId="{308C1B4F-D015-4B0B-A23B-B9A6F8EF9DB2}">
      <dsp:nvSpPr>
        <dsp:cNvPr id="0" name=""/>
        <dsp:cNvSpPr/>
      </dsp:nvSpPr>
      <dsp:spPr>
        <a:xfrm>
          <a:off x="0" y="3009539"/>
          <a:ext cx="4874999" cy="1331542"/>
        </a:xfrm>
        <a:prstGeom prst="roundRect">
          <a:avLst/>
        </a:prstGeom>
        <a:solidFill>
          <a:schemeClr val="accent2">
            <a:hueOff val="-1494996"/>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The Features of this dataset are computed from a digitized image of a fine needle which describes characteristic of the cell nuclei present in the image.</a:t>
          </a:r>
        </a:p>
      </dsp:txBody>
      <dsp:txXfrm>
        <a:off x="65001" y="3074540"/>
        <a:ext cx="4744997" cy="12015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B1ED14-A7CF-479E-AF34-587743220AF1}">
      <dsp:nvSpPr>
        <dsp:cNvPr id="0" name=""/>
        <dsp:cNvSpPr/>
      </dsp:nvSpPr>
      <dsp:spPr>
        <a:xfrm>
          <a:off x="35586" y="1512"/>
          <a:ext cx="2287536" cy="137252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1. Radius                                                 2. Texture</a:t>
          </a:r>
        </a:p>
      </dsp:txBody>
      <dsp:txXfrm>
        <a:off x="35586" y="1512"/>
        <a:ext cx="2287536" cy="1372521"/>
      </dsp:txXfrm>
    </dsp:sp>
    <dsp:sp modelId="{F47A1EC7-D48B-4311-BFE6-B206DDEE21D2}">
      <dsp:nvSpPr>
        <dsp:cNvPr id="0" name=""/>
        <dsp:cNvSpPr/>
      </dsp:nvSpPr>
      <dsp:spPr>
        <a:xfrm>
          <a:off x="2551876" y="1512"/>
          <a:ext cx="2287536" cy="1372521"/>
        </a:xfrm>
        <a:prstGeom prst="rect">
          <a:avLst/>
        </a:prstGeom>
        <a:solidFill>
          <a:schemeClr val="accent2">
            <a:hueOff val="-298999"/>
            <a:satOff val="-84"/>
            <a:lumOff val="1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3. Perimeter(the sum of the distances between consecutive boundary points) </a:t>
          </a:r>
        </a:p>
      </dsp:txBody>
      <dsp:txXfrm>
        <a:off x="2551876" y="1512"/>
        <a:ext cx="2287536" cy="1372521"/>
      </dsp:txXfrm>
    </dsp:sp>
    <dsp:sp modelId="{3D47A167-5AFA-4258-AD2A-647AC0227262}">
      <dsp:nvSpPr>
        <dsp:cNvPr id="0" name=""/>
        <dsp:cNvSpPr/>
      </dsp:nvSpPr>
      <dsp:spPr>
        <a:xfrm>
          <a:off x="35586" y="1602787"/>
          <a:ext cx="2287536" cy="1372521"/>
        </a:xfrm>
        <a:prstGeom prst="rect">
          <a:avLst/>
        </a:prstGeom>
        <a:solidFill>
          <a:schemeClr val="accent2">
            <a:hueOff val="-597998"/>
            <a:satOff val="-167"/>
            <a:lumOff val="28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4. Area                                                     5. Smoothness</a:t>
          </a:r>
        </a:p>
      </dsp:txBody>
      <dsp:txXfrm>
        <a:off x="35586" y="1602787"/>
        <a:ext cx="2287536" cy="1372521"/>
      </dsp:txXfrm>
    </dsp:sp>
    <dsp:sp modelId="{3F68CACF-FEB2-4017-9C86-219BFF0D3090}">
      <dsp:nvSpPr>
        <dsp:cNvPr id="0" name=""/>
        <dsp:cNvSpPr/>
      </dsp:nvSpPr>
      <dsp:spPr>
        <a:xfrm>
          <a:off x="2551876" y="1602787"/>
          <a:ext cx="2287536" cy="1372521"/>
        </a:xfrm>
        <a:prstGeom prst="rect">
          <a:avLst/>
        </a:prstGeom>
        <a:solidFill>
          <a:schemeClr val="accent2">
            <a:hueOff val="-896997"/>
            <a:satOff val="-251"/>
            <a:lumOff val="4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6. Compactness                                     7. Concavity</a:t>
          </a:r>
        </a:p>
      </dsp:txBody>
      <dsp:txXfrm>
        <a:off x="2551876" y="1602787"/>
        <a:ext cx="2287536" cy="1372521"/>
      </dsp:txXfrm>
    </dsp:sp>
    <dsp:sp modelId="{AA6E6C62-C42A-4C14-9DC1-D6FB605A1155}">
      <dsp:nvSpPr>
        <dsp:cNvPr id="0" name=""/>
        <dsp:cNvSpPr/>
      </dsp:nvSpPr>
      <dsp:spPr>
        <a:xfrm>
          <a:off x="35586" y="3204062"/>
          <a:ext cx="2287536" cy="1372521"/>
        </a:xfrm>
        <a:prstGeom prst="rect">
          <a:avLst/>
        </a:prstGeom>
        <a:solidFill>
          <a:schemeClr val="accent2">
            <a:hueOff val="-1195997"/>
            <a:satOff val="-334"/>
            <a:lumOff val="56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8. Concave points                                  9. Symmetry</a:t>
          </a:r>
        </a:p>
      </dsp:txBody>
      <dsp:txXfrm>
        <a:off x="35586" y="3204062"/>
        <a:ext cx="2287536" cy="1372521"/>
      </dsp:txXfrm>
    </dsp:sp>
    <dsp:sp modelId="{06498B89-01EF-4A73-A5F5-A17DA6B09AA5}">
      <dsp:nvSpPr>
        <dsp:cNvPr id="0" name=""/>
        <dsp:cNvSpPr/>
      </dsp:nvSpPr>
      <dsp:spPr>
        <a:xfrm>
          <a:off x="2551876" y="3204062"/>
          <a:ext cx="2287536" cy="1372521"/>
        </a:xfrm>
        <a:prstGeom prst="rect">
          <a:avLst/>
        </a:prstGeom>
        <a:solidFill>
          <a:schemeClr val="accent2">
            <a:hueOff val="-1494996"/>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10. Fractal dimension </a:t>
          </a:r>
        </a:p>
      </dsp:txBody>
      <dsp:txXfrm>
        <a:off x="2551876" y="3204062"/>
        <a:ext cx="2287536" cy="13725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21BCC8-7E2A-49C1-9F66-8E83BF61FE04}">
      <dsp:nvSpPr>
        <dsp:cNvPr id="0" name=""/>
        <dsp:cNvSpPr/>
      </dsp:nvSpPr>
      <dsp:spPr>
        <a:xfrm>
          <a:off x="210605" y="986228"/>
          <a:ext cx="1154790" cy="115479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8038DC-D666-4260-844A-857403736DEC}">
      <dsp:nvSpPr>
        <dsp:cNvPr id="0" name=""/>
        <dsp:cNvSpPr/>
      </dsp:nvSpPr>
      <dsp:spPr>
        <a:xfrm>
          <a:off x="453111" y="1228734"/>
          <a:ext cx="669778" cy="6697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B8CBF3-F949-4CB6-AFA8-BC9136527D15}">
      <dsp:nvSpPr>
        <dsp:cNvPr id="0" name=""/>
        <dsp:cNvSpPr/>
      </dsp:nvSpPr>
      <dsp:spPr>
        <a:xfrm>
          <a:off x="1612850" y="986228"/>
          <a:ext cx="2722005" cy="1154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Here objects are classified by the majority of its neighbors.</a:t>
          </a:r>
        </a:p>
      </dsp:txBody>
      <dsp:txXfrm>
        <a:off x="1612850" y="986228"/>
        <a:ext cx="2722005" cy="1154790"/>
      </dsp:txXfrm>
    </dsp:sp>
    <dsp:sp modelId="{69B6D920-B2AB-46BC-9E80-2F7A08CDE3BD}">
      <dsp:nvSpPr>
        <dsp:cNvPr id="0" name=""/>
        <dsp:cNvSpPr/>
      </dsp:nvSpPr>
      <dsp:spPr>
        <a:xfrm>
          <a:off x="4809144" y="986228"/>
          <a:ext cx="1154790" cy="115479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30AEEE-724B-44FD-A8CA-81FA92EB583C}">
      <dsp:nvSpPr>
        <dsp:cNvPr id="0" name=""/>
        <dsp:cNvSpPr/>
      </dsp:nvSpPr>
      <dsp:spPr>
        <a:xfrm>
          <a:off x="5051650" y="1228734"/>
          <a:ext cx="669778" cy="6697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F9C596-1D97-442C-B2AD-71B657C8ECB8}">
      <dsp:nvSpPr>
        <dsp:cNvPr id="0" name=""/>
        <dsp:cNvSpPr/>
      </dsp:nvSpPr>
      <dsp:spPr>
        <a:xfrm>
          <a:off x="6211389" y="986228"/>
          <a:ext cx="2722005" cy="1154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K-value determines the number of neighbors to be considered for classification.</a:t>
          </a:r>
        </a:p>
      </dsp:txBody>
      <dsp:txXfrm>
        <a:off x="6211389" y="986228"/>
        <a:ext cx="2722005" cy="11547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2B91C9-AB5D-46B1-BE6B-4CC3D595EA49}">
      <dsp:nvSpPr>
        <dsp:cNvPr id="0" name=""/>
        <dsp:cNvSpPr/>
      </dsp:nvSpPr>
      <dsp:spPr>
        <a:xfrm>
          <a:off x="0" y="4377537"/>
          <a:ext cx="1495042" cy="957698"/>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327" tIns="163576" rIns="106327" bIns="163576" numCol="1" spcCol="1270" anchor="ctr" anchorCtr="0">
          <a:noAutofit/>
        </a:bodyPr>
        <a:lstStyle/>
        <a:p>
          <a:pPr marL="0" lvl="0" indent="0" algn="ctr" defTabSz="1022350">
            <a:lnSpc>
              <a:spcPct val="90000"/>
            </a:lnSpc>
            <a:spcBef>
              <a:spcPct val="0"/>
            </a:spcBef>
            <a:spcAft>
              <a:spcPct val="35000"/>
            </a:spcAft>
            <a:buNone/>
          </a:pPr>
          <a:r>
            <a:rPr lang="en-US" sz="2300" kern="1200"/>
            <a:t>Set</a:t>
          </a:r>
        </a:p>
      </dsp:txBody>
      <dsp:txXfrm>
        <a:off x="0" y="4377537"/>
        <a:ext cx="1495042" cy="957698"/>
      </dsp:txXfrm>
    </dsp:sp>
    <dsp:sp modelId="{8F0012C7-6148-489D-ABD2-625BDCB2EF3A}">
      <dsp:nvSpPr>
        <dsp:cNvPr id="0" name=""/>
        <dsp:cNvSpPr/>
      </dsp:nvSpPr>
      <dsp:spPr>
        <a:xfrm>
          <a:off x="1495042" y="4377537"/>
          <a:ext cx="4485127" cy="957698"/>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980" tIns="228600" rIns="90980" bIns="228600" numCol="1" spcCol="1270" anchor="ctr" anchorCtr="0">
          <a:noAutofit/>
        </a:bodyPr>
        <a:lstStyle/>
        <a:p>
          <a:pPr marL="0" lvl="0" indent="0" algn="l" defTabSz="800100">
            <a:lnSpc>
              <a:spcPct val="90000"/>
            </a:lnSpc>
            <a:spcBef>
              <a:spcPct val="0"/>
            </a:spcBef>
            <a:spcAft>
              <a:spcPct val="35000"/>
            </a:spcAft>
            <a:buNone/>
          </a:pPr>
          <a:r>
            <a:rPr lang="en-US" sz="1800" kern="1200"/>
            <a:t>set the majority as the category of test sample.</a:t>
          </a:r>
        </a:p>
      </dsp:txBody>
      <dsp:txXfrm>
        <a:off x="1495042" y="4377537"/>
        <a:ext cx="4485127" cy="957698"/>
      </dsp:txXfrm>
    </dsp:sp>
    <dsp:sp modelId="{CD24A606-4F1C-4045-AE52-1FDACAEBA6CE}">
      <dsp:nvSpPr>
        <dsp:cNvPr id="0" name=""/>
        <dsp:cNvSpPr/>
      </dsp:nvSpPr>
      <dsp:spPr>
        <a:xfrm rot="10800000">
          <a:off x="0" y="2918963"/>
          <a:ext cx="1495042" cy="1472939"/>
        </a:xfrm>
        <a:prstGeom prst="upArrowCallout">
          <a:avLst>
            <a:gd name="adj1" fmla="val 5000"/>
            <a:gd name="adj2" fmla="val 10000"/>
            <a:gd name="adj3" fmla="val 15000"/>
            <a:gd name="adj4" fmla="val 64977"/>
          </a:avLst>
        </a:prstGeom>
        <a:solidFill>
          <a:schemeClr val="accent2">
            <a:hueOff val="-498332"/>
            <a:satOff val="-139"/>
            <a:lumOff val="2353"/>
            <a:alphaOff val="0"/>
          </a:schemeClr>
        </a:solidFill>
        <a:ln w="12700" cap="flat" cmpd="sng" algn="ctr">
          <a:solidFill>
            <a:schemeClr val="accent2">
              <a:hueOff val="-498332"/>
              <a:satOff val="-139"/>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327" tIns="163576" rIns="106327" bIns="163576" numCol="1" spcCol="1270" anchor="ctr" anchorCtr="0">
          <a:noAutofit/>
        </a:bodyPr>
        <a:lstStyle/>
        <a:p>
          <a:pPr marL="0" lvl="0" indent="0" algn="ctr" defTabSz="1022350">
            <a:lnSpc>
              <a:spcPct val="90000"/>
            </a:lnSpc>
            <a:spcBef>
              <a:spcPct val="0"/>
            </a:spcBef>
            <a:spcAft>
              <a:spcPct val="35000"/>
            </a:spcAft>
            <a:buNone/>
          </a:pPr>
          <a:r>
            <a:rPr lang="en-US" sz="2300" kern="1200"/>
            <a:t>Sort</a:t>
          </a:r>
        </a:p>
      </dsp:txBody>
      <dsp:txXfrm rot="-10800000">
        <a:off x="0" y="2918963"/>
        <a:ext cx="1495042" cy="957410"/>
      </dsp:txXfrm>
    </dsp:sp>
    <dsp:sp modelId="{2429C43A-707D-42FF-9163-F5E569D7BB38}">
      <dsp:nvSpPr>
        <dsp:cNvPr id="0" name=""/>
        <dsp:cNvSpPr/>
      </dsp:nvSpPr>
      <dsp:spPr>
        <a:xfrm>
          <a:off x="1495042" y="2918963"/>
          <a:ext cx="4485127" cy="957410"/>
        </a:xfrm>
        <a:prstGeom prst="rect">
          <a:avLst/>
        </a:prstGeom>
        <a:solidFill>
          <a:schemeClr val="accent2">
            <a:tint val="40000"/>
            <a:alpha val="90000"/>
            <a:hueOff val="-454426"/>
            <a:satOff val="2775"/>
            <a:lumOff val="472"/>
            <a:alphaOff val="0"/>
          </a:schemeClr>
        </a:solidFill>
        <a:ln w="12700" cap="flat" cmpd="sng" algn="ctr">
          <a:solidFill>
            <a:schemeClr val="accent2">
              <a:tint val="40000"/>
              <a:alpha val="90000"/>
              <a:hueOff val="-454426"/>
              <a:satOff val="2775"/>
              <a:lumOff val="47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980" tIns="228600" rIns="90980" bIns="228600" numCol="1" spcCol="1270" anchor="ctr" anchorCtr="0">
          <a:noAutofit/>
        </a:bodyPr>
        <a:lstStyle/>
        <a:p>
          <a:pPr marL="0" lvl="0" indent="0" algn="l" defTabSz="800100">
            <a:lnSpc>
              <a:spcPct val="90000"/>
            </a:lnSpc>
            <a:spcBef>
              <a:spcPct val="0"/>
            </a:spcBef>
            <a:spcAft>
              <a:spcPct val="35000"/>
            </a:spcAft>
            <a:buNone/>
          </a:pPr>
          <a:r>
            <a:rPr lang="en-US" sz="1800" kern="1200"/>
            <a:t>Sort distance and determine the majority of category of KNN.</a:t>
          </a:r>
        </a:p>
      </dsp:txBody>
      <dsp:txXfrm>
        <a:off x="1495042" y="2918963"/>
        <a:ext cx="4485127" cy="957410"/>
      </dsp:txXfrm>
    </dsp:sp>
    <dsp:sp modelId="{93ACBB54-96CE-41A0-A553-A56DD27BF53B}">
      <dsp:nvSpPr>
        <dsp:cNvPr id="0" name=""/>
        <dsp:cNvSpPr/>
      </dsp:nvSpPr>
      <dsp:spPr>
        <a:xfrm rot="10800000">
          <a:off x="0" y="1460388"/>
          <a:ext cx="1495042" cy="1472939"/>
        </a:xfrm>
        <a:prstGeom prst="upArrowCallout">
          <a:avLst>
            <a:gd name="adj1" fmla="val 5000"/>
            <a:gd name="adj2" fmla="val 10000"/>
            <a:gd name="adj3" fmla="val 15000"/>
            <a:gd name="adj4" fmla="val 64977"/>
          </a:avLst>
        </a:prstGeom>
        <a:solidFill>
          <a:schemeClr val="accent2">
            <a:hueOff val="-996664"/>
            <a:satOff val="-279"/>
            <a:lumOff val="4705"/>
            <a:alphaOff val="0"/>
          </a:schemeClr>
        </a:solidFill>
        <a:ln w="12700" cap="flat" cmpd="sng" algn="ctr">
          <a:solidFill>
            <a:schemeClr val="accent2">
              <a:hueOff val="-996664"/>
              <a:satOff val="-279"/>
              <a:lumOff val="47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327" tIns="163576" rIns="106327" bIns="163576" numCol="1" spcCol="1270" anchor="ctr" anchorCtr="0">
          <a:noAutofit/>
        </a:bodyPr>
        <a:lstStyle/>
        <a:p>
          <a:pPr marL="0" lvl="0" indent="0" algn="ctr" defTabSz="1022350">
            <a:lnSpc>
              <a:spcPct val="90000"/>
            </a:lnSpc>
            <a:spcBef>
              <a:spcPct val="0"/>
            </a:spcBef>
            <a:spcAft>
              <a:spcPct val="35000"/>
            </a:spcAft>
            <a:buNone/>
          </a:pPr>
          <a:r>
            <a:rPr lang="en-US" sz="2300" kern="1200"/>
            <a:t>Calculate</a:t>
          </a:r>
        </a:p>
      </dsp:txBody>
      <dsp:txXfrm rot="-10800000">
        <a:off x="0" y="1460388"/>
        <a:ext cx="1495042" cy="957410"/>
      </dsp:txXfrm>
    </dsp:sp>
    <dsp:sp modelId="{448E7B91-A240-4693-A05C-A3E4779E8E44}">
      <dsp:nvSpPr>
        <dsp:cNvPr id="0" name=""/>
        <dsp:cNvSpPr/>
      </dsp:nvSpPr>
      <dsp:spPr>
        <a:xfrm>
          <a:off x="1495042" y="1460388"/>
          <a:ext cx="4485127" cy="957410"/>
        </a:xfrm>
        <a:prstGeom prst="rect">
          <a:avLst/>
        </a:prstGeom>
        <a:solidFill>
          <a:schemeClr val="accent2">
            <a:tint val="40000"/>
            <a:alpha val="90000"/>
            <a:hueOff val="-908851"/>
            <a:satOff val="5550"/>
            <a:lumOff val="945"/>
            <a:alphaOff val="0"/>
          </a:schemeClr>
        </a:solidFill>
        <a:ln w="12700" cap="flat" cmpd="sng" algn="ctr">
          <a:solidFill>
            <a:schemeClr val="accent2">
              <a:tint val="40000"/>
              <a:alpha val="90000"/>
              <a:hueOff val="-908851"/>
              <a:satOff val="5550"/>
              <a:lumOff val="94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980" tIns="228600" rIns="90980" bIns="228600" numCol="1" spcCol="1270" anchor="ctr" anchorCtr="0">
          <a:noAutofit/>
        </a:bodyPr>
        <a:lstStyle/>
        <a:p>
          <a:pPr marL="0" lvl="0" indent="0" algn="l" defTabSz="800100">
            <a:lnSpc>
              <a:spcPct val="90000"/>
            </a:lnSpc>
            <a:spcBef>
              <a:spcPct val="0"/>
            </a:spcBef>
            <a:spcAft>
              <a:spcPct val="35000"/>
            </a:spcAft>
            <a:buNone/>
          </a:pPr>
          <a:r>
            <a:rPr lang="en-US" sz="1800" kern="1200"/>
            <a:t>Calculate distance between each training sample and test data.</a:t>
          </a:r>
        </a:p>
      </dsp:txBody>
      <dsp:txXfrm>
        <a:off x="1495042" y="1460388"/>
        <a:ext cx="4485127" cy="957410"/>
      </dsp:txXfrm>
    </dsp:sp>
    <dsp:sp modelId="{6A055ACF-E5BD-4E60-B79F-769E30DA885C}">
      <dsp:nvSpPr>
        <dsp:cNvPr id="0" name=""/>
        <dsp:cNvSpPr/>
      </dsp:nvSpPr>
      <dsp:spPr>
        <a:xfrm rot="10800000">
          <a:off x="0" y="1814"/>
          <a:ext cx="1495042" cy="1472939"/>
        </a:xfrm>
        <a:prstGeom prst="upArrowCallout">
          <a:avLst>
            <a:gd name="adj1" fmla="val 5000"/>
            <a:gd name="adj2" fmla="val 10000"/>
            <a:gd name="adj3" fmla="val 15000"/>
            <a:gd name="adj4" fmla="val 64977"/>
          </a:avLst>
        </a:prstGeom>
        <a:solidFill>
          <a:schemeClr val="accent2">
            <a:hueOff val="-1494996"/>
            <a:satOff val="-418"/>
            <a:lumOff val="7058"/>
            <a:alphaOff val="0"/>
          </a:schemeClr>
        </a:solidFill>
        <a:ln w="12700" cap="flat" cmpd="sng" algn="ctr">
          <a:solidFill>
            <a:schemeClr val="accent2">
              <a:hueOff val="-1494996"/>
              <a:satOff val="-418"/>
              <a:lumOff val="70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327" tIns="163576" rIns="106327" bIns="163576" numCol="1" spcCol="1270" anchor="ctr" anchorCtr="0">
          <a:noAutofit/>
        </a:bodyPr>
        <a:lstStyle/>
        <a:p>
          <a:pPr marL="0" lvl="0" indent="0" algn="ctr" defTabSz="1022350">
            <a:lnSpc>
              <a:spcPct val="90000"/>
            </a:lnSpc>
            <a:spcBef>
              <a:spcPct val="0"/>
            </a:spcBef>
            <a:spcAft>
              <a:spcPct val="35000"/>
            </a:spcAft>
            <a:buNone/>
          </a:pPr>
          <a:r>
            <a:rPr lang="en-US" sz="2300" kern="1200"/>
            <a:t>Read</a:t>
          </a:r>
        </a:p>
      </dsp:txBody>
      <dsp:txXfrm rot="-10800000">
        <a:off x="0" y="1814"/>
        <a:ext cx="1495042" cy="957410"/>
      </dsp:txXfrm>
    </dsp:sp>
    <dsp:sp modelId="{D205CC5F-78F5-4B98-84BC-F1118560EA91}">
      <dsp:nvSpPr>
        <dsp:cNvPr id="0" name=""/>
        <dsp:cNvSpPr/>
      </dsp:nvSpPr>
      <dsp:spPr>
        <a:xfrm>
          <a:off x="1495042" y="1814"/>
          <a:ext cx="4485127" cy="957410"/>
        </a:xfrm>
        <a:prstGeom prst="rect">
          <a:avLst/>
        </a:prstGeom>
        <a:solidFill>
          <a:schemeClr val="accent2">
            <a:tint val="40000"/>
            <a:alpha val="90000"/>
            <a:hueOff val="-1363277"/>
            <a:satOff val="8325"/>
            <a:lumOff val="1417"/>
            <a:alphaOff val="0"/>
          </a:schemeClr>
        </a:solidFill>
        <a:ln w="12700" cap="flat" cmpd="sng" algn="ctr">
          <a:solidFill>
            <a:schemeClr val="accent2">
              <a:tint val="40000"/>
              <a:alpha val="90000"/>
              <a:hueOff val="-1363277"/>
              <a:satOff val="8325"/>
              <a:lumOff val="141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980" tIns="228600" rIns="90980" bIns="228600" numCol="1" spcCol="1270" anchor="ctr" anchorCtr="0">
          <a:noAutofit/>
        </a:bodyPr>
        <a:lstStyle/>
        <a:p>
          <a:pPr marL="0" lvl="0" indent="0" algn="l" defTabSz="800100">
            <a:lnSpc>
              <a:spcPct val="90000"/>
            </a:lnSpc>
            <a:spcBef>
              <a:spcPct val="0"/>
            </a:spcBef>
            <a:spcAft>
              <a:spcPct val="35000"/>
            </a:spcAft>
            <a:buNone/>
          </a:pPr>
          <a:r>
            <a:rPr lang="en-US" sz="1800" kern="1200"/>
            <a:t>Read k-value and distance metric and test data.</a:t>
          </a:r>
        </a:p>
      </dsp:txBody>
      <dsp:txXfrm>
        <a:off x="1495042" y="1814"/>
        <a:ext cx="4485127" cy="9574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CAAF80-175B-45F5-B303-B5AFD2A225EE}">
      <dsp:nvSpPr>
        <dsp:cNvPr id="0" name=""/>
        <dsp:cNvSpPr/>
      </dsp:nvSpPr>
      <dsp:spPr>
        <a:xfrm>
          <a:off x="0" y="368243"/>
          <a:ext cx="9144000" cy="11536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Used for majoring the distance between each point and its nearby points.</a:t>
          </a:r>
        </a:p>
      </dsp:txBody>
      <dsp:txXfrm>
        <a:off x="56315" y="424558"/>
        <a:ext cx="9031370" cy="1040990"/>
      </dsp:txXfrm>
    </dsp:sp>
    <dsp:sp modelId="{36433086-273C-43F7-A807-4EF18A2D2855}">
      <dsp:nvSpPr>
        <dsp:cNvPr id="0" name=""/>
        <dsp:cNvSpPr/>
      </dsp:nvSpPr>
      <dsp:spPr>
        <a:xfrm>
          <a:off x="0" y="1605384"/>
          <a:ext cx="9144000" cy="11536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Selecting better distance function plays a crucial role in improving the performance of our algorithm.</a:t>
          </a:r>
        </a:p>
      </dsp:txBody>
      <dsp:txXfrm>
        <a:off x="56315" y="1661699"/>
        <a:ext cx="9031370" cy="104099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425A94-67F1-4558-A3B6-5904B1F4B413}">
      <dsp:nvSpPr>
        <dsp:cNvPr id="0" name=""/>
        <dsp:cNvSpPr/>
      </dsp:nvSpPr>
      <dsp:spPr>
        <a:xfrm>
          <a:off x="0" y="0"/>
          <a:ext cx="7772400" cy="114300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We started with the preprocessing of the data using the normalization technique which are : </a:t>
          </a:r>
          <a:r>
            <a:rPr lang="en-US" sz="2000" b="1" kern="1200"/>
            <a:t>Min-Max, Z score and Decimal scaling normalization</a:t>
          </a:r>
          <a:endParaRPr lang="en-US" sz="2000" kern="1200"/>
        </a:p>
      </dsp:txBody>
      <dsp:txXfrm>
        <a:off x="33477" y="33477"/>
        <a:ext cx="6539014" cy="1076046"/>
      </dsp:txXfrm>
    </dsp:sp>
    <dsp:sp modelId="{2AB39ACB-4E04-4E83-AA12-8BC975A872CD}">
      <dsp:nvSpPr>
        <dsp:cNvPr id="0" name=""/>
        <dsp:cNvSpPr/>
      </dsp:nvSpPr>
      <dsp:spPr>
        <a:xfrm>
          <a:off x="685799" y="1333500"/>
          <a:ext cx="7772400" cy="1143000"/>
        </a:xfrm>
        <a:prstGeom prst="roundRect">
          <a:avLst>
            <a:gd name="adj" fmla="val 10000"/>
          </a:avLst>
        </a:prstGeom>
        <a:solidFill>
          <a:schemeClr val="accent2">
            <a:hueOff val="-747498"/>
            <a:satOff val="-209"/>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After that, we start calculating the distance between the test sample and the training instances using </a:t>
          </a:r>
          <a:r>
            <a:rPr lang="en-US" sz="2000" b="1" kern="1200"/>
            <a:t>Euclidean, Manhattan, Chebyshev and Cosine</a:t>
          </a:r>
          <a:r>
            <a:rPr lang="en-US" sz="2000" kern="1200"/>
            <a:t>. </a:t>
          </a:r>
        </a:p>
      </dsp:txBody>
      <dsp:txXfrm>
        <a:off x="719276" y="1366977"/>
        <a:ext cx="6276696" cy="1076046"/>
      </dsp:txXfrm>
    </dsp:sp>
    <dsp:sp modelId="{6D93ED0C-C2E2-4760-B1AA-602251021653}">
      <dsp:nvSpPr>
        <dsp:cNvPr id="0" name=""/>
        <dsp:cNvSpPr/>
      </dsp:nvSpPr>
      <dsp:spPr>
        <a:xfrm>
          <a:off x="1371599" y="2667000"/>
          <a:ext cx="7772400" cy="1143000"/>
        </a:xfrm>
        <a:prstGeom prst="roundRect">
          <a:avLst>
            <a:gd name="adj" fmla="val 10000"/>
          </a:avLst>
        </a:prstGeom>
        <a:solidFill>
          <a:schemeClr val="accent2">
            <a:hueOff val="-1494996"/>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Then we start comparing the result of each sequence of these preprocessing techniques to find out which one is the most accurate one of them</a:t>
          </a:r>
        </a:p>
      </dsp:txBody>
      <dsp:txXfrm>
        <a:off x="1405076" y="2700477"/>
        <a:ext cx="6276696" cy="1076046"/>
      </dsp:txXfrm>
    </dsp:sp>
    <dsp:sp modelId="{BF783549-A8E1-483A-9FAC-7D20DA88DE8C}">
      <dsp:nvSpPr>
        <dsp:cNvPr id="0" name=""/>
        <dsp:cNvSpPr/>
      </dsp:nvSpPr>
      <dsp:spPr>
        <a:xfrm>
          <a:off x="7029450" y="866775"/>
          <a:ext cx="742950" cy="74295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7196614" y="866775"/>
        <a:ext cx="408622" cy="559070"/>
      </dsp:txXfrm>
    </dsp:sp>
    <dsp:sp modelId="{3D47A76F-68EB-4778-B75F-C57F0C50F184}">
      <dsp:nvSpPr>
        <dsp:cNvPr id="0" name=""/>
        <dsp:cNvSpPr/>
      </dsp:nvSpPr>
      <dsp:spPr>
        <a:xfrm>
          <a:off x="7715250" y="2192655"/>
          <a:ext cx="742950" cy="742950"/>
        </a:xfrm>
        <a:prstGeom prst="downArrow">
          <a:avLst>
            <a:gd name="adj1" fmla="val 55000"/>
            <a:gd name="adj2" fmla="val 45000"/>
          </a:avLst>
        </a:prstGeom>
        <a:solidFill>
          <a:schemeClr val="accent2">
            <a:tint val="40000"/>
            <a:alpha val="90000"/>
            <a:hueOff val="-1363277"/>
            <a:satOff val="8325"/>
            <a:lumOff val="1417"/>
            <a:alphaOff val="0"/>
          </a:schemeClr>
        </a:solidFill>
        <a:ln w="12700" cap="flat" cmpd="sng" algn="ctr">
          <a:solidFill>
            <a:schemeClr val="accent2">
              <a:tint val="40000"/>
              <a:alpha val="90000"/>
              <a:hueOff val="-1363277"/>
              <a:satOff val="8325"/>
              <a:lumOff val="141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7882414" y="2192655"/>
        <a:ext cx="408622" cy="5590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7ECC38-6DD4-42E9-8903-006589C66E07}">
      <dsp:nvSpPr>
        <dsp:cNvPr id="0" name=""/>
        <dsp:cNvSpPr/>
      </dsp:nvSpPr>
      <dsp:spPr>
        <a:xfrm>
          <a:off x="0" y="2605"/>
          <a:ext cx="598017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7301A7-5F54-4486-8225-B27E3A283661}">
      <dsp:nvSpPr>
        <dsp:cNvPr id="0" name=""/>
        <dsp:cNvSpPr/>
      </dsp:nvSpPr>
      <dsp:spPr>
        <a:xfrm>
          <a:off x="0" y="2605"/>
          <a:ext cx="5980170" cy="1777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After performing the K-Nearest Neighbor algorithm using the different normalization techniques and different distance metrics, The accuracy percentage of each of the 12 combinations was noted in the preview table</a:t>
          </a:r>
        </a:p>
      </dsp:txBody>
      <dsp:txXfrm>
        <a:off x="0" y="2605"/>
        <a:ext cx="5980170" cy="1777279"/>
      </dsp:txXfrm>
    </dsp:sp>
    <dsp:sp modelId="{E0D63D7A-A9A8-46F6-B818-45E2AAD24A97}">
      <dsp:nvSpPr>
        <dsp:cNvPr id="0" name=""/>
        <dsp:cNvSpPr/>
      </dsp:nvSpPr>
      <dsp:spPr>
        <a:xfrm>
          <a:off x="0" y="1779885"/>
          <a:ext cx="5980170" cy="0"/>
        </a:xfrm>
        <a:prstGeom prst="line">
          <a:avLst/>
        </a:prstGeom>
        <a:solidFill>
          <a:schemeClr val="accent5">
            <a:hueOff val="-745043"/>
            <a:satOff val="-314"/>
            <a:lumOff val="-3235"/>
            <a:alphaOff val="0"/>
          </a:schemeClr>
        </a:solidFill>
        <a:ln w="12700" cap="flat" cmpd="sng" algn="ctr">
          <a:solidFill>
            <a:schemeClr val="accent5">
              <a:hueOff val="-745043"/>
              <a:satOff val="-314"/>
              <a:lumOff val="-323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A621C3-4D6A-476B-AC88-F5421030B621}">
      <dsp:nvSpPr>
        <dsp:cNvPr id="0" name=""/>
        <dsp:cNvSpPr/>
      </dsp:nvSpPr>
      <dsp:spPr>
        <a:xfrm>
          <a:off x="0" y="1779885"/>
          <a:ext cx="5980170" cy="1777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We can conclude that the most accurate method of implementing the K-Nearest Neighbor Algorithm for diagnosing Breast Cancer is by using </a:t>
          </a:r>
          <a:r>
            <a:rPr lang="en-US" sz="1900" b="1" kern="1200"/>
            <a:t>Decimal Scaling normalization technique, Manhattan Distance Function </a:t>
          </a:r>
          <a:r>
            <a:rPr lang="en-US" sz="1900" kern="1200"/>
            <a:t>with</a:t>
          </a:r>
          <a:r>
            <a:rPr lang="en-US" sz="1900" b="1" kern="1200"/>
            <a:t> </a:t>
          </a:r>
          <a:r>
            <a:rPr lang="en-US" sz="1900" kern="1200"/>
            <a:t>K value equal to 14. </a:t>
          </a:r>
        </a:p>
      </dsp:txBody>
      <dsp:txXfrm>
        <a:off x="0" y="1779885"/>
        <a:ext cx="5980170" cy="1777279"/>
      </dsp:txXfrm>
    </dsp:sp>
    <dsp:sp modelId="{2A98E74B-3F31-47F1-A5FB-53838CD02624}">
      <dsp:nvSpPr>
        <dsp:cNvPr id="0" name=""/>
        <dsp:cNvSpPr/>
      </dsp:nvSpPr>
      <dsp:spPr>
        <a:xfrm>
          <a:off x="0" y="3557164"/>
          <a:ext cx="5980170" cy="0"/>
        </a:xfrm>
        <a:prstGeom prst="line">
          <a:avLst/>
        </a:prstGeom>
        <a:solidFill>
          <a:schemeClr val="accent5">
            <a:hueOff val="-1490087"/>
            <a:satOff val="-628"/>
            <a:lumOff val="-6470"/>
            <a:alphaOff val="0"/>
          </a:schemeClr>
        </a:solidFill>
        <a:ln w="12700" cap="flat" cmpd="sng" algn="ctr">
          <a:solidFill>
            <a:schemeClr val="accent5">
              <a:hueOff val="-1490087"/>
              <a:satOff val="-628"/>
              <a:lumOff val="-64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15C504-29B7-4024-AC50-B6DE164F3A01}">
      <dsp:nvSpPr>
        <dsp:cNvPr id="0" name=""/>
        <dsp:cNvSpPr/>
      </dsp:nvSpPr>
      <dsp:spPr>
        <a:xfrm>
          <a:off x="0" y="3557164"/>
          <a:ext cx="5980170" cy="1777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By using this combination, we have reached an accuracy percentage of 98.2456%</a:t>
          </a:r>
        </a:p>
      </dsp:txBody>
      <dsp:txXfrm>
        <a:off x="0" y="3557164"/>
        <a:ext cx="5980170" cy="177727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02-Jun-21</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2086010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02-Jun-21</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211573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02-Jun-21</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486948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02-Jun-21</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73834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02-Jun-21</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899588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02-Jun-21</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2434072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02-Jun-21</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172974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02-Jun-21</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896962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02-Jun-21</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313932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02-Jun-21</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079692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02-Jun-21</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450215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02-Jun-21</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78214957"/>
      </p:ext>
    </p:extLst>
  </p:cSld>
  <p:clrMap bg1="lt1" tx1="dk1" bg2="lt2" tx2="dk2" accent1="accent1" accent2="accent2" accent3="accent3" accent4="accent4" accent5="accent5" accent6="accent6" hlink="hlink" folHlink="folHlink"/>
  <p:sldLayoutIdLst>
    <p:sldLayoutId id="2147483689" r:id="rId1"/>
    <p:sldLayoutId id="2147483688" r:id="rId2"/>
    <p:sldLayoutId id="2147483687" r:id="rId3"/>
    <p:sldLayoutId id="2147483686"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2">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D29BEA-9F7D-4677-88FF-124A6468877A}"/>
              </a:ext>
            </a:extLst>
          </p:cNvPr>
          <p:cNvSpPr>
            <a:spLocks noGrp="1"/>
          </p:cNvSpPr>
          <p:nvPr>
            <p:ph type="ctrTitle"/>
          </p:nvPr>
        </p:nvSpPr>
        <p:spPr>
          <a:xfrm>
            <a:off x="762000" y="743804"/>
            <a:ext cx="4102609" cy="3793482"/>
          </a:xfrm>
        </p:spPr>
        <p:txBody>
          <a:bodyPr anchor="ctr">
            <a:normAutofit/>
          </a:bodyPr>
          <a:lstStyle/>
          <a:p>
            <a:pPr algn="l"/>
            <a:r>
              <a:rPr lang="en-US"/>
              <a:t>Breast Cancer Detection </a:t>
            </a:r>
          </a:p>
        </p:txBody>
      </p:sp>
      <p:sp>
        <p:nvSpPr>
          <p:cNvPr id="3" name="Subtitle 2">
            <a:extLst>
              <a:ext uri="{FF2B5EF4-FFF2-40B4-BE49-F238E27FC236}">
                <a16:creationId xmlns:a16="http://schemas.microsoft.com/office/drawing/2014/main" id="{3362C350-3F96-49CB-8787-738696CA8434}"/>
              </a:ext>
            </a:extLst>
          </p:cNvPr>
          <p:cNvSpPr>
            <a:spLocks noGrp="1"/>
          </p:cNvSpPr>
          <p:nvPr>
            <p:ph type="subTitle" idx="1"/>
          </p:nvPr>
        </p:nvSpPr>
        <p:spPr>
          <a:xfrm>
            <a:off x="762000" y="4691564"/>
            <a:ext cx="4102609" cy="1422631"/>
          </a:xfrm>
        </p:spPr>
        <p:txBody>
          <a:bodyPr>
            <a:normAutofit/>
          </a:bodyPr>
          <a:lstStyle/>
          <a:p>
            <a:pPr algn="l"/>
            <a:r>
              <a:rPr lang="en-US"/>
              <a:t>Using K-Nearest Neighbor Algorithm</a:t>
            </a:r>
          </a:p>
        </p:txBody>
      </p:sp>
      <p:pic>
        <p:nvPicPr>
          <p:cNvPr id="18" name="Picture 3">
            <a:extLst>
              <a:ext uri="{FF2B5EF4-FFF2-40B4-BE49-F238E27FC236}">
                <a16:creationId xmlns:a16="http://schemas.microsoft.com/office/drawing/2014/main" id="{2E04DA96-6C6B-4CED-9C7B-E4F346C90AE7}"/>
              </a:ext>
            </a:extLst>
          </p:cNvPr>
          <p:cNvPicPr>
            <a:picLocks noChangeAspect="1"/>
          </p:cNvPicPr>
          <p:nvPr/>
        </p:nvPicPr>
        <p:blipFill rotWithShape="1">
          <a:blip r:embed="rId2"/>
          <a:srcRect l="222"/>
          <a:stretch/>
        </p:blipFill>
        <p:spPr>
          <a:xfrm>
            <a:off x="5349241" y="10"/>
            <a:ext cx="6842759" cy="6857990"/>
          </a:xfrm>
          <a:prstGeom prst="rect">
            <a:avLst/>
          </a:prstGeom>
        </p:spPr>
      </p:pic>
    </p:spTree>
    <p:extLst>
      <p:ext uri="{BB962C8B-B14F-4D97-AF65-F5344CB8AC3E}">
        <p14:creationId xmlns:p14="http://schemas.microsoft.com/office/powerpoint/2010/main" val="1227682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18"/>
                                        </p:tgtEl>
                                        <p:attrNameLst>
                                          <p:attrName>style.visibility</p:attrName>
                                        </p:attrNameLst>
                                      </p:cBhvr>
                                      <p:to>
                                        <p:strVal val="visible"/>
                                      </p:to>
                                    </p:set>
                                    <p:animEffect transition="in" filter="fade">
                                      <p:cBhvr>
                                        <p:cTn id="7" dur="700"/>
                                        <p:tgtEl>
                                          <p:spTgt spid="18"/>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1000"/>
                                  </p:stCondLst>
                                  <p:iterate type="lt">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8B6E23-8493-4A0F-9409-1BB1B3567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99238EC-3EDA-4FF6-9F43-081294A93F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524"/>
            <a:ext cx="12192000" cy="6105524"/>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4993D4D-98B3-40A7-986E-15AB6E6313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 y="762000"/>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E9E030-E109-4496-A0E2-DDFE99086A72}"/>
              </a:ext>
            </a:extLst>
          </p:cNvPr>
          <p:cNvSpPr>
            <a:spLocks noGrp="1"/>
          </p:cNvSpPr>
          <p:nvPr>
            <p:ph type="title"/>
          </p:nvPr>
        </p:nvSpPr>
        <p:spPr>
          <a:xfrm>
            <a:off x="1524000" y="1133183"/>
            <a:ext cx="9144000" cy="924218"/>
          </a:xfrm>
        </p:spPr>
        <p:txBody>
          <a:bodyPr anchor="ctr">
            <a:normAutofit/>
          </a:bodyPr>
          <a:lstStyle/>
          <a:p>
            <a:pPr algn="ctr"/>
            <a:r>
              <a:rPr lang="en-US" dirty="0"/>
              <a:t>7-Block Diagram: </a:t>
            </a:r>
            <a:endParaRPr lang="en-US"/>
          </a:p>
        </p:txBody>
      </p:sp>
      <p:graphicFrame>
        <p:nvGraphicFramePr>
          <p:cNvPr id="5" name="Content Placeholder 2">
            <a:extLst>
              <a:ext uri="{FF2B5EF4-FFF2-40B4-BE49-F238E27FC236}">
                <a16:creationId xmlns:a16="http://schemas.microsoft.com/office/drawing/2014/main" id="{C034EAF7-E419-4073-A906-EB053C5AA294}"/>
              </a:ext>
            </a:extLst>
          </p:cNvPr>
          <p:cNvGraphicFramePr>
            <a:graphicFrameLocks noGrp="1"/>
          </p:cNvGraphicFramePr>
          <p:nvPr>
            <p:ph idx="1"/>
            <p:extLst>
              <p:ext uri="{D42A27DB-BD31-4B8C-83A1-F6EECF244321}">
                <p14:modId xmlns:p14="http://schemas.microsoft.com/office/powerpoint/2010/main" val="102989881"/>
              </p:ext>
            </p:extLst>
          </p:nvPr>
        </p:nvGraphicFramePr>
        <p:xfrm>
          <a:off x="1524000" y="2286000"/>
          <a:ext cx="9144000"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686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9E030-E109-4496-A0E2-DDFE99086A72}"/>
              </a:ext>
            </a:extLst>
          </p:cNvPr>
          <p:cNvSpPr>
            <a:spLocks noGrp="1"/>
          </p:cNvSpPr>
          <p:nvPr>
            <p:ph type="title"/>
          </p:nvPr>
        </p:nvSpPr>
        <p:spPr/>
        <p:txBody>
          <a:bodyPr/>
          <a:lstStyle/>
          <a:p>
            <a:r>
              <a:rPr lang="en-US" dirty="0"/>
              <a:t>8-Collective Summarization of obtained results:</a:t>
            </a:r>
          </a:p>
        </p:txBody>
      </p:sp>
      <p:graphicFrame>
        <p:nvGraphicFramePr>
          <p:cNvPr id="8" name="Table 8">
            <a:extLst>
              <a:ext uri="{FF2B5EF4-FFF2-40B4-BE49-F238E27FC236}">
                <a16:creationId xmlns:a16="http://schemas.microsoft.com/office/drawing/2014/main" id="{2347C463-ABAD-482F-A378-447A215EEB8E}"/>
              </a:ext>
            </a:extLst>
          </p:cNvPr>
          <p:cNvGraphicFramePr>
            <a:graphicFrameLocks noGrp="1"/>
          </p:cNvGraphicFramePr>
          <p:nvPr>
            <p:ph idx="1"/>
            <p:extLst>
              <p:ext uri="{D42A27DB-BD31-4B8C-83A1-F6EECF244321}">
                <p14:modId xmlns:p14="http://schemas.microsoft.com/office/powerpoint/2010/main" val="232958671"/>
              </p:ext>
            </p:extLst>
          </p:nvPr>
        </p:nvGraphicFramePr>
        <p:xfrm>
          <a:off x="1251574" y="2946958"/>
          <a:ext cx="9889902" cy="2583829"/>
        </p:xfrm>
        <a:graphic>
          <a:graphicData uri="http://schemas.openxmlformats.org/drawingml/2006/table">
            <a:tbl>
              <a:tblPr firstRow="1" bandRow="1">
                <a:tableStyleId>{5C22544A-7EE6-4342-B048-85BDC9FD1C3A}</a:tableStyleId>
              </a:tblPr>
              <a:tblGrid>
                <a:gridCol w="2654601">
                  <a:extLst>
                    <a:ext uri="{9D8B030D-6E8A-4147-A177-3AD203B41FA5}">
                      <a16:colId xmlns:a16="http://schemas.microsoft.com/office/drawing/2014/main" val="543651011"/>
                    </a:ext>
                  </a:extLst>
                </a:gridCol>
                <a:gridCol w="1935332">
                  <a:extLst>
                    <a:ext uri="{9D8B030D-6E8A-4147-A177-3AD203B41FA5}">
                      <a16:colId xmlns:a16="http://schemas.microsoft.com/office/drawing/2014/main" val="3926342088"/>
                    </a:ext>
                  </a:extLst>
                </a:gridCol>
                <a:gridCol w="1722268">
                  <a:extLst>
                    <a:ext uri="{9D8B030D-6E8A-4147-A177-3AD203B41FA5}">
                      <a16:colId xmlns:a16="http://schemas.microsoft.com/office/drawing/2014/main" val="4006706680"/>
                    </a:ext>
                  </a:extLst>
                </a:gridCol>
                <a:gridCol w="1828800">
                  <a:extLst>
                    <a:ext uri="{9D8B030D-6E8A-4147-A177-3AD203B41FA5}">
                      <a16:colId xmlns:a16="http://schemas.microsoft.com/office/drawing/2014/main" val="4183613065"/>
                    </a:ext>
                  </a:extLst>
                </a:gridCol>
                <a:gridCol w="1748901">
                  <a:extLst>
                    <a:ext uri="{9D8B030D-6E8A-4147-A177-3AD203B41FA5}">
                      <a16:colId xmlns:a16="http://schemas.microsoft.com/office/drawing/2014/main" val="3996531798"/>
                    </a:ext>
                  </a:extLst>
                </a:gridCol>
              </a:tblGrid>
              <a:tr h="943660">
                <a:tc>
                  <a:txBody>
                    <a:bodyPr/>
                    <a:lstStyle/>
                    <a:p>
                      <a:r>
                        <a:rPr lang="en-US" dirty="0"/>
                        <a:t>NORMALIZATION TECHNIQUE</a:t>
                      </a:r>
                    </a:p>
                  </a:txBody>
                  <a:tcPr/>
                </a:tc>
                <a:tc>
                  <a:txBody>
                    <a:bodyPr/>
                    <a:lstStyle/>
                    <a:p>
                      <a:r>
                        <a:rPr lang="en-US" dirty="0"/>
                        <a:t>EUCLIDEAN DISTANCE</a:t>
                      </a:r>
                    </a:p>
                  </a:txBody>
                  <a:tcPr/>
                </a:tc>
                <a:tc>
                  <a:txBody>
                    <a:bodyPr/>
                    <a:lstStyle/>
                    <a:p>
                      <a:r>
                        <a:rPr lang="en-US" dirty="0"/>
                        <a:t>MANHATTAN DISTANCE</a:t>
                      </a:r>
                    </a:p>
                  </a:txBody>
                  <a:tcPr/>
                </a:tc>
                <a:tc>
                  <a:txBody>
                    <a:bodyPr/>
                    <a:lstStyle/>
                    <a:p>
                      <a:r>
                        <a:rPr lang="en-US" dirty="0"/>
                        <a:t>CHEBYSHEV DISTANCE </a:t>
                      </a:r>
                    </a:p>
                  </a:txBody>
                  <a:tcPr/>
                </a:tc>
                <a:tc>
                  <a:txBody>
                    <a:bodyPr/>
                    <a:lstStyle/>
                    <a:p>
                      <a:r>
                        <a:rPr lang="en-US" dirty="0"/>
                        <a:t>COSINE DISTANCE</a:t>
                      </a:r>
                    </a:p>
                  </a:txBody>
                  <a:tcPr/>
                </a:tc>
                <a:extLst>
                  <a:ext uri="{0D108BD9-81ED-4DB2-BD59-A6C34878D82A}">
                    <a16:rowId xmlns:a16="http://schemas.microsoft.com/office/drawing/2014/main" val="1453413463"/>
                  </a:ext>
                </a:extLst>
              </a:tr>
              <a:tr h="546723">
                <a:tc>
                  <a:txBody>
                    <a:bodyPr/>
                    <a:lstStyle/>
                    <a:p>
                      <a:r>
                        <a:rPr lang="en-US" dirty="0"/>
                        <a:t>MIN-MAX</a:t>
                      </a:r>
                    </a:p>
                  </a:txBody>
                  <a:tcPr/>
                </a:tc>
                <a:tc>
                  <a:txBody>
                    <a:bodyPr/>
                    <a:lstStyle/>
                    <a:p>
                      <a:r>
                        <a:rPr lang="en-US" dirty="0"/>
                        <a:t>95.6140, K=8 </a:t>
                      </a:r>
                    </a:p>
                  </a:txBody>
                  <a:tcPr/>
                </a:tc>
                <a:tc>
                  <a:txBody>
                    <a:bodyPr/>
                    <a:lstStyle/>
                    <a:p>
                      <a:r>
                        <a:rPr lang="en-US" dirty="0"/>
                        <a:t>94.7368, K=4 </a:t>
                      </a:r>
                    </a:p>
                  </a:txBody>
                  <a:tcPr/>
                </a:tc>
                <a:tc>
                  <a:txBody>
                    <a:bodyPr/>
                    <a:lstStyle/>
                    <a:p>
                      <a:r>
                        <a:rPr lang="en-US" dirty="0"/>
                        <a:t>98.2456, K=14</a:t>
                      </a:r>
                    </a:p>
                  </a:txBody>
                  <a:tcPr/>
                </a:tc>
                <a:tc>
                  <a:txBody>
                    <a:bodyPr/>
                    <a:lstStyle/>
                    <a:p>
                      <a:r>
                        <a:rPr lang="en-US" dirty="0"/>
                        <a:t>86.8421, K=14</a:t>
                      </a:r>
                    </a:p>
                  </a:txBody>
                  <a:tcPr/>
                </a:tc>
                <a:extLst>
                  <a:ext uri="{0D108BD9-81ED-4DB2-BD59-A6C34878D82A}">
                    <a16:rowId xmlns:a16="http://schemas.microsoft.com/office/drawing/2014/main" val="4234958430"/>
                  </a:ext>
                </a:extLst>
              </a:tr>
              <a:tr h="546723">
                <a:tc>
                  <a:txBody>
                    <a:bodyPr/>
                    <a:lstStyle/>
                    <a:p>
                      <a:r>
                        <a:rPr lang="en-US" dirty="0"/>
                        <a:t>Z-SCORE </a:t>
                      </a:r>
                    </a:p>
                  </a:txBody>
                  <a:tcPr/>
                </a:tc>
                <a:tc>
                  <a:txBody>
                    <a:bodyPr/>
                    <a:lstStyle/>
                    <a:p>
                      <a:r>
                        <a:rPr lang="en-US" dirty="0"/>
                        <a:t>95.6140, K=4 </a:t>
                      </a:r>
                    </a:p>
                  </a:txBody>
                  <a:tcPr/>
                </a:tc>
                <a:tc>
                  <a:txBody>
                    <a:bodyPr/>
                    <a:lstStyle/>
                    <a:p>
                      <a:r>
                        <a:rPr lang="en-US" dirty="0"/>
                        <a:t>95.6140, K=6</a:t>
                      </a:r>
                    </a:p>
                  </a:txBody>
                  <a:tcPr/>
                </a:tc>
                <a:tc>
                  <a:txBody>
                    <a:bodyPr/>
                    <a:lstStyle/>
                    <a:p>
                      <a:r>
                        <a:rPr lang="en-US" dirty="0"/>
                        <a:t>98.2456, K=14</a:t>
                      </a:r>
                    </a:p>
                  </a:txBody>
                  <a:tcPr/>
                </a:tc>
                <a:tc>
                  <a:txBody>
                    <a:bodyPr/>
                    <a:lstStyle/>
                    <a:p>
                      <a:r>
                        <a:rPr lang="en-US" dirty="0"/>
                        <a:t>94.7368, K=4</a:t>
                      </a:r>
                    </a:p>
                  </a:txBody>
                  <a:tcPr/>
                </a:tc>
                <a:extLst>
                  <a:ext uri="{0D108BD9-81ED-4DB2-BD59-A6C34878D82A}">
                    <a16:rowId xmlns:a16="http://schemas.microsoft.com/office/drawing/2014/main" val="699692533"/>
                  </a:ext>
                </a:extLst>
              </a:tr>
              <a:tr h="546723">
                <a:tc>
                  <a:txBody>
                    <a:bodyPr/>
                    <a:lstStyle/>
                    <a:p>
                      <a:r>
                        <a:rPr lang="en-US" dirty="0"/>
                        <a:t>DECIMAL SCALING</a:t>
                      </a:r>
                    </a:p>
                  </a:txBody>
                  <a:tcPr/>
                </a:tc>
                <a:tc>
                  <a:txBody>
                    <a:bodyPr/>
                    <a:lstStyle/>
                    <a:p>
                      <a:r>
                        <a:rPr lang="en-US" dirty="0"/>
                        <a:t>94.7368, K=4 </a:t>
                      </a:r>
                    </a:p>
                  </a:txBody>
                  <a:tcPr/>
                </a:tc>
                <a:tc>
                  <a:txBody>
                    <a:bodyPr/>
                    <a:lstStyle/>
                    <a:p>
                      <a:r>
                        <a:rPr lang="en-US" dirty="0"/>
                        <a:t>98.2456, K=14</a:t>
                      </a:r>
                    </a:p>
                  </a:txBody>
                  <a:tcPr/>
                </a:tc>
                <a:tc>
                  <a:txBody>
                    <a:bodyPr/>
                    <a:lstStyle/>
                    <a:p>
                      <a:r>
                        <a:rPr lang="en-US" dirty="0"/>
                        <a:t>48.2456, K=4</a:t>
                      </a:r>
                    </a:p>
                  </a:txBody>
                  <a:tcPr/>
                </a:tc>
                <a:tc>
                  <a:txBody>
                    <a:bodyPr/>
                    <a:lstStyle/>
                    <a:p>
                      <a:r>
                        <a:rPr lang="en-US" dirty="0"/>
                        <a:t>68.4211, K=10</a:t>
                      </a:r>
                    </a:p>
                  </a:txBody>
                  <a:tcPr/>
                </a:tc>
                <a:extLst>
                  <a:ext uri="{0D108BD9-81ED-4DB2-BD59-A6C34878D82A}">
                    <a16:rowId xmlns:a16="http://schemas.microsoft.com/office/drawing/2014/main" val="3877052905"/>
                  </a:ext>
                </a:extLst>
              </a:tr>
            </a:tbl>
          </a:graphicData>
        </a:graphic>
      </p:graphicFrame>
    </p:spTree>
    <p:extLst>
      <p:ext uri="{BB962C8B-B14F-4D97-AF65-F5344CB8AC3E}">
        <p14:creationId xmlns:p14="http://schemas.microsoft.com/office/powerpoint/2010/main" val="1304044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E9E030-E109-4496-A0E2-DDFE99086A72}"/>
              </a:ext>
            </a:extLst>
          </p:cNvPr>
          <p:cNvSpPr>
            <a:spLocks noGrp="1"/>
          </p:cNvSpPr>
          <p:nvPr>
            <p:ph type="title"/>
          </p:nvPr>
        </p:nvSpPr>
        <p:spPr>
          <a:xfrm>
            <a:off x="437745" y="779915"/>
            <a:ext cx="4233251" cy="5337050"/>
          </a:xfrm>
        </p:spPr>
        <p:txBody>
          <a:bodyPr anchor="ctr">
            <a:normAutofit/>
          </a:bodyPr>
          <a:lstStyle/>
          <a:p>
            <a:r>
              <a:rPr lang="en-US" dirty="0"/>
              <a:t>9-Experiamental results:</a:t>
            </a:r>
          </a:p>
        </p:txBody>
      </p:sp>
      <p:graphicFrame>
        <p:nvGraphicFramePr>
          <p:cNvPr id="5" name="Content Placeholder 2">
            <a:extLst>
              <a:ext uri="{FF2B5EF4-FFF2-40B4-BE49-F238E27FC236}">
                <a16:creationId xmlns:a16="http://schemas.microsoft.com/office/drawing/2014/main" id="{4853AD2A-9DFA-4F43-A559-06664E1C9979}"/>
              </a:ext>
            </a:extLst>
          </p:cNvPr>
          <p:cNvGraphicFramePr>
            <a:graphicFrameLocks noGrp="1"/>
          </p:cNvGraphicFramePr>
          <p:nvPr>
            <p:ph idx="1"/>
            <p:extLst>
              <p:ext uri="{D42A27DB-BD31-4B8C-83A1-F6EECF244321}">
                <p14:modId xmlns:p14="http://schemas.microsoft.com/office/powerpoint/2010/main" val="1523045003"/>
              </p:ext>
            </p:extLst>
          </p:nvPr>
        </p:nvGraphicFramePr>
        <p:xfrm>
          <a:off x="5416298" y="758951"/>
          <a:ext cx="5980170" cy="5337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0534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5" name="Rectangle 24">
            <a:extLst>
              <a:ext uri="{FF2B5EF4-FFF2-40B4-BE49-F238E27FC236}">
                <a16:creationId xmlns:a16="http://schemas.microsoft.com/office/drawing/2014/main" id="{220E33D0-A190-4F8A-9DB6-C531C95CA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6CBD96-1763-450D-9F40-C0904BD2C3C8}"/>
              </a:ext>
            </a:extLst>
          </p:cNvPr>
          <p:cNvSpPr>
            <a:spLocks noGrp="1"/>
          </p:cNvSpPr>
          <p:nvPr>
            <p:ph type="title"/>
          </p:nvPr>
        </p:nvSpPr>
        <p:spPr>
          <a:xfrm>
            <a:off x="758951" y="4714895"/>
            <a:ext cx="10668000" cy="1042660"/>
          </a:xfrm>
        </p:spPr>
        <p:txBody>
          <a:bodyPr vert="horz" lIns="91440" tIns="45720" rIns="91440" bIns="45720" rtlCol="0" anchor="b">
            <a:normAutofit/>
          </a:bodyPr>
          <a:lstStyle/>
          <a:p>
            <a:pPr algn="ctr"/>
            <a:r>
              <a:rPr lang="en-US" sz="2900"/>
              <a:t>-Imported libraries &amp;</a:t>
            </a:r>
            <a:br>
              <a:rPr lang="en-US" sz="2900"/>
            </a:br>
            <a:r>
              <a:rPr lang="en-US" sz="2900"/>
              <a:t>-data set</a:t>
            </a:r>
          </a:p>
        </p:txBody>
      </p:sp>
      <p:pic>
        <p:nvPicPr>
          <p:cNvPr id="7" name="Picture 6" descr="Table&#10;&#10;Description automatically generated">
            <a:extLst>
              <a:ext uri="{FF2B5EF4-FFF2-40B4-BE49-F238E27FC236}">
                <a16:creationId xmlns:a16="http://schemas.microsoft.com/office/drawing/2014/main" id="{FD486410-53A7-4304-986F-8C9C146B6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476" y="411938"/>
            <a:ext cx="5399917" cy="3848778"/>
          </a:xfrm>
          <a:prstGeom prst="rect">
            <a:avLst/>
          </a:prstGeom>
        </p:spPr>
      </p:pic>
      <p:pic>
        <p:nvPicPr>
          <p:cNvPr id="5" name="Content Placeholder 4">
            <a:extLst>
              <a:ext uri="{FF2B5EF4-FFF2-40B4-BE49-F238E27FC236}">
                <a16:creationId xmlns:a16="http://schemas.microsoft.com/office/drawing/2014/main" id="{B8F86CFB-9C53-4C69-8146-9E9F9A7E21C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69319" y="1282508"/>
            <a:ext cx="5170084" cy="1343960"/>
          </a:xfrm>
          <a:prstGeom prst="rect">
            <a:avLst/>
          </a:prstGeom>
        </p:spPr>
      </p:pic>
    </p:spTree>
    <p:extLst>
      <p:ext uri="{BB962C8B-B14F-4D97-AF65-F5344CB8AC3E}">
        <p14:creationId xmlns:p14="http://schemas.microsoft.com/office/powerpoint/2010/main" val="1781580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Rectangle 13">
            <a:extLst>
              <a:ext uri="{FF2B5EF4-FFF2-40B4-BE49-F238E27FC236}">
                <a16:creationId xmlns:a16="http://schemas.microsoft.com/office/drawing/2014/main" id="{4843B56B-DD63-40AB-85E1-E18901E13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9344E4-CB02-427C-9FF0-E063751679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220E33D0-A190-4F8A-9DB6-C531C95CA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2000" cy="60990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6CBD96-1763-450D-9F40-C0904BD2C3C8}"/>
              </a:ext>
            </a:extLst>
          </p:cNvPr>
          <p:cNvSpPr>
            <a:spLocks noGrp="1"/>
          </p:cNvSpPr>
          <p:nvPr>
            <p:ph type="title"/>
          </p:nvPr>
        </p:nvSpPr>
        <p:spPr>
          <a:xfrm>
            <a:off x="762000" y="1148536"/>
            <a:ext cx="10668000" cy="964078"/>
          </a:xfrm>
        </p:spPr>
        <p:txBody>
          <a:bodyPr vert="horz" lIns="91440" tIns="45720" rIns="91440" bIns="45720" rtlCol="0" anchor="b">
            <a:normAutofit fontScale="90000"/>
          </a:bodyPr>
          <a:lstStyle/>
          <a:p>
            <a:r>
              <a:rPr lang="en-US" sz="4800" dirty="0"/>
              <a:t>Drop column id &amp; unnamed:32</a:t>
            </a:r>
            <a:br>
              <a:rPr lang="en-US" sz="4800" dirty="0"/>
            </a:br>
            <a:r>
              <a:rPr lang="en-US" sz="4800" dirty="0"/>
              <a:t>Checking if ‘Null’ values are exists</a:t>
            </a:r>
          </a:p>
        </p:txBody>
      </p:sp>
      <p:pic>
        <p:nvPicPr>
          <p:cNvPr id="7" name="Picture 6">
            <a:extLst>
              <a:ext uri="{FF2B5EF4-FFF2-40B4-BE49-F238E27FC236}">
                <a16:creationId xmlns:a16="http://schemas.microsoft.com/office/drawing/2014/main" id="{FD486410-53A7-4304-986F-8C9C146B6FEE}"/>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758953" y="2502198"/>
            <a:ext cx="4954523" cy="3596849"/>
          </a:xfrm>
          <a:prstGeom prst="rect">
            <a:avLst/>
          </a:prstGeom>
        </p:spPr>
      </p:pic>
      <p:pic>
        <p:nvPicPr>
          <p:cNvPr id="5" name="Content Placeholder 4">
            <a:extLst>
              <a:ext uri="{FF2B5EF4-FFF2-40B4-BE49-F238E27FC236}">
                <a16:creationId xmlns:a16="http://schemas.microsoft.com/office/drawing/2014/main" id="{B8F86CFB-9C53-4C69-8146-9E9F9A7E21CE}"/>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5713475" y="2247090"/>
            <a:ext cx="6309911" cy="3929974"/>
          </a:xfrm>
          <a:prstGeom prst="rect">
            <a:avLst/>
          </a:prstGeom>
        </p:spPr>
      </p:pic>
    </p:spTree>
    <p:extLst>
      <p:ext uri="{BB962C8B-B14F-4D97-AF65-F5344CB8AC3E}">
        <p14:creationId xmlns:p14="http://schemas.microsoft.com/office/powerpoint/2010/main" val="1168062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1">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9" name="Rectangle 13">
            <a:extLst>
              <a:ext uri="{FF2B5EF4-FFF2-40B4-BE49-F238E27FC236}">
                <a16:creationId xmlns:a16="http://schemas.microsoft.com/office/drawing/2014/main" id="{4843B56B-DD63-40AB-85E1-E18901E13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9344E4-CB02-427C-9FF0-E063751679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220E33D0-A190-4F8A-9DB6-C531C95CA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2000" cy="60990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6CBD96-1763-450D-9F40-C0904BD2C3C8}"/>
              </a:ext>
            </a:extLst>
          </p:cNvPr>
          <p:cNvSpPr>
            <a:spLocks noGrp="1"/>
          </p:cNvSpPr>
          <p:nvPr>
            <p:ph type="title"/>
          </p:nvPr>
        </p:nvSpPr>
        <p:spPr>
          <a:xfrm>
            <a:off x="431260" y="287022"/>
            <a:ext cx="10668000" cy="964078"/>
          </a:xfrm>
        </p:spPr>
        <p:txBody>
          <a:bodyPr vert="horz" lIns="91440" tIns="45720" rIns="91440" bIns="45720" rtlCol="0" anchor="b">
            <a:normAutofit fontScale="90000"/>
          </a:bodyPr>
          <a:lstStyle/>
          <a:p>
            <a:r>
              <a:rPr lang="en-US" sz="4800" dirty="0"/>
              <a:t>Encoder for label(column) : diagnosis</a:t>
            </a:r>
            <a:br>
              <a:rPr lang="en-US" sz="4800" dirty="0"/>
            </a:br>
            <a:r>
              <a:rPr lang="en-US" sz="4800" dirty="0"/>
              <a:t>Plotting correlation map</a:t>
            </a:r>
          </a:p>
        </p:txBody>
      </p:sp>
      <p:pic>
        <p:nvPicPr>
          <p:cNvPr id="7" name="Picture 6">
            <a:extLst>
              <a:ext uri="{FF2B5EF4-FFF2-40B4-BE49-F238E27FC236}">
                <a16:creationId xmlns:a16="http://schemas.microsoft.com/office/drawing/2014/main" id="{FD486410-53A7-4304-986F-8C9C146B6FEE}"/>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0" y="2112615"/>
            <a:ext cx="6186791" cy="4482738"/>
          </a:xfrm>
          <a:prstGeom prst="rect">
            <a:avLst/>
          </a:prstGeom>
        </p:spPr>
      </p:pic>
      <p:pic>
        <p:nvPicPr>
          <p:cNvPr id="5" name="Content Placeholder 4">
            <a:extLst>
              <a:ext uri="{FF2B5EF4-FFF2-40B4-BE49-F238E27FC236}">
                <a16:creationId xmlns:a16="http://schemas.microsoft.com/office/drawing/2014/main" id="{B8F86CFB-9C53-4C69-8146-9E9F9A7E21CE}"/>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6096001" y="1849968"/>
            <a:ext cx="6267854" cy="4645140"/>
          </a:xfrm>
          <a:prstGeom prst="rect">
            <a:avLst/>
          </a:prstGeom>
        </p:spPr>
      </p:pic>
    </p:spTree>
    <p:extLst>
      <p:ext uri="{BB962C8B-B14F-4D97-AF65-F5344CB8AC3E}">
        <p14:creationId xmlns:p14="http://schemas.microsoft.com/office/powerpoint/2010/main" val="4239047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CBD96-1763-450D-9F40-C0904BD2C3C8}"/>
              </a:ext>
            </a:extLst>
          </p:cNvPr>
          <p:cNvSpPr>
            <a:spLocks noGrp="1"/>
          </p:cNvSpPr>
          <p:nvPr>
            <p:ph type="title"/>
          </p:nvPr>
        </p:nvSpPr>
        <p:spPr>
          <a:xfrm>
            <a:off x="758951" y="4714895"/>
            <a:ext cx="10668000" cy="1042660"/>
          </a:xfrm>
        </p:spPr>
        <p:txBody>
          <a:bodyPr vert="horz" lIns="91440" tIns="45720" rIns="91440" bIns="45720" rtlCol="0" anchor="b">
            <a:normAutofit/>
          </a:bodyPr>
          <a:lstStyle/>
          <a:p>
            <a:pPr algn="ctr"/>
            <a:r>
              <a:rPr lang="en-US" sz="2900" dirty="0"/>
              <a:t>Splitting all data to x and y</a:t>
            </a:r>
          </a:p>
        </p:txBody>
      </p:sp>
      <p:pic>
        <p:nvPicPr>
          <p:cNvPr id="7" name="Picture 6">
            <a:extLst>
              <a:ext uri="{FF2B5EF4-FFF2-40B4-BE49-F238E27FC236}">
                <a16:creationId xmlns:a16="http://schemas.microsoft.com/office/drawing/2014/main" id="{FD486410-53A7-4304-986F-8C9C146B6FE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48883" y="411937"/>
            <a:ext cx="5316896" cy="4870181"/>
          </a:xfrm>
          <a:prstGeom prst="rect">
            <a:avLst/>
          </a:prstGeom>
        </p:spPr>
      </p:pic>
      <p:pic>
        <p:nvPicPr>
          <p:cNvPr id="5" name="Content Placeholder 4">
            <a:extLst>
              <a:ext uri="{FF2B5EF4-FFF2-40B4-BE49-F238E27FC236}">
                <a16:creationId xmlns:a16="http://schemas.microsoft.com/office/drawing/2014/main" id="{B8F86CFB-9C53-4C69-8146-9E9F9A7E21CE}"/>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6096000" y="856034"/>
            <a:ext cx="4220057" cy="4221804"/>
          </a:xfrm>
          <a:prstGeom prst="rect">
            <a:avLst/>
          </a:prstGeom>
        </p:spPr>
      </p:pic>
    </p:spTree>
    <p:extLst>
      <p:ext uri="{BB962C8B-B14F-4D97-AF65-F5344CB8AC3E}">
        <p14:creationId xmlns:p14="http://schemas.microsoft.com/office/powerpoint/2010/main" val="2682937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CBD96-1763-450D-9F40-C0904BD2C3C8}"/>
              </a:ext>
            </a:extLst>
          </p:cNvPr>
          <p:cNvSpPr>
            <a:spLocks noGrp="1"/>
          </p:cNvSpPr>
          <p:nvPr>
            <p:ph type="title"/>
          </p:nvPr>
        </p:nvSpPr>
        <p:spPr>
          <a:xfrm>
            <a:off x="671403" y="5668206"/>
            <a:ext cx="10668000" cy="1042660"/>
          </a:xfrm>
        </p:spPr>
        <p:txBody>
          <a:bodyPr vert="horz" lIns="91440" tIns="45720" rIns="91440" bIns="45720" rtlCol="0" anchor="b">
            <a:normAutofit/>
          </a:bodyPr>
          <a:lstStyle/>
          <a:p>
            <a:pPr algn="ctr"/>
            <a:r>
              <a:rPr lang="en-US" sz="2900" dirty="0"/>
              <a:t>-Train and Test</a:t>
            </a:r>
          </a:p>
        </p:txBody>
      </p:sp>
      <p:pic>
        <p:nvPicPr>
          <p:cNvPr id="7" name="Picture 6">
            <a:extLst>
              <a:ext uri="{FF2B5EF4-FFF2-40B4-BE49-F238E27FC236}">
                <a16:creationId xmlns:a16="http://schemas.microsoft.com/office/drawing/2014/main" id="{FD486410-53A7-4304-986F-8C9C146B6FE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8476" y="421519"/>
            <a:ext cx="5667524" cy="5804183"/>
          </a:xfrm>
          <a:prstGeom prst="rect">
            <a:avLst/>
          </a:prstGeom>
        </p:spPr>
      </p:pic>
      <p:pic>
        <p:nvPicPr>
          <p:cNvPr id="5" name="Content Placeholder 4">
            <a:extLst>
              <a:ext uri="{FF2B5EF4-FFF2-40B4-BE49-F238E27FC236}">
                <a16:creationId xmlns:a16="http://schemas.microsoft.com/office/drawing/2014/main" id="{B8F86CFB-9C53-4C69-8146-9E9F9A7E21CE}"/>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6264613" y="817123"/>
            <a:ext cx="5311301" cy="4679005"/>
          </a:xfrm>
          <a:prstGeom prst="rect">
            <a:avLst/>
          </a:prstGeom>
        </p:spPr>
      </p:pic>
    </p:spTree>
    <p:extLst>
      <p:ext uri="{BB962C8B-B14F-4D97-AF65-F5344CB8AC3E}">
        <p14:creationId xmlns:p14="http://schemas.microsoft.com/office/powerpoint/2010/main" val="2477406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Freeform: Shape 35">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8" name="Rectangle 37">
            <a:extLst>
              <a:ext uri="{FF2B5EF4-FFF2-40B4-BE49-F238E27FC236}">
                <a16:creationId xmlns:a16="http://schemas.microsoft.com/office/drawing/2014/main" id="{220E33D0-A190-4F8A-9DB6-C531C95CA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D486410-53A7-4304-986F-8C9C146B6FEE}"/>
              </a:ext>
            </a:extLst>
          </p:cNvPr>
          <p:cNvPicPr>
            <a:picLocks noChangeAspect="1"/>
          </p:cNvPicPr>
          <p:nvPr/>
        </p:nvPicPr>
        <p:blipFill rotWithShape="1">
          <a:blip r:embed="rId2">
            <a:extLst>
              <a:ext uri="{28A0092B-C50C-407E-A947-70E740481C1C}">
                <a14:useLocalDpi xmlns:a14="http://schemas.microsoft.com/office/drawing/2010/main" val="0"/>
              </a:ext>
            </a:extLst>
          </a:blip>
          <a:srcRect r="34667"/>
          <a:stretch/>
        </p:blipFill>
        <p:spPr>
          <a:xfrm>
            <a:off x="20" y="10"/>
            <a:ext cx="12191977" cy="6857990"/>
          </a:xfrm>
          <a:prstGeom prst="rect">
            <a:avLst/>
          </a:prstGeom>
        </p:spPr>
      </p:pic>
      <p:sp>
        <p:nvSpPr>
          <p:cNvPr id="40" name="Rectangle 39">
            <a:extLst>
              <a:ext uri="{FF2B5EF4-FFF2-40B4-BE49-F238E27FC236}">
                <a16:creationId xmlns:a16="http://schemas.microsoft.com/office/drawing/2014/main" id="{9C982AD0-6B29-4C72-8F4E-229BAA86C4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33917"/>
            <a:ext cx="12192000" cy="1060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46CBD96-1763-450D-9F40-C0904BD2C3C8}"/>
              </a:ext>
            </a:extLst>
          </p:cNvPr>
          <p:cNvSpPr>
            <a:spLocks noGrp="1"/>
          </p:cNvSpPr>
          <p:nvPr>
            <p:ph type="title"/>
          </p:nvPr>
        </p:nvSpPr>
        <p:spPr>
          <a:xfrm>
            <a:off x="762001" y="5307069"/>
            <a:ext cx="6765516" cy="914400"/>
          </a:xfrm>
        </p:spPr>
        <p:txBody>
          <a:bodyPr vert="horz" lIns="91440" tIns="45720" rIns="91440" bIns="45720" rtlCol="0" anchor="ctr">
            <a:normAutofit/>
          </a:bodyPr>
          <a:lstStyle/>
          <a:p>
            <a:r>
              <a:rPr lang="en-US" sz="4800"/>
              <a:t>Scaling Values</a:t>
            </a:r>
          </a:p>
        </p:txBody>
      </p:sp>
    </p:spTree>
    <p:extLst>
      <p:ext uri="{BB962C8B-B14F-4D97-AF65-F5344CB8AC3E}">
        <p14:creationId xmlns:p14="http://schemas.microsoft.com/office/powerpoint/2010/main" val="1767696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CBD96-1763-450D-9F40-C0904BD2C3C8}"/>
              </a:ext>
            </a:extLst>
          </p:cNvPr>
          <p:cNvSpPr>
            <a:spLocks noGrp="1"/>
          </p:cNvSpPr>
          <p:nvPr>
            <p:ph type="title"/>
          </p:nvPr>
        </p:nvSpPr>
        <p:spPr>
          <a:xfrm>
            <a:off x="758951" y="4714895"/>
            <a:ext cx="10668000" cy="1042660"/>
          </a:xfrm>
        </p:spPr>
        <p:txBody>
          <a:bodyPr vert="horz" lIns="91440" tIns="45720" rIns="91440" bIns="45720" rtlCol="0" anchor="b">
            <a:normAutofit/>
          </a:bodyPr>
          <a:lstStyle/>
          <a:p>
            <a:pPr algn="ctr"/>
            <a:r>
              <a:rPr lang="en-US" sz="2900" dirty="0"/>
              <a:t>-K-neighbors Classifier using Manhattan</a:t>
            </a:r>
            <a:br>
              <a:rPr lang="en-US" sz="2900" dirty="0"/>
            </a:br>
            <a:r>
              <a:rPr lang="en-US" sz="2900" dirty="0"/>
              <a:t>-Making Confusion Matrix</a:t>
            </a:r>
          </a:p>
        </p:txBody>
      </p:sp>
      <p:pic>
        <p:nvPicPr>
          <p:cNvPr id="7" name="Picture 6">
            <a:extLst>
              <a:ext uri="{FF2B5EF4-FFF2-40B4-BE49-F238E27FC236}">
                <a16:creationId xmlns:a16="http://schemas.microsoft.com/office/drawing/2014/main" id="{FD486410-53A7-4304-986F-8C9C146B6FE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58951" y="1598874"/>
            <a:ext cx="5399917" cy="2055187"/>
          </a:xfrm>
          <a:prstGeom prst="rect">
            <a:avLst/>
          </a:prstGeom>
        </p:spPr>
      </p:pic>
      <p:pic>
        <p:nvPicPr>
          <p:cNvPr id="5" name="Content Placeholder 4">
            <a:extLst>
              <a:ext uri="{FF2B5EF4-FFF2-40B4-BE49-F238E27FC236}">
                <a16:creationId xmlns:a16="http://schemas.microsoft.com/office/drawing/2014/main" id="{B8F86CFB-9C53-4C69-8146-9E9F9A7E21CE}"/>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6158868" y="1598874"/>
            <a:ext cx="5170084" cy="2055187"/>
          </a:xfrm>
          <a:prstGeom prst="rect">
            <a:avLst/>
          </a:prstGeom>
        </p:spPr>
      </p:pic>
    </p:spTree>
    <p:extLst>
      <p:ext uri="{BB962C8B-B14F-4D97-AF65-F5344CB8AC3E}">
        <p14:creationId xmlns:p14="http://schemas.microsoft.com/office/powerpoint/2010/main" val="1203291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FDD9F-1454-44AA-AE09-1A4859071EDE}"/>
              </a:ext>
            </a:extLst>
          </p:cNvPr>
          <p:cNvSpPr>
            <a:spLocks noGrp="1"/>
          </p:cNvSpPr>
          <p:nvPr>
            <p:ph type="title"/>
          </p:nvPr>
        </p:nvSpPr>
        <p:spPr/>
        <p:txBody>
          <a:bodyPr/>
          <a:lstStyle/>
          <a:p>
            <a:r>
              <a:rPr lang="en-US" dirty="0"/>
              <a:t>1-Introduction: </a:t>
            </a:r>
          </a:p>
        </p:txBody>
      </p:sp>
      <p:sp>
        <p:nvSpPr>
          <p:cNvPr id="3" name="Content Placeholder 2">
            <a:extLst>
              <a:ext uri="{FF2B5EF4-FFF2-40B4-BE49-F238E27FC236}">
                <a16:creationId xmlns:a16="http://schemas.microsoft.com/office/drawing/2014/main" id="{E8A96C49-80E0-47AD-820C-0FA50C4E0A6A}"/>
              </a:ext>
            </a:extLst>
          </p:cNvPr>
          <p:cNvSpPr>
            <a:spLocks noGrp="1"/>
          </p:cNvSpPr>
          <p:nvPr>
            <p:ph idx="1"/>
          </p:nvPr>
        </p:nvSpPr>
        <p:spPr/>
        <p:txBody>
          <a:bodyPr/>
          <a:lstStyle/>
          <a:p>
            <a:pPr lvl="1"/>
            <a:r>
              <a:rPr lang="en-US" dirty="0"/>
              <a:t>Breast cancer is one of </a:t>
            </a:r>
            <a:r>
              <a:rPr lang="en-US"/>
              <a:t>the most </a:t>
            </a:r>
            <a:r>
              <a:rPr lang="en-US" dirty="0"/>
              <a:t>common types of cancer to occur in women in the world and it affects a significant percentage of women. Even after the huge development in the diagnosis field and the appearance of new technologies it’s still so hard to accurately diagnose the cancer and even harder to determine whether it’s a benign or a malignant cancer. So Even after the huge development in the diagnosis field and the appearance of new technologies it’s still so hard to accurately diagnose the cancer and even harder to determine whether it’s a benign or a malignant cancer.</a:t>
            </a:r>
          </a:p>
        </p:txBody>
      </p:sp>
    </p:spTree>
    <p:extLst>
      <p:ext uri="{BB962C8B-B14F-4D97-AF65-F5344CB8AC3E}">
        <p14:creationId xmlns:p14="http://schemas.microsoft.com/office/powerpoint/2010/main" val="2569476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CBD96-1763-450D-9F40-C0904BD2C3C8}"/>
              </a:ext>
            </a:extLst>
          </p:cNvPr>
          <p:cNvSpPr>
            <a:spLocks noGrp="1"/>
          </p:cNvSpPr>
          <p:nvPr>
            <p:ph type="title"/>
          </p:nvPr>
        </p:nvSpPr>
        <p:spPr>
          <a:xfrm>
            <a:off x="758951" y="4714895"/>
            <a:ext cx="10668000" cy="1042660"/>
          </a:xfrm>
        </p:spPr>
        <p:txBody>
          <a:bodyPr vert="horz" lIns="91440" tIns="45720" rIns="91440" bIns="45720" rtlCol="0" anchor="b">
            <a:normAutofit/>
          </a:bodyPr>
          <a:lstStyle/>
          <a:p>
            <a:pPr algn="ctr"/>
            <a:r>
              <a:rPr lang="en-US" sz="2900" dirty="0"/>
              <a:t>Checking Accuracy</a:t>
            </a:r>
          </a:p>
        </p:txBody>
      </p:sp>
      <p:pic>
        <p:nvPicPr>
          <p:cNvPr id="7" name="Picture 6">
            <a:extLst>
              <a:ext uri="{FF2B5EF4-FFF2-40B4-BE49-F238E27FC236}">
                <a16:creationId xmlns:a16="http://schemas.microsoft.com/office/drawing/2014/main" id="{FD486410-53A7-4304-986F-8C9C146B6FE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935803" y="1100445"/>
            <a:ext cx="7470843" cy="2722525"/>
          </a:xfrm>
          <a:prstGeom prst="rect">
            <a:avLst/>
          </a:prstGeom>
        </p:spPr>
      </p:pic>
    </p:spTree>
    <p:extLst>
      <p:ext uri="{BB962C8B-B14F-4D97-AF65-F5344CB8AC3E}">
        <p14:creationId xmlns:p14="http://schemas.microsoft.com/office/powerpoint/2010/main" val="681982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6">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6" name="Rectangle 8">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0">
            <a:extLst>
              <a:ext uri="{FF2B5EF4-FFF2-40B4-BE49-F238E27FC236}">
                <a16:creationId xmlns:a16="http://schemas.microsoft.com/office/drawing/2014/main" id="{85E1BB9D-FAFF-4C3E-9E44-13F8FBABC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2">
            <a:extLst>
              <a:ext uri="{FF2B5EF4-FFF2-40B4-BE49-F238E27FC236}">
                <a16:creationId xmlns:a16="http://schemas.microsoft.com/office/drawing/2014/main" id="{47C897C6-901F-410E-B2AC-162ED94B0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B9C2BC-9E25-4B63-BD93-81D6BD023758}"/>
              </a:ext>
            </a:extLst>
          </p:cNvPr>
          <p:cNvSpPr>
            <a:spLocks noGrp="1"/>
          </p:cNvSpPr>
          <p:nvPr>
            <p:ph type="title"/>
          </p:nvPr>
        </p:nvSpPr>
        <p:spPr>
          <a:xfrm>
            <a:off x="1517904" y="1517904"/>
            <a:ext cx="9144000" cy="2798064"/>
          </a:xfrm>
        </p:spPr>
        <p:txBody>
          <a:bodyPr vert="horz" lIns="91440" tIns="45720" rIns="91440" bIns="45720" rtlCol="0" anchor="ctr">
            <a:normAutofit/>
          </a:bodyPr>
          <a:lstStyle/>
          <a:p>
            <a:pPr algn="ctr"/>
            <a:br>
              <a:rPr lang="en-US"/>
            </a:br>
            <a:br>
              <a:rPr lang="en-US"/>
            </a:br>
            <a:br>
              <a:rPr lang="en-US"/>
            </a:br>
            <a:r>
              <a:rPr lang="en-US"/>
              <a:t>Thanks..</a:t>
            </a:r>
          </a:p>
        </p:txBody>
      </p:sp>
    </p:spTree>
    <p:extLst>
      <p:ext uri="{BB962C8B-B14F-4D97-AF65-F5344CB8AC3E}">
        <p14:creationId xmlns:p14="http://schemas.microsoft.com/office/powerpoint/2010/main" val="729076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9E030-E109-4496-A0E2-DDFE99086A72}"/>
              </a:ext>
            </a:extLst>
          </p:cNvPr>
          <p:cNvSpPr>
            <a:spLocks noGrp="1"/>
          </p:cNvSpPr>
          <p:nvPr>
            <p:ph type="title"/>
          </p:nvPr>
        </p:nvSpPr>
        <p:spPr/>
        <p:txBody>
          <a:bodyPr/>
          <a:lstStyle/>
          <a:p>
            <a:r>
              <a:rPr lang="en-US"/>
              <a:t>2-Experiment Environment: </a:t>
            </a:r>
            <a:endParaRPr lang="en-US" dirty="0"/>
          </a:p>
        </p:txBody>
      </p:sp>
      <p:sp>
        <p:nvSpPr>
          <p:cNvPr id="3" name="Content Placeholder 2">
            <a:extLst>
              <a:ext uri="{FF2B5EF4-FFF2-40B4-BE49-F238E27FC236}">
                <a16:creationId xmlns:a16="http://schemas.microsoft.com/office/drawing/2014/main" id="{AD12F629-70BB-4DAD-831F-0BA33DFCB1C4}"/>
              </a:ext>
            </a:extLst>
          </p:cNvPr>
          <p:cNvSpPr>
            <a:spLocks noGrp="1"/>
          </p:cNvSpPr>
          <p:nvPr>
            <p:ph idx="1"/>
          </p:nvPr>
        </p:nvSpPr>
        <p:spPr/>
        <p:txBody>
          <a:bodyPr/>
          <a:lstStyle/>
          <a:p>
            <a:r>
              <a:rPr lang="en-US" dirty="0"/>
              <a:t>Python is used for implementing this algorithm. </a:t>
            </a:r>
          </a:p>
        </p:txBody>
      </p:sp>
    </p:spTree>
    <p:extLst>
      <p:ext uri="{BB962C8B-B14F-4D97-AF65-F5344CB8AC3E}">
        <p14:creationId xmlns:p14="http://schemas.microsoft.com/office/powerpoint/2010/main" val="1164348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E9E030-E109-4496-A0E2-DDFE99086A72}"/>
              </a:ext>
            </a:extLst>
          </p:cNvPr>
          <p:cNvSpPr>
            <a:spLocks noGrp="1"/>
          </p:cNvSpPr>
          <p:nvPr>
            <p:ph type="title"/>
          </p:nvPr>
        </p:nvSpPr>
        <p:spPr>
          <a:xfrm>
            <a:off x="1517903" y="1517903"/>
            <a:ext cx="3828185" cy="4578096"/>
          </a:xfrm>
        </p:spPr>
        <p:txBody>
          <a:bodyPr>
            <a:normAutofit/>
          </a:bodyPr>
          <a:lstStyle/>
          <a:p>
            <a:r>
              <a:rPr lang="en-US" dirty="0"/>
              <a:t>3-Breast Cancer dataset:</a:t>
            </a:r>
          </a:p>
        </p:txBody>
      </p:sp>
      <p:graphicFrame>
        <p:nvGraphicFramePr>
          <p:cNvPr id="5" name="Content Placeholder 2">
            <a:extLst>
              <a:ext uri="{FF2B5EF4-FFF2-40B4-BE49-F238E27FC236}">
                <a16:creationId xmlns:a16="http://schemas.microsoft.com/office/drawing/2014/main" id="{4EC5CEBD-DFE4-4ACA-AD4F-E0C167D9BA75}"/>
              </a:ext>
            </a:extLst>
          </p:cNvPr>
          <p:cNvGraphicFramePr>
            <a:graphicFrameLocks noGrp="1"/>
          </p:cNvGraphicFramePr>
          <p:nvPr>
            <p:ph idx="1"/>
            <p:extLst>
              <p:ext uri="{D42A27DB-BD31-4B8C-83A1-F6EECF244321}">
                <p14:modId xmlns:p14="http://schemas.microsoft.com/office/powerpoint/2010/main" val="953210435"/>
              </p:ext>
            </p:extLst>
          </p:nvPr>
        </p:nvGraphicFramePr>
        <p:xfrm>
          <a:off x="5786650" y="1517903"/>
          <a:ext cx="4874999" cy="45780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7612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E9E030-E109-4496-A0E2-DDFE99086A72}"/>
              </a:ext>
            </a:extLst>
          </p:cNvPr>
          <p:cNvSpPr>
            <a:spLocks noGrp="1"/>
          </p:cNvSpPr>
          <p:nvPr>
            <p:ph type="title"/>
          </p:nvPr>
        </p:nvSpPr>
        <p:spPr>
          <a:xfrm>
            <a:off x="762001" y="1517903"/>
            <a:ext cx="4584088" cy="4578096"/>
          </a:xfrm>
        </p:spPr>
        <p:txBody>
          <a:bodyPr>
            <a:normAutofit/>
          </a:bodyPr>
          <a:lstStyle/>
          <a:p>
            <a:r>
              <a:rPr lang="en-US"/>
              <a:t>Ten real-valued </a:t>
            </a:r>
            <a:r>
              <a:rPr lang="en-US" dirty="0"/>
              <a:t>features are figured for every cell core:</a:t>
            </a:r>
          </a:p>
        </p:txBody>
      </p:sp>
      <p:graphicFrame>
        <p:nvGraphicFramePr>
          <p:cNvPr id="5" name="Content Placeholder 2">
            <a:extLst>
              <a:ext uri="{FF2B5EF4-FFF2-40B4-BE49-F238E27FC236}">
                <a16:creationId xmlns:a16="http://schemas.microsoft.com/office/drawing/2014/main" id="{303EFC16-A73B-4E8E-9A53-95F66DD0D8BB}"/>
              </a:ext>
            </a:extLst>
          </p:cNvPr>
          <p:cNvGraphicFramePr>
            <a:graphicFrameLocks noGrp="1"/>
          </p:cNvGraphicFramePr>
          <p:nvPr>
            <p:ph idx="1"/>
            <p:extLst>
              <p:ext uri="{D42A27DB-BD31-4B8C-83A1-F6EECF244321}">
                <p14:modId xmlns:p14="http://schemas.microsoft.com/office/powerpoint/2010/main" val="1704257607"/>
              </p:ext>
            </p:extLst>
          </p:nvPr>
        </p:nvGraphicFramePr>
        <p:xfrm>
          <a:off x="5786650" y="1517903"/>
          <a:ext cx="4874999" cy="45780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5236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9E030-E109-4496-A0E2-DDFE99086A72}"/>
              </a:ext>
            </a:extLst>
          </p:cNvPr>
          <p:cNvSpPr>
            <a:spLocks noGrp="1"/>
          </p:cNvSpPr>
          <p:nvPr>
            <p:ph type="title"/>
          </p:nvPr>
        </p:nvSpPr>
        <p:spPr/>
        <p:txBody>
          <a:bodyPr/>
          <a:lstStyle/>
          <a:p>
            <a:r>
              <a:rPr lang="en-US"/>
              <a:t>4-K-Nearest Neighbor (K-NN): </a:t>
            </a:r>
            <a:endParaRPr lang="en-US" dirty="0"/>
          </a:p>
        </p:txBody>
      </p:sp>
      <p:graphicFrame>
        <p:nvGraphicFramePr>
          <p:cNvPr id="22" name="Content Placeholder 2">
            <a:extLst>
              <a:ext uri="{FF2B5EF4-FFF2-40B4-BE49-F238E27FC236}">
                <a16:creationId xmlns:a16="http://schemas.microsoft.com/office/drawing/2014/main" id="{0A0B6581-1BE5-490D-A770-B2930BAD3C45}"/>
              </a:ext>
            </a:extLst>
          </p:cNvPr>
          <p:cNvGraphicFramePr>
            <a:graphicFrameLocks noGrp="1"/>
          </p:cNvGraphicFramePr>
          <p:nvPr>
            <p:ph idx="1"/>
          </p:nvPr>
        </p:nvGraphicFramePr>
        <p:xfrm>
          <a:off x="1517904" y="2971800"/>
          <a:ext cx="9144000" cy="31272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7808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E9E030-E109-4496-A0E2-DDFE99086A72}"/>
              </a:ext>
            </a:extLst>
          </p:cNvPr>
          <p:cNvSpPr>
            <a:spLocks noGrp="1"/>
          </p:cNvSpPr>
          <p:nvPr>
            <p:ph type="title"/>
          </p:nvPr>
        </p:nvSpPr>
        <p:spPr>
          <a:xfrm>
            <a:off x="762000" y="779915"/>
            <a:ext cx="3908996" cy="5337050"/>
          </a:xfrm>
        </p:spPr>
        <p:txBody>
          <a:bodyPr anchor="ctr">
            <a:normAutofit/>
          </a:bodyPr>
          <a:lstStyle/>
          <a:p>
            <a:r>
              <a:rPr lang="en-US" dirty="0"/>
              <a:t>How it Works :</a:t>
            </a:r>
          </a:p>
        </p:txBody>
      </p:sp>
      <p:graphicFrame>
        <p:nvGraphicFramePr>
          <p:cNvPr id="5" name="Content Placeholder 2">
            <a:extLst>
              <a:ext uri="{FF2B5EF4-FFF2-40B4-BE49-F238E27FC236}">
                <a16:creationId xmlns:a16="http://schemas.microsoft.com/office/drawing/2014/main" id="{1FA6C721-E640-4D98-B9E5-5ED1DB7CEBB6}"/>
              </a:ext>
            </a:extLst>
          </p:cNvPr>
          <p:cNvGraphicFramePr>
            <a:graphicFrameLocks noGrp="1"/>
          </p:cNvGraphicFramePr>
          <p:nvPr>
            <p:ph idx="1"/>
            <p:extLst>
              <p:ext uri="{D42A27DB-BD31-4B8C-83A1-F6EECF244321}">
                <p14:modId xmlns:p14="http://schemas.microsoft.com/office/powerpoint/2010/main" val="2137911333"/>
              </p:ext>
            </p:extLst>
          </p:nvPr>
        </p:nvGraphicFramePr>
        <p:xfrm>
          <a:off x="5416298" y="758951"/>
          <a:ext cx="5980170" cy="5337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659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9E030-E109-4496-A0E2-DDFE99086A72}"/>
              </a:ext>
            </a:extLst>
          </p:cNvPr>
          <p:cNvSpPr>
            <a:spLocks noGrp="1"/>
          </p:cNvSpPr>
          <p:nvPr>
            <p:ph type="title"/>
          </p:nvPr>
        </p:nvSpPr>
        <p:spPr/>
        <p:txBody>
          <a:bodyPr/>
          <a:lstStyle/>
          <a:p>
            <a:r>
              <a:rPr lang="en-US" dirty="0"/>
              <a:t>5-Normalization Techniques:</a:t>
            </a:r>
          </a:p>
        </p:txBody>
      </p:sp>
      <p:sp>
        <p:nvSpPr>
          <p:cNvPr id="3" name="Content Placeholder 2">
            <a:extLst>
              <a:ext uri="{FF2B5EF4-FFF2-40B4-BE49-F238E27FC236}">
                <a16:creationId xmlns:a16="http://schemas.microsoft.com/office/drawing/2014/main" id="{AD12F629-70BB-4DAD-831F-0BA33DFCB1C4}"/>
              </a:ext>
            </a:extLst>
          </p:cNvPr>
          <p:cNvSpPr>
            <a:spLocks noGrp="1"/>
          </p:cNvSpPr>
          <p:nvPr>
            <p:ph idx="1"/>
          </p:nvPr>
        </p:nvSpPr>
        <p:spPr/>
        <p:txBody>
          <a:bodyPr/>
          <a:lstStyle/>
          <a:p>
            <a:r>
              <a:rPr lang="en-US" dirty="0"/>
              <a:t>It is considered as a preprocessing stage which is a scaling technique used to transform all the features of a dataset into an equal wight.</a:t>
            </a:r>
          </a:p>
        </p:txBody>
      </p:sp>
    </p:spTree>
    <p:extLst>
      <p:ext uri="{BB962C8B-B14F-4D97-AF65-F5344CB8AC3E}">
        <p14:creationId xmlns:p14="http://schemas.microsoft.com/office/powerpoint/2010/main" val="2040796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9E030-E109-4496-A0E2-DDFE99086A72}"/>
              </a:ext>
            </a:extLst>
          </p:cNvPr>
          <p:cNvSpPr>
            <a:spLocks noGrp="1"/>
          </p:cNvSpPr>
          <p:nvPr>
            <p:ph type="title"/>
          </p:nvPr>
        </p:nvSpPr>
        <p:spPr/>
        <p:txBody>
          <a:bodyPr/>
          <a:lstStyle/>
          <a:p>
            <a:r>
              <a:rPr lang="en-US" dirty="0"/>
              <a:t>6-Distance Metrics: </a:t>
            </a:r>
          </a:p>
        </p:txBody>
      </p:sp>
      <p:graphicFrame>
        <p:nvGraphicFramePr>
          <p:cNvPr id="11" name="Content Placeholder 2">
            <a:extLst>
              <a:ext uri="{FF2B5EF4-FFF2-40B4-BE49-F238E27FC236}">
                <a16:creationId xmlns:a16="http://schemas.microsoft.com/office/drawing/2014/main" id="{37A8C714-AF6C-4A50-BA66-F4C129F280E0}"/>
              </a:ext>
            </a:extLst>
          </p:cNvPr>
          <p:cNvGraphicFramePr>
            <a:graphicFrameLocks noGrp="1"/>
          </p:cNvGraphicFramePr>
          <p:nvPr>
            <p:ph idx="1"/>
          </p:nvPr>
        </p:nvGraphicFramePr>
        <p:xfrm>
          <a:off x="1517904" y="2971800"/>
          <a:ext cx="9144000" cy="31272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869733"/>
      </p:ext>
    </p:extLst>
  </p:cSld>
  <p:clrMapOvr>
    <a:masterClrMapping/>
  </p:clrMapOvr>
</p:sld>
</file>

<file path=ppt/theme/theme1.xml><?xml version="1.0" encoding="utf-8"?>
<a:theme xmlns:a="http://schemas.openxmlformats.org/drawingml/2006/main" name="PrismaticVTI">
  <a:themeElements>
    <a:clrScheme name="AnalogousFromDarkSeedLeftStep">
      <a:dk1>
        <a:srgbClr val="000000"/>
      </a:dk1>
      <a:lt1>
        <a:srgbClr val="FFFFFF"/>
      </a:lt1>
      <a:dk2>
        <a:srgbClr val="1B2130"/>
      </a:dk2>
      <a:lt2>
        <a:srgbClr val="F0F3F3"/>
      </a:lt2>
      <a:accent1>
        <a:srgbClr val="C36A4D"/>
      </a:accent1>
      <a:accent2>
        <a:srgbClr val="B13B4F"/>
      </a:accent2>
      <a:accent3>
        <a:srgbClr val="C34D92"/>
      </a:accent3>
      <a:accent4>
        <a:srgbClr val="B13BB1"/>
      </a:accent4>
      <a:accent5>
        <a:srgbClr val="914DC3"/>
      </a:accent5>
      <a:accent6>
        <a:srgbClr val="503DB2"/>
      </a:accent6>
      <a:hlink>
        <a:srgbClr val="9E3FBF"/>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docProps/app.xml><?xml version="1.0" encoding="utf-8"?>
<Properties xmlns="http://schemas.openxmlformats.org/officeDocument/2006/extended-properties" xmlns:vt="http://schemas.openxmlformats.org/officeDocument/2006/docPropsVTypes">
  <Template>Organic</Template>
  <TotalTime>112</TotalTime>
  <Words>678</Words>
  <Application>Microsoft Office PowerPoint</Application>
  <PresentationFormat>Widescreen</PresentationFormat>
  <Paragraphs>72</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Aharoni</vt:lpstr>
      <vt:lpstr>Arial</vt:lpstr>
      <vt:lpstr>Avenir Next LT Pro</vt:lpstr>
      <vt:lpstr>PrismaticVTI</vt:lpstr>
      <vt:lpstr>Breast Cancer Detection </vt:lpstr>
      <vt:lpstr>1-Introduction: </vt:lpstr>
      <vt:lpstr>2-Experiment Environment: </vt:lpstr>
      <vt:lpstr>3-Breast Cancer dataset:</vt:lpstr>
      <vt:lpstr>Ten real-valued features are figured for every cell core:</vt:lpstr>
      <vt:lpstr>4-K-Nearest Neighbor (K-NN): </vt:lpstr>
      <vt:lpstr>How it Works :</vt:lpstr>
      <vt:lpstr>5-Normalization Techniques:</vt:lpstr>
      <vt:lpstr>6-Distance Metrics: </vt:lpstr>
      <vt:lpstr>7-Block Diagram: </vt:lpstr>
      <vt:lpstr>8-Collective Summarization of obtained results:</vt:lpstr>
      <vt:lpstr>9-Experiamental results:</vt:lpstr>
      <vt:lpstr>-Imported libraries &amp; -data set</vt:lpstr>
      <vt:lpstr>Drop column id &amp; unnamed:32 Checking if ‘Null’ values are exists</vt:lpstr>
      <vt:lpstr>Encoder for label(column) : diagnosis Plotting correlation map</vt:lpstr>
      <vt:lpstr>Splitting all data to x and y</vt:lpstr>
      <vt:lpstr>-Train and Test</vt:lpstr>
      <vt:lpstr>Scaling Values</vt:lpstr>
      <vt:lpstr>-K-neighbors Classifier using Manhattan -Making Confusion Matrix</vt:lpstr>
      <vt:lpstr>Checking Accuracy</vt:lpstr>
      <vt:lpstr>   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Detection </dc:title>
  <dc:creator>Mohamed Ramzy</dc:creator>
  <cp:lastModifiedBy>Mohamed Ramzy</cp:lastModifiedBy>
  <cp:revision>12</cp:revision>
  <dcterms:created xsi:type="dcterms:W3CDTF">2021-05-19T12:32:25Z</dcterms:created>
  <dcterms:modified xsi:type="dcterms:W3CDTF">2021-06-02T20:13:33Z</dcterms:modified>
</cp:coreProperties>
</file>