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7772400" cy="10058400"/>
  <p:embeddedFontLst>
    <p:embeddedFont>
      <p:font typeface="Gill Sans"/>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i6U69uUkrYKWoW9rpzQDHTNA4w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6B5ECE1-75EA-41BF-8B36-681B6E172410}">
  <a:tblStyle styleId="{76B5ECE1-75EA-41BF-8B36-681B6E17241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GillSans-regular.fntdata"/><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GillSans-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0dce4f926_0_52: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gf0dce4f926_0_5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0dce4f926_0_61: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gf0dce4f926_0_6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0dce4f926_0_7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gf0dce4f926_0_7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0dce4f926_0_86: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gf0dce4f926_0_86: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f0dce4f926_0_92: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gf0dce4f926_0_9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f0dce4f926_0_98: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gf0dce4f926_0_9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f0dce4f926_0_111: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gf0dce4f926_0_11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0dce4f926_0_119: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gf0dce4f926_0_11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cfa16304f_0_3: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gecfa16304f_0_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0dce4f926_0_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gf0dce4f926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0dce4f926_0_6: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gf0dce4f926_0_6: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0dce4f926_0_16: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gf0dce4f926_0_16: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0dce4f926_0_128: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f0dce4f926_0_12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0dce4f926_0_29: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gf0dce4f926_0_2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0dce4f926_0_41: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gf0dce4f926_0_4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4" name="Shape 14"/>
        <p:cNvGrpSpPr/>
        <p:nvPr/>
      </p:nvGrpSpPr>
      <p:grpSpPr>
        <a:xfrm>
          <a:off x="0" y="0"/>
          <a:ext cx="0" cy="0"/>
          <a:chOff x="0" y="0"/>
          <a:chExt cx="0" cy="0"/>
        </a:xfrm>
      </p:grpSpPr>
      <p:sp>
        <p:nvSpPr>
          <p:cNvPr id="15" name="Google Shape;15;p12"/>
          <p:cNvSpPr txBox="1"/>
          <p:nvPr>
            <p:ph type="title"/>
          </p:nvPr>
        </p:nvSpPr>
        <p:spPr>
          <a:xfrm>
            <a:off x="1294200" y="804600"/>
            <a:ext cx="9603000" cy="1049040"/>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2"/>
          <p:cNvSpPr txBox="1"/>
          <p:nvPr>
            <p:ph idx="1" type="subTitle"/>
          </p:nvPr>
        </p:nvSpPr>
        <p:spPr>
          <a:xfrm>
            <a:off x="1294200" y="2015640"/>
            <a:ext cx="9603000" cy="345024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4" name="Shape 44"/>
        <p:cNvGrpSpPr/>
        <p:nvPr/>
      </p:nvGrpSpPr>
      <p:grpSpPr>
        <a:xfrm>
          <a:off x="0" y="0"/>
          <a:ext cx="0" cy="0"/>
          <a:chOff x="0" y="0"/>
          <a:chExt cx="0" cy="0"/>
        </a:xfrm>
      </p:grpSpPr>
      <p:sp>
        <p:nvSpPr>
          <p:cNvPr id="45" name="Google Shape;45;p25"/>
          <p:cNvSpPr txBox="1"/>
          <p:nvPr>
            <p:ph type="title"/>
          </p:nvPr>
        </p:nvSpPr>
        <p:spPr>
          <a:xfrm>
            <a:off x="1294200" y="804600"/>
            <a:ext cx="9603000" cy="1049040"/>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5"/>
          <p:cNvSpPr txBox="1"/>
          <p:nvPr>
            <p:ph idx="1" type="body"/>
          </p:nvPr>
        </p:nvSpPr>
        <p:spPr>
          <a:xfrm>
            <a:off x="1294200" y="2015640"/>
            <a:ext cx="9603000" cy="164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5"/>
          <p:cNvSpPr txBox="1"/>
          <p:nvPr>
            <p:ph idx="2" type="body"/>
          </p:nvPr>
        </p:nvSpPr>
        <p:spPr>
          <a:xfrm>
            <a:off x="1294200" y="3817800"/>
            <a:ext cx="9603000" cy="164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8" name="Shape 48"/>
        <p:cNvGrpSpPr/>
        <p:nvPr/>
      </p:nvGrpSpPr>
      <p:grpSpPr>
        <a:xfrm>
          <a:off x="0" y="0"/>
          <a:ext cx="0" cy="0"/>
          <a:chOff x="0" y="0"/>
          <a:chExt cx="0" cy="0"/>
        </a:xfrm>
      </p:grpSpPr>
      <p:sp>
        <p:nvSpPr>
          <p:cNvPr id="49" name="Google Shape;49;p26"/>
          <p:cNvSpPr txBox="1"/>
          <p:nvPr>
            <p:ph type="title"/>
          </p:nvPr>
        </p:nvSpPr>
        <p:spPr>
          <a:xfrm>
            <a:off x="1294200" y="804600"/>
            <a:ext cx="9603000" cy="1049040"/>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6"/>
          <p:cNvSpPr txBox="1"/>
          <p:nvPr>
            <p:ph idx="1" type="body"/>
          </p:nvPr>
        </p:nvSpPr>
        <p:spPr>
          <a:xfrm>
            <a:off x="1294200" y="2015640"/>
            <a:ext cx="4686120" cy="164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6"/>
          <p:cNvSpPr txBox="1"/>
          <p:nvPr>
            <p:ph idx="2" type="body"/>
          </p:nvPr>
        </p:nvSpPr>
        <p:spPr>
          <a:xfrm>
            <a:off x="6215040" y="2015640"/>
            <a:ext cx="4686120" cy="164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26"/>
          <p:cNvSpPr txBox="1"/>
          <p:nvPr>
            <p:ph idx="3" type="body"/>
          </p:nvPr>
        </p:nvSpPr>
        <p:spPr>
          <a:xfrm>
            <a:off x="1294200" y="3817800"/>
            <a:ext cx="4686120" cy="164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6"/>
          <p:cNvSpPr txBox="1"/>
          <p:nvPr>
            <p:ph idx="4" type="body"/>
          </p:nvPr>
        </p:nvSpPr>
        <p:spPr>
          <a:xfrm>
            <a:off x="6215040" y="3817800"/>
            <a:ext cx="4686120" cy="164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4" name="Shape 54"/>
        <p:cNvGrpSpPr/>
        <p:nvPr/>
      </p:nvGrpSpPr>
      <p:grpSpPr>
        <a:xfrm>
          <a:off x="0" y="0"/>
          <a:ext cx="0" cy="0"/>
          <a:chOff x="0" y="0"/>
          <a:chExt cx="0" cy="0"/>
        </a:xfrm>
      </p:grpSpPr>
      <p:sp>
        <p:nvSpPr>
          <p:cNvPr id="55" name="Google Shape;55;p27"/>
          <p:cNvSpPr txBox="1"/>
          <p:nvPr>
            <p:ph type="title"/>
          </p:nvPr>
        </p:nvSpPr>
        <p:spPr>
          <a:xfrm>
            <a:off x="1294200" y="804600"/>
            <a:ext cx="9603000" cy="1049040"/>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7"/>
          <p:cNvSpPr txBox="1"/>
          <p:nvPr>
            <p:ph idx="1" type="body"/>
          </p:nvPr>
        </p:nvSpPr>
        <p:spPr>
          <a:xfrm>
            <a:off x="1294200" y="2015640"/>
            <a:ext cx="3092040" cy="164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7"/>
          <p:cNvSpPr txBox="1"/>
          <p:nvPr>
            <p:ph idx="2" type="body"/>
          </p:nvPr>
        </p:nvSpPr>
        <p:spPr>
          <a:xfrm>
            <a:off x="4541400" y="2015640"/>
            <a:ext cx="3092040" cy="164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27"/>
          <p:cNvSpPr txBox="1"/>
          <p:nvPr>
            <p:ph idx="3" type="body"/>
          </p:nvPr>
        </p:nvSpPr>
        <p:spPr>
          <a:xfrm>
            <a:off x="7788240" y="2015640"/>
            <a:ext cx="3092040" cy="164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27"/>
          <p:cNvSpPr txBox="1"/>
          <p:nvPr>
            <p:ph idx="4" type="body"/>
          </p:nvPr>
        </p:nvSpPr>
        <p:spPr>
          <a:xfrm>
            <a:off x="1294200" y="3817800"/>
            <a:ext cx="3092040" cy="164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27"/>
          <p:cNvSpPr txBox="1"/>
          <p:nvPr>
            <p:ph idx="5" type="body"/>
          </p:nvPr>
        </p:nvSpPr>
        <p:spPr>
          <a:xfrm>
            <a:off x="4541400" y="3817800"/>
            <a:ext cx="3092040" cy="164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27"/>
          <p:cNvSpPr txBox="1"/>
          <p:nvPr>
            <p:ph idx="6" type="body"/>
          </p:nvPr>
        </p:nvSpPr>
        <p:spPr>
          <a:xfrm>
            <a:off x="7788240" y="3817800"/>
            <a:ext cx="3092040" cy="164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1" name="Shape 7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2" name="Shape 72"/>
        <p:cNvGrpSpPr/>
        <p:nvPr/>
      </p:nvGrpSpPr>
      <p:grpSpPr>
        <a:xfrm>
          <a:off x="0" y="0"/>
          <a:ext cx="0" cy="0"/>
          <a:chOff x="0" y="0"/>
          <a:chExt cx="0" cy="0"/>
        </a:xfrm>
      </p:grpSpPr>
      <p:sp>
        <p:nvSpPr>
          <p:cNvPr id="73" name="Google Shape;73;p39"/>
          <p:cNvSpPr txBox="1"/>
          <p:nvPr>
            <p:ph type="title"/>
          </p:nvPr>
        </p:nvSpPr>
        <p:spPr>
          <a:xfrm>
            <a:off x="1294200" y="804600"/>
            <a:ext cx="9603000" cy="104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9"/>
          <p:cNvSpPr txBox="1"/>
          <p:nvPr>
            <p:ph idx="1" type="subTitle"/>
          </p:nvPr>
        </p:nvSpPr>
        <p:spPr>
          <a:xfrm>
            <a:off x="1294200" y="2015640"/>
            <a:ext cx="9603000" cy="34502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5" name="Shape 75"/>
        <p:cNvGrpSpPr/>
        <p:nvPr/>
      </p:nvGrpSpPr>
      <p:grpSpPr>
        <a:xfrm>
          <a:off x="0" y="0"/>
          <a:ext cx="0" cy="0"/>
          <a:chOff x="0" y="0"/>
          <a:chExt cx="0" cy="0"/>
        </a:xfrm>
      </p:grpSpPr>
      <p:sp>
        <p:nvSpPr>
          <p:cNvPr id="76" name="Google Shape;76;p40"/>
          <p:cNvSpPr txBox="1"/>
          <p:nvPr>
            <p:ph type="title"/>
          </p:nvPr>
        </p:nvSpPr>
        <p:spPr>
          <a:xfrm>
            <a:off x="1294200" y="804600"/>
            <a:ext cx="9603000" cy="104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0"/>
          <p:cNvSpPr txBox="1"/>
          <p:nvPr>
            <p:ph idx="1" type="body"/>
          </p:nvPr>
        </p:nvSpPr>
        <p:spPr>
          <a:xfrm>
            <a:off x="1294200" y="2015640"/>
            <a:ext cx="9603000" cy="34502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8" name="Shape 78"/>
        <p:cNvGrpSpPr/>
        <p:nvPr/>
      </p:nvGrpSpPr>
      <p:grpSpPr>
        <a:xfrm>
          <a:off x="0" y="0"/>
          <a:ext cx="0" cy="0"/>
          <a:chOff x="0" y="0"/>
          <a:chExt cx="0" cy="0"/>
        </a:xfrm>
      </p:grpSpPr>
      <p:sp>
        <p:nvSpPr>
          <p:cNvPr id="79" name="Google Shape;79;p41"/>
          <p:cNvSpPr txBox="1"/>
          <p:nvPr>
            <p:ph type="title"/>
          </p:nvPr>
        </p:nvSpPr>
        <p:spPr>
          <a:xfrm>
            <a:off x="1294200" y="804600"/>
            <a:ext cx="9603000" cy="104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1"/>
          <p:cNvSpPr txBox="1"/>
          <p:nvPr>
            <p:ph idx="1" type="body"/>
          </p:nvPr>
        </p:nvSpPr>
        <p:spPr>
          <a:xfrm>
            <a:off x="1294200" y="2015640"/>
            <a:ext cx="4686120" cy="34502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1"/>
          <p:cNvSpPr txBox="1"/>
          <p:nvPr>
            <p:ph idx="2" type="body"/>
          </p:nvPr>
        </p:nvSpPr>
        <p:spPr>
          <a:xfrm>
            <a:off x="6215040" y="2015640"/>
            <a:ext cx="4686120" cy="34502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42"/>
          <p:cNvSpPr txBox="1"/>
          <p:nvPr>
            <p:ph type="title"/>
          </p:nvPr>
        </p:nvSpPr>
        <p:spPr>
          <a:xfrm>
            <a:off x="1294200" y="804600"/>
            <a:ext cx="9603000" cy="104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4" name="Shape 84"/>
        <p:cNvGrpSpPr/>
        <p:nvPr/>
      </p:nvGrpSpPr>
      <p:grpSpPr>
        <a:xfrm>
          <a:off x="0" y="0"/>
          <a:ext cx="0" cy="0"/>
          <a:chOff x="0" y="0"/>
          <a:chExt cx="0" cy="0"/>
        </a:xfrm>
      </p:grpSpPr>
      <p:sp>
        <p:nvSpPr>
          <p:cNvPr id="85" name="Google Shape;85;p43"/>
          <p:cNvSpPr txBox="1"/>
          <p:nvPr>
            <p:ph idx="1" type="subTitle"/>
          </p:nvPr>
        </p:nvSpPr>
        <p:spPr>
          <a:xfrm>
            <a:off x="1294200" y="804600"/>
            <a:ext cx="9603000" cy="486396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6" name="Shape 86"/>
        <p:cNvGrpSpPr/>
        <p:nvPr/>
      </p:nvGrpSpPr>
      <p:grpSpPr>
        <a:xfrm>
          <a:off x="0" y="0"/>
          <a:ext cx="0" cy="0"/>
          <a:chOff x="0" y="0"/>
          <a:chExt cx="0" cy="0"/>
        </a:xfrm>
      </p:grpSpPr>
      <p:sp>
        <p:nvSpPr>
          <p:cNvPr id="87" name="Google Shape;87;p44"/>
          <p:cNvSpPr txBox="1"/>
          <p:nvPr>
            <p:ph type="title"/>
          </p:nvPr>
        </p:nvSpPr>
        <p:spPr>
          <a:xfrm>
            <a:off x="1294200" y="804600"/>
            <a:ext cx="9603000" cy="104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44"/>
          <p:cNvSpPr txBox="1"/>
          <p:nvPr>
            <p:ph idx="1" type="body"/>
          </p:nvPr>
        </p:nvSpPr>
        <p:spPr>
          <a:xfrm>
            <a:off x="1294200" y="2015640"/>
            <a:ext cx="4686120" cy="164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44"/>
          <p:cNvSpPr txBox="1"/>
          <p:nvPr>
            <p:ph idx="2" type="body"/>
          </p:nvPr>
        </p:nvSpPr>
        <p:spPr>
          <a:xfrm>
            <a:off x="6215040" y="2015640"/>
            <a:ext cx="4686120" cy="34502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44"/>
          <p:cNvSpPr txBox="1"/>
          <p:nvPr>
            <p:ph idx="3" type="body"/>
          </p:nvPr>
        </p:nvSpPr>
        <p:spPr>
          <a:xfrm>
            <a:off x="1294200" y="3817800"/>
            <a:ext cx="4686120" cy="164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 name="Shape 17"/>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1" name="Shape 91"/>
        <p:cNvGrpSpPr/>
        <p:nvPr/>
      </p:nvGrpSpPr>
      <p:grpSpPr>
        <a:xfrm>
          <a:off x="0" y="0"/>
          <a:ext cx="0" cy="0"/>
          <a:chOff x="0" y="0"/>
          <a:chExt cx="0" cy="0"/>
        </a:xfrm>
      </p:grpSpPr>
      <p:sp>
        <p:nvSpPr>
          <p:cNvPr id="92" name="Google Shape;92;p45"/>
          <p:cNvSpPr txBox="1"/>
          <p:nvPr>
            <p:ph type="title"/>
          </p:nvPr>
        </p:nvSpPr>
        <p:spPr>
          <a:xfrm>
            <a:off x="1294200" y="804600"/>
            <a:ext cx="9603000" cy="104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45"/>
          <p:cNvSpPr txBox="1"/>
          <p:nvPr>
            <p:ph idx="1" type="body"/>
          </p:nvPr>
        </p:nvSpPr>
        <p:spPr>
          <a:xfrm>
            <a:off x="1294200" y="2015640"/>
            <a:ext cx="4686120" cy="34502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45"/>
          <p:cNvSpPr txBox="1"/>
          <p:nvPr>
            <p:ph idx="2" type="body"/>
          </p:nvPr>
        </p:nvSpPr>
        <p:spPr>
          <a:xfrm>
            <a:off x="6215040" y="2015640"/>
            <a:ext cx="4686120" cy="164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45"/>
          <p:cNvSpPr txBox="1"/>
          <p:nvPr>
            <p:ph idx="3" type="body"/>
          </p:nvPr>
        </p:nvSpPr>
        <p:spPr>
          <a:xfrm>
            <a:off x="6215040" y="3817800"/>
            <a:ext cx="4686120" cy="164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6" name="Shape 96"/>
        <p:cNvGrpSpPr/>
        <p:nvPr/>
      </p:nvGrpSpPr>
      <p:grpSpPr>
        <a:xfrm>
          <a:off x="0" y="0"/>
          <a:ext cx="0" cy="0"/>
          <a:chOff x="0" y="0"/>
          <a:chExt cx="0" cy="0"/>
        </a:xfrm>
      </p:grpSpPr>
      <p:sp>
        <p:nvSpPr>
          <p:cNvPr id="97" name="Google Shape;97;p46"/>
          <p:cNvSpPr txBox="1"/>
          <p:nvPr>
            <p:ph type="title"/>
          </p:nvPr>
        </p:nvSpPr>
        <p:spPr>
          <a:xfrm>
            <a:off x="1294200" y="804600"/>
            <a:ext cx="9603000" cy="104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46"/>
          <p:cNvSpPr txBox="1"/>
          <p:nvPr>
            <p:ph idx="1" type="body"/>
          </p:nvPr>
        </p:nvSpPr>
        <p:spPr>
          <a:xfrm>
            <a:off x="1294200" y="2015640"/>
            <a:ext cx="4686120" cy="164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46"/>
          <p:cNvSpPr txBox="1"/>
          <p:nvPr>
            <p:ph idx="2" type="body"/>
          </p:nvPr>
        </p:nvSpPr>
        <p:spPr>
          <a:xfrm>
            <a:off x="6215040" y="2015640"/>
            <a:ext cx="4686120" cy="164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46"/>
          <p:cNvSpPr txBox="1"/>
          <p:nvPr>
            <p:ph idx="3" type="body"/>
          </p:nvPr>
        </p:nvSpPr>
        <p:spPr>
          <a:xfrm>
            <a:off x="1294200" y="3817800"/>
            <a:ext cx="9603000" cy="164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1" name="Shape 101"/>
        <p:cNvGrpSpPr/>
        <p:nvPr/>
      </p:nvGrpSpPr>
      <p:grpSpPr>
        <a:xfrm>
          <a:off x="0" y="0"/>
          <a:ext cx="0" cy="0"/>
          <a:chOff x="0" y="0"/>
          <a:chExt cx="0" cy="0"/>
        </a:xfrm>
      </p:grpSpPr>
      <p:sp>
        <p:nvSpPr>
          <p:cNvPr id="102" name="Google Shape;102;p47"/>
          <p:cNvSpPr txBox="1"/>
          <p:nvPr>
            <p:ph type="title"/>
          </p:nvPr>
        </p:nvSpPr>
        <p:spPr>
          <a:xfrm>
            <a:off x="1294200" y="804600"/>
            <a:ext cx="9603000" cy="104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47"/>
          <p:cNvSpPr txBox="1"/>
          <p:nvPr>
            <p:ph idx="1" type="body"/>
          </p:nvPr>
        </p:nvSpPr>
        <p:spPr>
          <a:xfrm>
            <a:off x="1294200" y="2015640"/>
            <a:ext cx="9603000" cy="164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47"/>
          <p:cNvSpPr txBox="1"/>
          <p:nvPr>
            <p:ph idx="2" type="body"/>
          </p:nvPr>
        </p:nvSpPr>
        <p:spPr>
          <a:xfrm>
            <a:off x="1294200" y="3817800"/>
            <a:ext cx="9603000" cy="164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5" name="Shape 105"/>
        <p:cNvGrpSpPr/>
        <p:nvPr/>
      </p:nvGrpSpPr>
      <p:grpSpPr>
        <a:xfrm>
          <a:off x="0" y="0"/>
          <a:ext cx="0" cy="0"/>
          <a:chOff x="0" y="0"/>
          <a:chExt cx="0" cy="0"/>
        </a:xfrm>
      </p:grpSpPr>
      <p:sp>
        <p:nvSpPr>
          <p:cNvPr id="106" name="Google Shape;106;p48"/>
          <p:cNvSpPr txBox="1"/>
          <p:nvPr>
            <p:ph type="title"/>
          </p:nvPr>
        </p:nvSpPr>
        <p:spPr>
          <a:xfrm>
            <a:off x="1294200" y="804600"/>
            <a:ext cx="9603000" cy="104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48"/>
          <p:cNvSpPr txBox="1"/>
          <p:nvPr>
            <p:ph idx="1" type="body"/>
          </p:nvPr>
        </p:nvSpPr>
        <p:spPr>
          <a:xfrm>
            <a:off x="1294200" y="2015640"/>
            <a:ext cx="4686120" cy="164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48"/>
          <p:cNvSpPr txBox="1"/>
          <p:nvPr>
            <p:ph idx="2" type="body"/>
          </p:nvPr>
        </p:nvSpPr>
        <p:spPr>
          <a:xfrm>
            <a:off x="6215040" y="2015640"/>
            <a:ext cx="4686120" cy="164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48"/>
          <p:cNvSpPr txBox="1"/>
          <p:nvPr>
            <p:ph idx="3" type="body"/>
          </p:nvPr>
        </p:nvSpPr>
        <p:spPr>
          <a:xfrm>
            <a:off x="1294200" y="3817800"/>
            <a:ext cx="4686120" cy="164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48"/>
          <p:cNvSpPr txBox="1"/>
          <p:nvPr>
            <p:ph idx="4" type="body"/>
          </p:nvPr>
        </p:nvSpPr>
        <p:spPr>
          <a:xfrm>
            <a:off x="6215040" y="3817800"/>
            <a:ext cx="4686120" cy="164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1" name="Shape 111"/>
        <p:cNvGrpSpPr/>
        <p:nvPr/>
      </p:nvGrpSpPr>
      <p:grpSpPr>
        <a:xfrm>
          <a:off x="0" y="0"/>
          <a:ext cx="0" cy="0"/>
          <a:chOff x="0" y="0"/>
          <a:chExt cx="0" cy="0"/>
        </a:xfrm>
      </p:grpSpPr>
      <p:sp>
        <p:nvSpPr>
          <p:cNvPr id="112" name="Google Shape;112;p49"/>
          <p:cNvSpPr txBox="1"/>
          <p:nvPr>
            <p:ph type="title"/>
          </p:nvPr>
        </p:nvSpPr>
        <p:spPr>
          <a:xfrm>
            <a:off x="1294200" y="804600"/>
            <a:ext cx="9603000" cy="104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49"/>
          <p:cNvSpPr txBox="1"/>
          <p:nvPr>
            <p:ph idx="1" type="body"/>
          </p:nvPr>
        </p:nvSpPr>
        <p:spPr>
          <a:xfrm>
            <a:off x="1294200" y="2015640"/>
            <a:ext cx="3092040" cy="164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49"/>
          <p:cNvSpPr txBox="1"/>
          <p:nvPr>
            <p:ph idx="2" type="body"/>
          </p:nvPr>
        </p:nvSpPr>
        <p:spPr>
          <a:xfrm>
            <a:off x="4541400" y="2015640"/>
            <a:ext cx="3092040" cy="164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49"/>
          <p:cNvSpPr txBox="1"/>
          <p:nvPr>
            <p:ph idx="3" type="body"/>
          </p:nvPr>
        </p:nvSpPr>
        <p:spPr>
          <a:xfrm>
            <a:off x="7788240" y="2015640"/>
            <a:ext cx="3092040" cy="164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49"/>
          <p:cNvSpPr txBox="1"/>
          <p:nvPr>
            <p:ph idx="4" type="body"/>
          </p:nvPr>
        </p:nvSpPr>
        <p:spPr>
          <a:xfrm>
            <a:off x="1294200" y="3817800"/>
            <a:ext cx="3092040" cy="164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49"/>
          <p:cNvSpPr txBox="1"/>
          <p:nvPr>
            <p:ph idx="5" type="body"/>
          </p:nvPr>
        </p:nvSpPr>
        <p:spPr>
          <a:xfrm>
            <a:off x="4541400" y="3817800"/>
            <a:ext cx="3092040" cy="164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49"/>
          <p:cNvSpPr txBox="1"/>
          <p:nvPr>
            <p:ph idx="6" type="body"/>
          </p:nvPr>
        </p:nvSpPr>
        <p:spPr>
          <a:xfrm>
            <a:off x="7788240" y="3817800"/>
            <a:ext cx="3092040" cy="164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8" name="Shape 18"/>
        <p:cNvGrpSpPr/>
        <p:nvPr/>
      </p:nvGrpSpPr>
      <p:grpSpPr>
        <a:xfrm>
          <a:off x="0" y="0"/>
          <a:ext cx="0" cy="0"/>
          <a:chOff x="0" y="0"/>
          <a:chExt cx="0" cy="0"/>
        </a:xfrm>
      </p:grpSpPr>
      <p:sp>
        <p:nvSpPr>
          <p:cNvPr id="19" name="Google Shape;19;p18"/>
          <p:cNvSpPr txBox="1"/>
          <p:nvPr>
            <p:ph type="title"/>
          </p:nvPr>
        </p:nvSpPr>
        <p:spPr>
          <a:xfrm>
            <a:off x="1294200" y="804600"/>
            <a:ext cx="9603000" cy="1049040"/>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8"/>
          <p:cNvSpPr txBox="1"/>
          <p:nvPr>
            <p:ph idx="1" type="body"/>
          </p:nvPr>
        </p:nvSpPr>
        <p:spPr>
          <a:xfrm>
            <a:off x="1294200" y="2015640"/>
            <a:ext cx="9603000" cy="34502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1" name="Shape 21"/>
        <p:cNvGrpSpPr/>
        <p:nvPr/>
      </p:nvGrpSpPr>
      <p:grpSpPr>
        <a:xfrm>
          <a:off x="0" y="0"/>
          <a:ext cx="0" cy="0"/>
          <a:chOff x="0" y="0"/>
          <a:chExt cx="0" cy="0"/>
        </a:xfrm>
      </p:grpSpPr>
      <p:sp>
        <p:nvSpPr>
          <p:cNvPr id="22" name="Google Shape;22;p19"/>
          <p:cNvSpPr txBox="1"/>
          <p:nvPr>
            <p:ph type="title"/>
          </p:nvPr>
        </p:nvSpPr>
        <p:spPr>
          <a:xfrm>
            <a:off x="1294200" y="804600"/>
            <a:ext cx="9603000" cy="1049040"/>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9"/>
          <p:cNvSpPr txBox="1"/>
          <p:nvPr>
            <p:ph idx="1" type="body"/>
          </p:nvPr>
        </p:nvSpPr>
        <p:spPr>
          <a:xfrm>
            <a:off x="1294200" y="2015640"/>
            <a:ext cx="4686120" cy="34502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9"/>
          <p:cNvSpPr txBox="1"/>
          <p:nvPr>
            <p:ph idx="2" type="body"/>
          </p:nvPr>
        </p:nvSpPr>
        <p:spPr>
          <a:xfrm>
            <a:off x="6215040" y="2015640"/>
            <a:ext cx="4686120" cy="34502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0"/>
          <p:cNvSpPr txBox="1"/>
          <p:nvPr>
            <p:ph type="title"/>
          </p:nvPr>
        </p:nvSpPr>
        <p:spPr>
          <a:xfrm>
            <a:off x="1294200" y="804600"/>
            <a:ext cx="9603000" cy="1049040"/>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7" name="Shape 27"/>
        <p:cNvGrpSpPr/>
        <p:nvPr/>
      </p:nvGrpSpPr>
      <p:grpSpPr>
        <a:xfrm>
          <a:off x="0" y="0"/>
          <a:ext cx="0" cy="0"/>
          <a:chOff x="0" y="0"/>
          <a:chExt cx="0" cy="0"/>
        </a:xfrm>
      </p:grpSpPr>
      <p:sp>
        <p:nvSpPr>
          <p:cNvPr id="28" name="Google Shape;28;p21"/>
          <p:cNvSpPr txBox="1"/>
          <p:nvPr>
            <p:ph idx="1" type="subTitle"/>
          </p:nvPr>
        </p:nvSpPr>
        <p:spPr>
          <a:xfrm>
            <a:off x="1294200" y="804600"/>
            <a:ext cx="9603000" cy="486396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9" name="Shape 29"/>
        <p:cNvGrpSpPr/>
        <p:nvPr/>
      </p:nvGrpSpPr>
      <p:grpSpPr>
        <a:xfrm>
          <a:off x="0" y="0"/>
          <a:ext cx="0" cy="0"/>
          <a:chOff x="0" y="0"/>
          <a:chExt cx="0" cy="0"/>
        </a:xfrm>
      </p:grpSpPr>
      <p:sp>
        <p:nvSpPr>
          <p:cNvPr id="30" name="Google Shape;30;p22"/>
          <p:cNvSpPr txBox="1"/>
          <p:nvPr>
            <p:ph type="title"/>
          </p:nvPr>
        </p:nvSpPr>
        <p:spPr>
          <a:xfrm>
            <a:off x="1294200" y="804600"/>
            <a:ext cx="9603000" cy="1049040"/>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2"/>
          <p:cNvSpPr txBox="1"/>
          <p:nvPr>
            <p:ph idx="1" type="body"/>
          </p:nvPr>
        </p:nvSpPr>
        <p:spPr>
          <a:xfrm>
            <a:off x="1294200" y="2015640"/>
            <a:ext cx="4686120" cy="164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2"/>
          <p:cNvSpPr txBox="1"/>
          <p:nvPr>
            <p:ph idx="2" type="body"/>
          </p:nvPr>
        </p:nvSpPr>
        <p:spPr>
          <a:xfrm>
            <a:off x="6215040" y="2015640"/>
            <a:ext cx="4686120" cy="34502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2"/>
          <p:cNvSpPr txBox="1"/>
          <p:nvPr>
            <p:ph idx="3" type="body"/>
          </p:nvPr>
        </p:nvSpPr>
        <p:spPr>
          <a:xfrm>
            <a:off x="1294200" y="3817800"/>
            <a:ext cx="4686120" cy="164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4" name="Shape 34"/>
        <p:cNvGrpSpPr/>
        <p:nvPr/>
      </p:nvGrpSpPr>
      <p:grpSpPr>
        <a:xfrm>
          <a:off x="0" y="0"/>
          <a:ext cx="0" cy="0"/>
          <a:chOff x="0" y="0"/>
          <a:chExt cx="0" cy="0"/>
        </a:xfrm>
      </p:grpSpPr>
      <p:sp>
        <p:nvSpPr>
          <p:cNvPr id="35" name="Google Shape;35;p23"/>
          <p:cNvSpPr txBox="1"/>
          <p:nvPr>
            <p:ph type="title"/>
          </p:nvPr>
        </p:nvSpPr>
        <p:spPr>
          <a:xfrm>
            <a:off x="1294200" y="804600"/>
            <a:ext cx="9603000" cy="1049040"/>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3"/>
          <p:cNvSpPr txBox="1"/>
          <p:nvPr>
            <p:ph idx="1" type="body"/>
          </p:nvPr>
        </p:nvSpPr>
        <p:spPr>
          <a:xfrm>
            <a:off x="1294200" y="2015640"/>
            <a:ext cx="4686120" cy="34502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3"/>
          <p:cNvSpPr txBox="1"/>
          <p:nvPr>
            <p:ph idx="2" type="body"/>
          </p:nvPr>
        </p:nvSpPr>
        <p:spPr>
          <a:xfrm>
            <a:off x="6215040" y="2015640"/>
            <a:ext cx="4686120" cy="164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3"/>
          <p:cNvSpPr txBox="1"/>
          <p:nvPr>
            <p:ph idx="3" type="body"/>
          </p:nvPr>
        </p:nvSpPr>
        <p:spPr>
          <a:xfrm>
            <a:off x="6215040" y="3817800"/>
            <a:ext cx="4686120" cy="164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9" name="Shape 39"/>
        <p:cNvGrpSpPr/>
        <p:nvPr/>
      </p:nvGrpSpPr>
      <p:grpSpPr>
        <a:xfrm>
          <a:off x="0" y="0"/>
          <a:ext cx="0" cy="0"/>
          <a:chOff x="0" y="0"/>
          <a:chExt cx="0" cy="0"/>
        </a:xfrm>
      </p:grpSpPr>
      <p:sp>
        <p:nvSpPr>
          <p:cNvPr id="40" name="Google Shape;40;p24"/>
          <p:cNvSpPr txBox="1"/>
          <p:nvPr>
            <p:ph type="title"/>
          </p:nvPr>
        </p:nvSpPr>
        <p:spPr>
          <a:xfrm>
            <a:off x="1294200" y="804600"/>
            <a:ext cx="9603000" cy="1049040"/>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4"/>
          <p:cNvSpPr txBox="1"/>
          <p:nvPr>
            <p:ph idx="1" type="body"/>
          </p:nvPr>
        </p:nvSpPr>
        <p:spPr>
          <a:xfrm>
            <a:off x="1294200" y="2015640"/>
            <a:ext cx="4686120" cy="164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4"/>
          <p:cNvSpPr txBox="1"/>
          <p:nvPr>
            <p:ph idx="2" type="body"/>
          </p:nvPr>
        </p:nvSpPr>
        <p:spPr>
          <a:xfrm>
            <a:off x="6215040" y="2015640"/>
            <a:ext cx="4686120" cy="164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4"/>
          <p:cNvSpPr txBox="1"/>
          <p:nvPr>
            <p:ph idx="3" type="body"/>
          </p:nvPr>
        </p:nvSpPr>
        <p:spPr>
          <a:xfrm>
            <a:off x="1294200" y="3817800"/>
            <a:ext cx="9603000" cy="164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5.jp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3.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5.jp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1.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45000"/>
          </a:blip>
          <a:stretch>
            <a:fillRect/>
          </a:stretch>
        </a:blipFill>
      </p:bgPr>
    </p:bg>
    <p:spTree>
      <p:nvGrpSpPr>
        <p:cNvPr id="5" name="Shape 5"/>
        <p:cNvGrpSpPr/>
        <p:nvPr/>
      </p:nvGrpSpPr>
      <p:grpSpPr>
        <a:xfrm>
          <a:off x="0" y="0"/>
          <a:ext cx="0" cy="0"/>
          <a:chOff x="0" y="0"/>
          <a:chExt cx="0" cy="0"/>
        </a:xfrm>
      </p:grpSpPr>
      <p:sp>
        <p:nvSpPr>
          <p:cNvPr id="6" name="Google Shape;6;p11"/>
          <p:cNvSpPr/>
          <p:nvPr/>
        </p:nvSpPr>
        <p:spPr>
          <a:xfrm>
            <a:off x="0" y="2019600"/>
            <a:ext cx="12191760" cy="4105440"/>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 name="Google Shape;7;p11"/>
          <p:cNvPicPr preferRelativeResize="0"/>
          <p:nvPr/>
        </p:nvPicPr>
        <p:blipFill rotWithShape="1">
          <a:blip r:embed="rId2">
            <a:alphaModFix/>
          </a:blip>
          <a:srcRect b="-1558" l="0" r="0" t="0"/>
          <a:stretch/>
        </p:blipFill>
        <p:spPr>
          <a:xfrm>
            <a:off x="0" y="6126480"/>
            <a:ext cx="12191760" cy="742680"/>
          </a:xfrm>
          <a:prstGeom prst="rect">
            <a:avLst/>
          </a:prstGeom>
          <a:noFill/>
          <a:ln>
            <a:noFill/>
          </a:ln>
        </p:spPr>
      </p:pic>
      <p:cxnSp>
        <p:nvCxnSpPr>
          <p:cNvPr id="8" name="Google Shape;8;p11"/>
          <p:cNvCxnSpPr/>
          <p:nvPr/>
        </p:nvCxnSpPr>
        <p:spPr>
          <a:xfrm>
            <a:off x="0" y="6128280"/>
            <a:ext cx="12191760" cy="360"/>
          </a:xfrm>
          <a:prstGeom prst="straightConnector1">
            <a:avLst/>
          </a:prstGeom>
          <a:noFill/>
          <a:ln cap="flat" cmpd="sng" w="12600">
            <a:solidFill>
              <a:srgbClr val="000001"/>
            </a:solidFill>
            <a:prstDash val="solid"/>
            <a:round/>
            <a:headEnd len="sm" w="sm" type="none"/>
            <a:tailEnd len="sm" w="sm" type="none"/>
          </a:ln>
        </p:spPr>
      </p:cxnSp>
      <p:sp>
        <p:nvSpPr>
          <p:cNvPr id="9" name="Google Shape;9;p11"/>
          <p:cNvSpPr txBox="1"/>
          <p:nvPr>
            <p:ph type="title"/>
          </p:nvPr>
        </p:nvSpPr>
        <p:spPr>
          <a:xfrm>
            <a:off x="1777320" y="802440"/>
            <a:ext cx="8636760" cy="2541240"/>
          </a:xfrm>
          <a:prstGeom prst="rect">
            <a:avLst/>
          </a:prstGeom>
          <a:noFill/>
          <a:ln>
            <a:noFill/>
          </a:ln>
        </p:spPr>
        <p:txBody>
          <a:bodyPr anchorCtr="0" anchor="b" bIns="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11"/>
          <p:cNvSpPr txBox="1"/>
          <p:nvPr>
            <p:ph idx="10" type="dt"/>
          </p:nvPr>
        </p:nvSpPr>
        <p:spPr>
          <a:xfrm>
            <a:off x="6913800" y="6370560"/>
            <a:ext cx="3500280" cy="3088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1" name="Google Shape;11;p11"/>
          <p:cNvSpPr txBox="1"/>
          <p:nvPr>
            <p:ph idx="11" type="ftr"/>
          </p:nvPr>
        </p:nvSpPr>
        <p:spPr>
          <a:xfrm>
            <a:off x="1777320" y="6370560"/>
            <a:ext cx="4973400" cy="3088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cxnSp>
        <p:nvCxnSpPr>
          <p:cNvPr id="12" name="Google Shape;12;p11"/>
          <p:cNvCxnSpPr/>
          <p:nvPr/>
        </p:nvCxnSpPr>
        <p:spPr>
          <a:xfrm>
            <a:off x="1777320" y="3528360"/>
            <a:ext cx="8637120" cy="360"/>
          </a:xfrm>
          <a:prstGeom prst="straightConnector1">
            <a:avLst/>
          </a:prstGeom>
          <a:noFill/>
          <a:ln cap="flat" cmpd="sng" w="31675">
            <a:solidFill>
              <a:schemeClr val="accent1"/>
            </a:solidFill>
            <a:prstDash val="solid"/>
            <a:round/>
            <a:headEnd len="sm" w="sm" type="none"/>
            <a:tailEnd len="sm" w="sm" type="none"/>
          </a:ln>
          <a:effectLst>
            <a:outerShdw blurRad="40000" rotWithShape="0" dir="5400000" dist="23000">
              <a:srgbClr val="000000">
                <a:alpha val="34509"/>
              </a:srgbClr>
            </a:outerShdw>
          </a:effectLst>
        </p:spPr>
      </p:cxnSp>
      <p:sp>
        <p:nvSpPr>
          <p:cNvPr id="13" name="Google Shape;13;p1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45000"/>
          </a:blip>
          <a:stretch>
            <a:fillRect/>
          </a:stretch>
        </a:blipFill>
      </p:bgPr>
    </p:bg>
    <p:spTree>
      <p:nvGrpSpPr>
        <p:cNvPr id="62" name="Shape 62"/>
        <p:cNvGrpSpPr/>
        <p:nvPr/>
      </p:nvGrpSpPr>
      <p:grpSpPr>
        <a:xfrm>
          <a:off x="0" y="0"/>
          <a:ext cx="0" cy="0"/>
          <a:chOff x="0" y="0"/>
          <a:chExt cx="0" cy="0"/>
        </a:xfrm>
      </p:grpSpPr>
      <p:sp>
        <p:nvSpPr>
          <p:cNvPr id="63" name="Google Shape;63;p15"/>
          <p:cNvSpPr/>
          <p:nvPr/>
        </p:nvSpPr>
        <p:spPr>
          <a:xfrm>
            <a:off x="0" y="2019600"/>
            <a:ext cx="12191760" cy="4105440"/>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4" name="Google Shape;64;p15"/>
          <p:cNvPicPr preferRelativeResize="0"/>
          <p:nvPr/>
        </p:nvPicPr>
        <p:blipFill rotWithShape="1">
          <a:blip r:embed="rId2">
            <a:alphaModFix/>
          </a:blip>
          <a:srcRect b="-1558" l="0" r="0" t="0"/>
          <a:stretch/>
        </p:blipFill>
        <p:spPr>
          <a:xfrm>
            <a:off x="0" y="6126480"/>
            <a:ext cx="12191760" cy="742680"/>
          </a:xfrm>
          <a:prstGeom prst="rect">
            <a:avLst/>
          </a:prstGeom>
          <a:noFill/>
          <a:ln>
            <a:noFill/>
          </a:ln>
        </p:spPr>
      </p:pic>
      <p:cxnSp>
        <p:nvCxnSpPr>
          <p:cNvPr id="65" name="Google Shape;65;p15"/>
          <p:cNvCxnSpPr/>
          <p:nvPr/>
        </p:nvCxnSpPr>
        <p:spPr>
          <a:xfrm>
            <a:off x="0" y="6128280"/>
            <a:ext cx="12191760" cy="360"/>
          </a:xfrm>
          <a:prstGeom prst="straightConnector1">
            <a:avLst/>
          </a:prstGeom>
          <a:noFill/>
          <a:ln cap="flat" cmpd="sng" w="12600">
            <a:solidFill>
              <a:srgbClr val="000001"/>
            </a:solidFill>
            <a:prstDash val="solid"/>
            <a:round/>
            <a:headEnd len="sm" w="sm" type="none"/>
            <a:tailEnd len="sm" w="sm" type="none"/>
          </a:ln>
        </p:spPr>
      </p:cxnSp>
      <p:sp>
        <p:nvSpPr>
          <p:cNvPr id="66" name="Google Shape;66;p15"/>
          <p:cNvSpPr txBox="1"/>
          <p:nvPr>
            <p:ph idx="1" type="body"/>
          </p:nvPr>
        </p:nvSpPr>
        <p:spPr>
          <a:xfrm>
            <a:off x="1294200" y="2015640"/>
            <a:ext cx="9603000" cy="345024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7" name="Google Shape;67;p15"/>
          <p:cNvSpPr txBox="1"/>
          <p:nvPr>
            <p:ph idx="10" type="dt"/>
          </p:nvPr>
        </p:nvSpPr>
        <p:spPr>
          <a:xfrm>
            <a:off x="7396920" y="6340680"/>
            <a:ext cx="3500280" cy="3088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8" name="Google Shape;68;p15"/>
          <p:cNvSpPr txBox="1"/>
          <p:nvPr>
            <p:ph idx="11" type="ftr"/>
          </p:nvPr>
        </p:nvSpPr>
        <p:spPr>
          <a:xfrm>
            <a:off x="1294200" y="6339600"/>
            <a:ext cx="5938560" cy="3088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cxnSp>
        <p:nvCxnSpPr>
          <p:cNvPr id="69" name="Google Shape;69;p15"/>
          <p:cNvCxnSpPr/>
          <p:nvPr/>
        </p:nvCxnSpPr>
        <p:spPr>
          <a:xfrm>
            <a:off x="1292040" y="1486440"/>
            <a:ext cx="9607680" cy="360"/>
          </a:xfrm>
          <a:prstGeom prst="straightConnector1">
            <a:avLst/>
          </a:prstGeom>
          <a:noFill/>
          <a:ln cap="flat" cmpd="sng" w="31675">
            <a:solidFill>
              <a:schemeClr val="accent1"/>
            </a:solidFill>
            <a:prstDash val="solid"/>
            <a:round/>
            <a:headEnd len="sm" w="sm" type="none"/>
            <a:tailEnd len="sm" w="sm" type="none"/>
          </a:ln>
          <a:effectLst>
            <a:outerShdw blurRad="40000" rotWithShape="0" dir="5400000" dist="23000">
              <a:srgbClr val="000000">
                <a:alpha val="34509"/>
              </a:srgbClr>
            </a:outerShdw>
          </a:effectLst>
        </p:spPr>
      </p:cxnSp>
      <p:sp>
        <p:nvSpPr>
          <p:cNvPr id="70" name="Google Shape;70;p15"/>
          <p:cNvSpPr txBox="1"/>
          <p:nvPr>
            <p:ph type="title"/>
          </p:nvPr>
        </p:nvSpPr>
        <p:spPr>
          <a:xfrm>
            <a:off x="1294200" y="804600"/>
            <a:ext cx="9603000" cy="104904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7.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7.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5.jp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5.jp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5.jp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5.jp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7.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7.png"/><Relationship Id="rId5"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7.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7.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45000"/>
          </a:blip>
          <a:stretch>
            <a:fillRect/>
          </a:stretch>
        </a:blipFill>
      </p:bgPr>
    </p:bg>
    <p:spTree>
      <p:nvGrpSpPr>
        <p:cNvPr id="122" name="Shape 122"/>
        <p:cNvGrpSpPr/>
        <p:nvPr/>
      </p:nvGrpSpPr>
      <p:grpSpPr>
        <a:xfrm>
          <a:off x="0" y="0"/>
          <a:ext cx="0" cy="0"/>
          <a:chOff x="0" y="0"/>
          <a:chExt cx="0" cy="0"/>
        </a:xfrm>
      </p:grpSpPr>
      <p:sp>
        <p:nvSpPr>
          <p:cNvPr id="123" name="Google Shape;123;p1"/>
          <p:cNvSpPr txBox="1"/>
          <p:nvPr/>
        </p:nvSpPr>
        <p:spPr>
          <a:xfrm>
            <a:off x="1418875" y="802450"/>
            <a:ext cx="8995200" cy="2541300"/>
          </a:xfrm>
          <a:prstGeom prst="rect">
            <a:avLst/>
          </a:prstGeom>
          <a:noFill/>
          <a:ln>
            <a:noFill/>
          </a:ln>
        </p:spPr>
        <p:txBody>
          <a:bodyPr anchorCtr="0" anchor="b" bIns="0" lIns="91425" spcFirstLastPara="1" rIns="91425" wrap="square" tIns="45700">
            <a:normAutofit/>
          </a:bodyPr>
          <a:lstStyle/>
          <a:p>
            <a:pPr indent="0" lvl="0" marL="0" marR="0" rtl="0" algn="l">
              <a:lnSpc>
                <a:spcPct val="90000"/>
              </a:lnSpc>
              <a:spcBef>
                <a:spcPts val="0"/>
              </a:spcBef>
              <a:spcAft>
                <a:spcPts val="0"/>
              </a:spcAft>
              <a:buClr>
                <a:srgbClr val="000000"/>
              </a:buClr>
              <a:buSzPts val="6600"/>
              <a:buFont typeface="Arial"/>
              <a:buNone/>
            </a:pPr>
            <a:r>
              <a:rPr lang="en-US" sz="6600">
                <a:latin typeface="Gill Sans"/>
                <a:ea typeface="Gill Sans"/>
                <a:cs typeface="Gill Sans"/>
                <a:sym typeface="Gill Sans"/>
              </a:rPr>
              <a:t>Human Gait Presentation</a:t>
            </a:r>
            <a:endParaRPr sz="6600">
              <a:latin typeface="Gill Sans"/>
              <a:ea typeface="Gill Sans"/>
              <a:cs typeface="Gill Sans"/>
              <a:sym typeface="Gill Sans"/>
            </a:endParaRPr>
          </a:p>
        </p:txBody>
      </p:sp>
      <p:pic>
        <p:nvPicPr>
          <p:cNvPr id="124" name="Google Shape;124;p1"/>
          <p:cNvPicPr preferRelativeResize="0"/>
          <p:nvPr/>
        </p:nvPicPr>
        <p:blipFill rotWithShape="1">
          <a:blip r:embed="rId4">
            <a:alphaModFix/>
          </a:blip>
          <a:srcRect b="0" l="0" r="0" t="0"/>
          <a:stretch/>
        </p:blipFill>
        <p:spPr>
          <a:xfrm>
            <a:off x="10260830" y="1904100"/>
            <a:ext cx="1439640" cy="1439640"/>
          </a:xfrm>
          <a:prstGeom prst="rect">
            <a:avLst/>
          </a:prstGeom>
          <a:noFill/>
          <a:ln>
            <a:noFill/>
          </a:ln>
        </p:spPr>
      </p:pic>
      <p:sp>
        <p:nvSpPr>
          <p:cNvPr id="125" name="Google Shape;125;p1"/>
          <p:cNvSpPr txBox="1"/>
          <p:nvPr/>
        </p:nvSpPr>
        <p:spPr>
          <a:xfrm>
            <a:off x="1777320" y="3575160"/>
            <a:ext cx="8636760" cy="9774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0" marR="0" rtl="0" algn="l">
              <a:lnSpc>
                <a:spcPct val="120000"/>
              </a:lnSpc>
              <a:spcBef>
                <a:spcPts val="1001"/>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45000"/>
          </a:blip>
          <a:stretch>
            <a:fillRect/>
          </a:stretch>
        </a:blipFill>
      </p:bgPr>
    </p:bg>
    <p:spTree>
      <p:nvGrpSpPr>
        <p:cNvPr id="191" name="Shape 191"/>
        <p:cNvGrpSpPr/>
        <p:nvPr/>
      </p:nvGrpSpPr>
      <p:grpSpPr>
        <a:xfrm>
          <a:off x="0" y="0"/>
          <a:ext cx="0" cy="0"/>
          <a:chOff x="0" y="0"/>
          <a:chExt cx="0" cy="0"/>
        </a:xfrm>
      </p:grpSpPr>
      <p:sp>
        <p:nvSpPr>
          <p:cNvPr id="192" name="Google Shape;192;gf0dce4f926_0_52"/>
          <p:cNvSpPr txBox="1"/>
          <p:nvPr/>
        </p:nvSpPr>
        <p:spPr>
          <a:xfrm>
            <a:off x="1294200" y="416075"/>
            <a:ext cx="9603000" cy="1049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rPr lang="en-US" sz="3200">
                <a:latin typeface="Gill Sans"/>
                <a:ea typeface="Gill Sans"/>
                <a:cs typeface="Gill Sans"/>
                <a:sym typeface="Gill Sans"/>
              </a:rPr>
              <a:t>Method</a:t>
            </a:r>
            <a:endParaRPr b="0" i="0" sz="3200" u="none" cap="none" strike="noStrike">
              <a:solidFill>
                <a:srgbClr val="000000"/>
              </a:solidFill>
              <a:latin typeface="Gill Sans"/>
              <a:ea typeface="Gill Sans"/>
              <a:cs typeface="Gill Sans"/>
              <a:sym typeface="Gill Sans"/>
            </a:endParaRPr>
          </a:p>
        </p:txBody>
      </p:sp>
      <p:pic>
        <p:nvPicPr>
          <p:cNvPr id="193" name="Google Shape;193;gf0dce4f926_0_52"/>
          <p:cNvPicPr preferRelativeResize="0"/>
          <p:nvPr/>
        </p:nvPicPr>
        <p:blipFill rotWithShape="1">
          <a:blip r:embed="rId4">
            <a:alphaModFix/>
          </a:blip>
          <a:srcRect b="0" l="0" r="0" t="0"/>
          <a:stretch/>
        </p:blipFill>
        <p:spPr>
          <a:xfrm>
            <a:off x="10028160" y="206640"/>
            <a:ext cx="1122120" cy="1122120"/>
          </a:xfrm>
          <a:prstGeom prst="rect">
            <a:avLst/>
          </a:prstGeom>
          <a:noFill/>
          <a:ln>
            <a:noFill/>
          </a:ln>
        </p:spPr>
      </p:pic>
      <p:sp>
        <p:nvSpPr>
          <p:cNvPr id="194" name="Google Shape;194;gf0dce4f926_0_52"/>
          <p:cNvSpPr txBox="1"/>
          <p:nvPr/>
        </p:nvSpPr>
        <p:spPr>
          <a:xfrm>
            <a:off x="1294200" y="2015640"/>
            <a:ext cx="9603000" cy="3450300"/>
          </a:xfrm>
          <a:prstGeom prst="rect">
            <a:avLst/>
          </a:prstGeom>
          <a:noFill/>
          <a:ln>
            <a:noFill/>
          </a:ln>
        </p:spPr>
        <p:txBody>
          <a:bodyPr anchorCtr="0" anchor="t" bIns="45700" lIns="91425" spcFirstLastPara="1" rIns="91425" wrap="square" tIns="45700">
            <a:normAutofit/>
          </a:bodyPr>
          <a:lstStyle/>
          <a:p>
            <a:pPr indent="0" lvl="0" marL="0" rtl="0" algn="l">
              <a:lnSpc>
                <a:spcPct val="107916"/>
              </a:lnSpc>
              <a:spcBef>
                <a:spcPts val="0"/>
              </a:spcBef>
              <a:spcAft>
                <a:spcPts val="0"/>
              </a:spcAft>
              <a:buNone/>
            </a:pPr>
            <a:r>
              <a:rPr b="1" lang="en-US" sz="2000" u="sng">
                <a:solidFill>
                  <a:schemeClr val="dk1"/>
                </a:solidFill>
                <a:latin typeface="Gill Sans"/>
                <a:ea typeface="Gill Sans"/>
                <a:cs typeface="Gill Sans"/>
                <a:sym typeface="Gill Sans"/>
              </a:rPr>
              <a:t>Phase 1: Preprocessing</a:t>
            </a:r>
            <a:endParaRPr b="1" sz="2000">
              <a:solidFill>
                <a:schemeClr val="dk1"/>
              </a:solidFill>
              <a:latin typeface="Gill Sans"/>
              <a:ea typeface="Gill Sans"/>
              <a:cs typeface="Gill Sans"/>
              <a:sym typeface="Gill Sans"/>
            </a:endParaRPr>
          </a:p>
          <a:p>
            <a:pPr indent="0" lvl="0" marL="1600200" rtl="0" algn="l">
              <a:lnSpc>
                <a:spcPct val="107916"/>
              </a:lnSpc>
              <a:spcBef>
                <a:spcPts val="0"/>
              </a:spcBef>
              <a:spcAft>
                <a:spcPts val="0"/>
              </a:spcAft>
              <a:buNone/>
            </a:pPr>
            <a:r>
              <a:rPr b="1" lang="en-US" sz="1800">
                <a:solidFill>
                  <a:schemeClr val="dk1"/>
                </a:solidFill>
                <a:latin typeface="Gill Sans"/>
                <a:ea typeface="Gill Sans"/>
                <a:cs typeface="Gill Sans"/>
                <a:sym typeface="Gill Sans"/>
              </a:rPr>
              <a:t>5-Detection of Peaks and Valleys</a:t>
            </a:r>
            <a:endParaRPr b="1" sz="2000">
              <a:solidFill>
                <a:schemeClr val="dk1"/>
              </a:solidFill>
              <a:latin typeface="Gill Sans"/>
              <a:ea typeface="Gill Sans"/>
              <a:cs typeface="Gill Sans"/>
              <a:sym typeface="Gill Sans"/>
            </a:endParaRPr>
          </a:p>
          <a:p>
            <a:pPr indent="0" lvl="0" marL="0" rtl="0" algn="l">
              <a:lnSpc>
                <a:spcPct val="107916"/>
              </a:lnSpc>
              <a:spcBef>
                <a:spcPts val="0"/>
              </a:spcBef>
              <a:spcAft>
                <a:spcPts val="0"/>
              </a:spcAft>
              <a:buNone/>
            </a:pPr>
            <a:r>
              <a:t/>
            </a:r>
            <a:endParaRPr b="1" sz="1800">
              <a:solidFill>
                <a:schemeClr val="dk1"/>
              </a:solidFill>
              <a:latin typeface="Gill Sans"/>
              <a:ea typeface="Gill Sans"/>
              <a:cs typeface="Gill Sans"/>
              <a:sym typeface="Gill Sans"/>
            </a:endParaRPr>
          </a:p>
          <a:p>
            <a:pPr indent="0" lvl="0" marL="1143000" rtl="0" algn="l">
              <a:lnSpc>
                <a:spcPct val="107916"/>
              </a:lnSpc>
              <a:spcBef>
                <a:spcPts val="0"/>
              </a:spcBef>
              <a:spcAft>
                <a:spcPts val="0"/>
              </a:spcAft>
              <a:buNone/>
            </a:pPr>
            <a:r>
              <a:t/>
            </a:r>
            <a:endParaRPr b="1" sz="2000">
              <a:solidFill>
                <a:schemeClr val="dk1"/>
              </a:solidFill>
              <a:latin typeface="Gill Sans"/>
              <a:ea typeface="Gill Sans"/>
              <a:cs typeface="Gill Sans"/>
              <a:sym typeface="Gill Sans"/>
            </a:endParaRPr>
          </a:p>
        </p:txBody>
      </p:sp>
      <p:pic>
        <p:nvPicPr>
          <p:cNvPr id="195" name="Google Shape;195;gf0dce4f926_0_52"/>
          <p:cNvPicPr preferRelativeResize="0"/>
          <p:nvPr/>
        </p:nvPicPr>
        <p:blipFill>
          <a:blip r:embed="rId5">
            <a:alphaModFix/>
          </a:blip>
          <a:stretch>
            <a:fillRect/>
          </a:stretch>
        </p:blipFill>
        <p:spPr>
          <a:xfrm>
            <a:off x="1965463" y="2753325"/>
            <a:ext cx="8261078" cy="3846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45000"/>
          </a:blip>
          <a:stretch>
            <a:fillRect/>
          </a:stretch>
        </a:blipFill>
      </p:bgPr>
    </p:bg>
    <p:spTree>
      <p:nvGrpSpPr>
        <p:cNvPr id="199" name="Shape 199"/>
        <p:cNvGrpSpPr/>
        <p:nvPr/>
      </p:nvGrpSpPr>
      <p:grpSpPr>
        <a:xfrm>
          <a:off x="0" y="0"/>
          <a:ext cx="0" cy="0"/>
          <a:chOff x="0" y="0"/>
          <a:chExt cx="0" cy="0"/>
        </a:xfrm>
      </p:grpSpPr>
      <p:sp>
        <p:nvSpPr>
          <p:cNvPr id="200" name="Google Shape;200;gf0dce4f926_0_61"/>
          <p:cNvSpPr txBox="1"/>
          <p:nvPr/>
        </p:nvSpPr>
        <p:spPr>
          <a:xfrm>
            <a:off x="1294200" y="416075"/>
            <a:ext cx="9603000" cy="1049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rPr lang="en-US" sz="3200">
                <a:latin typeface="Gill Sans"/>
                <a:ea typeface="Gill Sans"/>
                <a:cs typeface="Gill Sans"/>
                <a:sym typeface="Gill Sans"/>
              </a:rPr>
              <a:t>Method</a:t>
            </a:r>
            <a:endParaRPr b="0" i="0" sz="3200" u="none" cap="none" strike="noStrike">
              <a:solidFill>
                <a:srgbClr val="000000"/>
              </a:solidFill>
              <a:latin typeface="Gill Sans"/>
              <a:ea typeface="Gill Sans"/>
              <a:cs typeface="Gill Sans"/>
              <a:sym typeface="Gill Sans"/>
            </a:endParaRPr>
          </a:p>
        </p:txBody>
      </p:sp>
      <p:pic>
        <p:nvPicPr>
          <p:cNvPr id="201" name="Google Shape;201;gf0dce4f926_0_61"/>
          <p:cNvPicPr preferRelativeResize="0"/>
          <p:nvPr/>
        </p:nvPicPr>
        <p:blipFill rotWithShape="1">
          <a:blip r:embed="rId4">
            <a:alphaModFix/>
          </a:blip>
          <a:srcRect b="0" l="0" r="0" t="0"/>
          <a:stretch/>
        </p:blipFill>
        <p:spPr>
          <a:xfrm>
            <a:off x="10028160" y="206640"/>
            <a:ext cx="1122120" cy="1122120"/>
          </a:xfrm>
          <a:prstGeom prst="rect">
            <a:avLst/>
          </a:prstGeom>
          <a:noFill/>
          <a:ln>
            <a:noFill/>
          </a:ln>
        </p:spPr>
      </p:pic>
      <p:sp>
        <p:nvSpPr>
          <p:cNvPr id="202" name="Google Shape;202;gf0dce4f926_0_61"/>
          <p:cNvSpPr txBox="1"/>
          <p:nvPr/>
        </p:nvSpPr>
        <p:spPr>
          <a:xfrm>
            <a:off x="1294200" y="2015640"/>
            <a:ext cx="9603000" cy="3450300"/>
          </a:xfrm>
          <a:prstGeom prst="rect">
            <a:avLst/>
          </a:prstGeom>
          <a:noFill/>
          <a:ln>
            <a:noFill/>
          </a:ln>
        </p:spPr>
        <p:txBody>
          <a:bodyPr anchorCtr="0" anchor="t" bIns="45700" lIns="91425" spcFirstLastPara="1" rIns="91425" wrap="square" tIns="45700">
            <a:normAutofit/>
          </a:bodyPr>
          <a:lstStyle/>
          <a:p>
            <a:pPr indent="0" lvl="0" marL="0" rtl="0" algn="l">
              <a:lnSpc>
                <a:spcPct val="107916"/>
              </a:lnSpc>
              <a:spcBef>
                <a:spcPts val="0"/>
              </a:spcBef>
              <a:spcAft>
                <a:spcPts val="0"/>
              </a:spcAft>
              <a:buNone/>
            </a:pPr>
            <a:r>
              <a:rPr b="1" lang="en-US" sz="2000" u="sng">
                <a:solidFill>
                  <a:schemeClr val="dk1"/>
                </a:solidFill>
                <a:latin typeface="Gill Sans"/>
                <a:ea typeface="Gill Sans"/>
                <a:cs typeface="Gill Sans"/>
                <a:sym typeface="Gill Sans"/>
              </a:rPr>
              <a:t>Phase 1: Preprocessing</a:t>
            </a:r>
            <a:endParaRPr b="1" sz="2000">
              <a:solidFill>
                <a:schemeClr val="dk1"/>
              </a:solidFill>
              <a:latin typeface="Gill Sans"/>
              <a:ea typeface="Gill Sans"/>
              <a:cs typeface="Gill Sans"/>
              <a:sym typeface="Gill Sans"/>
            </a:endParaRPr>
          </a:p>
          <a:p>
            <a:pPr indent="0" lvl="0" marL="1600200" rtl="0" algn="l">
              <a:lnSpc>
                <a:spcPct val="107916"/>
              </a:lnSpc>
              <a:spcBef>
                <a:spcPts val="0"/>
              </a:spcBef>
              <a:spcAft>
                <a:spcPts val="0"/>
              </a:spcAft>
              <a:buNone/>
            </a:pPr>
            <a:r>
              <a:rPr b="1" lang="en-US" sz="1800">
                <a:solidFill>
                  <a:schemeClr val="dk1"/>
                </a:solidFill>
                <a:latin typeface="Gill Sans"/>
                <a:ea typeface="Gill Sans"/>
                <a:cs typeface="Gill Sans"/>
                <a:sym typeface="Gill Sans"/>
              </a:rPr>
              <a:t>6-Segmentation</a:t>
            </a:r>
            <a:endParaRPr b="1" sz="2000">
              <a:solidFill>
                <a:schemeClr val="dk1"/>
              </a:solidFill>
              <a:latin typeface="Gill Sans"/>
              <a:ea typeface="Gill Sans"/>
              <a:cs typeface="Gill Sans"/>
              <a:sym typeface="Gill Sans"/>
            </a:endParaRPr>
          </a:p>
          <a:p>
            <a:pPr indent="0" lvl="0" marL="0" rtl="0" algn="l">
              <a:lnSpc>
                <a:spcPct val="107916"/>
              </a:lnSpc>
              <a:spcBef>
                <a:spcPts val="0"/>
              </a:spcBef>
              <a:spcAft>
                <a:spcPts val="0"/>
              </a:spcAft>
              <a:buNone/>
            </a:pPr>
            <a:r>
              <a:t/>
            </a:r>
            <a:endParaRPr b="1" sz="1800">
              <a:solidFill>
                <a:schemeClr val="dk1"/>
              </a:solidFill>
              <a:latin typeface="Gill Sans"/>
              <a:ea typeface="Gill Sans"/>
              <a:cs typeface="Gill Sans"/>
              <a:sym typeface="Gill Sans"/>
            </a:endParaRPr>
          </a:p>
          <a:p>
            <a:pPr indent="0" lvl="0" marL="1143000" rtl="0" algn="l">
              <a:lnSpc>
                <a:spcPct val="107916"/>
              </a:lnSpc>
              <a:spcBef>
                <a:spcPts val="0"/>
              </a:spcBef>
              <a:spcAft>
                <a:spcPts val="0"/>
              </a:spcAft>
              <a:buNone/>
            </a:pPr>
            <a:r>
              <a:t/>
            </a:r>
            <a:endParaRPr b="1" sz="2000">
              <a:solidFill>
                <a:schemeClr val="dk1"/>
              </a:solidFill>
              <a:latin typeface="Gill Sans"/>
              <a:ea typeface="Gill Sans"/>
              <a:cs typeface="Gill Sans"/>
              <a:sym typeface="Gill Sans"/>
            </a:endParaRPr>
          </a:p>
        </p:txBody>
      </p:sp>
      <p:pic>
        <p:nvPicPr>
          <p:cNvPr id="203" name="Google Shape;203;gf0dce4f926_0_61"/>
          <p:cNvPicPr preferRelativeResize="0"/>
          <p:nvPr/>
        </p:nvPicPr>
        <p:blipFill>
          <a:blip r:embed="rId5">
            <a:alphaModFix/>
          </a:blip>
          <a:stretch>
            <a:fillRect/>
          </a:stretch>
        </p:blipFill>
        <p:spPr>
          <a:xfrm>
            <a:off x="1805750" y="2753325"/>
            <a:ext cx="8580501" cy="3846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45000"/>
          </a:blip>
          <a:stretch>
            <a:fillRect/>
          </a:stretch>
        </a:blipFill>
      </p:bgPr>
    </p:bg>
    <p:spTree>
      <p:nvGrpSpPr>
        <p:cNvPr id="207" name="Shape 207"/>
        <p:cNvGrpSpPr/>
        <p:nvPr/>
      </p:nvGrpSpPr>
      <p:grpSpPr>
        <a:xfrm>
          <a:off x="0" y="0"/>
          <a:ext cx="0" cy="0"/>
          <a:chOff x="0" y="0"/>
          <a:chExt cx="0" cy="0"/>
        </a:xfrm>
      </p:grpSpPr>
      <p:sp>
        <p:nvSpPr>
          <p:cNvPr id="208" name="Google Shape;208;gf0dce4f926_0_70"/>
          <p:cNvSpPr txBox="1"/>
          <p:nvPr/>
        </p:nvSpPr>
        <p:spPr>
          <a:xfrm>
            <a:off x="1294200" y="416075"/>
            <a:ext cx="9603000" cy="1049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rPr lang="en-US" sz="3200">
                <a:latin typeface="Gill Sans"/>
                <a:ea typeface="Gill Sans"/>
                <a:cs typeface="Gill Sans"/>
                <a:sym typeface="Gill Sans"/>
              </a:rPr>
              <a:t>Method</a:t>
            </a:r>
            <a:endParaRPr b="0" i="0" sz="3200" u="none" cap="none" strike="noStrike">
              <a:solidFill>
                <a:srgbClr val="000000"/>
              </a:solidFill>
              <a:latin typeface="Gill Sans"/>
              <a:ea typeface="Gill Sans"/>
              <a:cs typeface="Gill Sans"/>
              <a:sym typeface="Gill Sans"/>
            </a:endParaRPr>
          </a:p>
        </p:txBody>
      </p:sp>
      <p:pic>
        <p:nvPicPr>
          <p:cNvPr id="209" name="Google Shape;209;gf0dce4f926_0_70"/>
          <p:cNvPicPr preferRelativeResize="0"/>
          <p:nvPr/>
        </p:nvPicPr>
        <p:blipFill rotWithShape="1">
          <a:blip r:embed="rId4">
            <a:alphaModFix/>
          </a:blip>
          <a:srcRect b="0" l="0" r="0" t="0"/>
          <a:stretch/>
        </p:blipFill>
        <p:spPr>
          <a:xfrm>
            <a:off x="10028160" y="206640"/>
            <a:ext cx="1122120" cy="1122120"/>
          </a:xfrm>
          <a:prstGeom prst="rect">
            <a:avLst/>
          </a:prstGeom>
          <a:noFill/>
          <a:ln>
            <a:noFill/>
          </a:ln>
        </p:spPr>
      </p:pic>
      <p:sp>
        <p:nvSpPr>
          <p:cNvPr id="210" name="Google Shape;210;gf0dce4f926_0_70"/>
          <p:cNvSpPr txBox="1"/>
          <p:nvPr/>
        </p:nvSpPr>
        <p:spPr>
          <a:xfrm>
            <a:off x="1294200" y="2015640"/>
            <a:ext cx="9603000" cy="3450300"/>
          </a:xfrm>
          <a:prstGeom prst="rect">
            <a:avLst/>
          </a:prstGeom>
          <a:noFill/>
          <a:ln>
            <a:noFill/>
          </a:ln>
        </p:spPr>
        <p:txBody>
          <a:bodyPr anchorCtr="0" anchor="t" bIns="45700" lIns="91425" spcFirstLastPara="1" rIns="91425" wrap="square" tIns="45700">
            <a:normAutofit/>
          </a:bodyPr>
          <a:lstStyle/>
          <a:p>
            <a:pPr indent="0" lvl="0" marL="0" rtl="0" algn="l">
              <a:lnSpc>
                <a:spcPct val="107916"/>
              </a:lnSpc>
              <a:spcBef>
                <a:spcPts val="0"/>
              </a:spcBef>
              <a:spcAft>
                <a:spcPts val="0"/>
              </a:spcAft>
              <a:buNone/>
            </a:pPr>
            <a:r>
              <a:rPr b="1" lang="en-US" sz="2700" u="sng">
                <a:solidFill>
                  <a:schemeClr val="dk1"/>
                </a:solidFill>
                <a:latin typeface="Gill Sans"/>
                <a:ea typeface="Gill Sans"/>
                <a:cs typeface="Gill Sans"/>
                <a:sym typeface="Gill Sans"/>
              </a:rPr>
              <a:t>Phase 2: Feature extraction</a:t>
            </a:r>
            <a:endParaRPr b="1" sz="2700">
              <a:solidFill>
                <a:schemeClr val="dk1"/>
              </a:solidFill>
              <a:latin typeface="Gill Sans"/>
              <a:ea typeface="Gill Sans"/>
              <a:cs typeface="Gill Sans"/>
              <a:sym typeface="Gill Sans"/>
            </a:endParaRPr>
          </a:p>
          <a:p>
            <a:pPr indent="0" lvl="0" marL="1600200" rtl="0" algn="l">
              <a:lnSpc>
                <a:spcPct val="107916"/>
              </a:lnSpc>
              <a:spcBef>
                <a:spcPts val="0"/>
              </a:spcBef>
              <a:spcAft>
                <a:spcPts val="0"/>
              </a:spcAft>
              <a:buNone/>
            </a:pPr>
            <a:r>
              <a:rPr lang="en-US" sz="2500">
                <a:solidFill>
                  <a:schemeClr val="dk1"/>
                </a:solidFill>
                <a:latin typeface="Gill Sans"/>
                <a:ea typeface="Gill Sans"/>
                <a:cs typeface="Gill Sans"/>
                <a:sym typeface="Gill Sans"/>
              </a:rPr>
              <a:t>1-Peak Height</a:t>
            </a:r>
            <a:endParaRPr sz="2500">
              <a:solidFill>
                <a:schemeClr val="dk1"/>
              </a:solidFill>
              <a:latin typeface="Gill Sans"/>
              <a:ea typeface="Gill Sans"/>
              <a:cs typeface="Gill Sans"/>
              <a:sym typeface="Gill Sans"/>
            </a:endParaRPr>
          </a:p>
          <a:p>
            <a:pPr indent="0" lvl="0" marL="1600200" rtl="0" algn="l">
              <a:lnSpc>
                <a:spcPct val="107916"/>
              </a:lnSpc>
              <a:spcBef>
                <a:spcPts val="0"/>
              </a:spcBef>
              <a:spcAft>
                <a:spcPts val="0"/>
              </a:spcAft>
              <a:buNone/>
            </a:pPr>
            <a:r>
              <a:rPr lang="en-US" sz="2500">
                <a:solidFill>
                  <a:schemeClr val="dk1"/>
                </a:solidFill>
                <a:latin typeface="Gill Sans"/>
                <a:ea typeface="Gill Sans"/>
                <a:cs typeface="Gill Sans"/>
                <a:sym typeface="Gill Sans"/>
              </a:rPr>
              <a:t>2-Mean</a:t>
            </a:r>
            <a:endParaRPr sz="2500">
              <a:solidFill>
                <a:schemeClr val="dk1"/>
              </a:solidFill>
              <a:latin typeface="Gill Sans"/>
              <a:ea typeface="Gill Sans"/>
              <a:cs typeface="Gill Sans"/>
              <a:sym typeface="Gill Sans"/>
            </a:endParaRPr>
          </a:p>
          <a:p>
            <a:pPr indent="0" lvl="0" marL="1600200" rtl="0" algn="l">
              <a:lnSpc>
                <a:spcPct val="107916"/>
              </a:lnSpc>
              <a:spcBef>
                <a:spcPts val="0"/>
              </a:spcBef>
              <a:spcAft>
                <a:spcPts val="0"/>
              </a:spcAft>
              <a:buNone/>
            </a:pPr>
            <a:r>
              <a:rPr lang="en-US" sz="2500">
                <a:solidFill>
                  <a:schemeClr val="dk1"/>
                </a:solidFill>
                <a:latin typeface="Gill Sans"/>
                <a:ea typeface="Gill Sans"/>
                <a:cs typeface="Gill Sans"/>
                <a:sym typeface="Gill Sans"/>
              </a:rPr>
              <a:t>3-Peak width</a:t>
            </a:r>
            <a:endParaRPr sz="2500">
              <a:solidFill>
                <a:schemeClr val="dk1"/>
              </a:solidFill>
              <a:latin typeface="Gill Sans"/>
              <a:ea typeface="Gill Sans"/>
              <a:cs typeface="Gill Sans"/>
              <a:sym typeface="Gill Sans"/>
            </a:endParaRPr>
          </a:p>
          <a:p>
            <a:pPr indent="0" lvl="0" marL="1600200" rtl="0" algn="l">
              <a:lnSpc>
                <a:spcPct val="107916"/>
              </a:lnSpc>
              <a:spcBef>
                <a:spcPts val="0"/>
              </a:spcBef>
              <a:spcAft>
                <a:spcPts val="0"/>
              </a:spcAft>
              <a:buNone/>
            </a:pPr>
            <a:r>
              <a:rPr lang="en-US" sz="2500">
                <a:solidFill>
                  <a:schemeClr val="dk1"/>
                </a:solidFill>
                <a:latin typeface="Gill Sans"/>
                <a:ea typeface="Gill Sans"/>
                <a:cs typeface="Gill Sans"/>
                <a:sym typeface="Gill Sans"/>
              </a:rPr>
              <a:t>4-Standard Division</a:t>
            </a:r>
            <a:endParaRPr sz="2500">
              <a:solidFill>
                <a:schemeClr val="dk1"/>
              </a:solidFill>
              <a:latin typeface="Gill Sans"/>
              <a:ea typeface="Gill Sans"/>
              <a:cs typeface="Gill Sans"/>
              <a:sym typeface="Gill Sans"/>
            </a:endParaRPr>
          </a:p>
          <a:p>
            <a:pPr indent="0" lvl="0" marL="1600200" rtl="0" algn="l">
              <a:lnSpc>
                <a:spcPct val="107916"/>
              </a:lnSpc>
              <a:spcBef>
                <a:spcPts val="0"/>
              </a:spcBef>
              <a:spcAft>
                <a:spcPts val="0"/>
              </a:spcAft>
              <a:buNone/>
            </a:pPr>
            <a:r>
              <a:rPr lang="en-US" sz="2500">
                <a:solidFill>
                  <a:schemeClr val="dk1"/>
                </a:solidFill>
                <a:latin typeface="Gill Sans"/>
                <a:ea typeface="Gill Sans"/>
                <a:cs typeface="Gill Sans"/>
                <a:sym typeface="Gill Sans"/>
              </a:rPr>
              <a:t>5-Data Frame for feature</a:t>
            </a:r>
            <a:endParaRPr sz="2700">
              <a:solidFill>
                <a:schemeClr val="dk1"/>
              </a:solidFill>
              <a:latin typeface="Gill Sans"/>
              <a:ea typeface="Gill Sans"/>
              <a:cs typeface="Gill Sans"/>
              <a:sym typeface="Gill Sans"/>
            </a:endParaRPr>
          </a:p>
          <a:p>
            <a:pPr indent="0" lvl="0" marL="1600200" rtl="0" algn="l">
              <a:lnSpc>
                <a:spcPct val="107916"/>
              </a:lnSpc>
              <a:spcBef>
                <a:spcPts val="0"/>
              </a:spcBef>
              <a:spcAft>
                <a:spcPts val="0"/>
              </a:spcAft>
              <a:buNone/>
            </a:pPr>
            <a:r>
              <a:t/>
            </a:r>
            <a:endParaRPr sz="2500">
              <a:solidFill>
                <a:schemeClr val="dk1"/>
              </a:solidFill>
              <a:latin typeface="Gill Sans"/>
              <a:ea typeface="Gill Sans"/>
              <a:cs typeface="Gill Sans"/>
              <a:sym typeface="Gill Sans"/>
            </a:endParaRPr>
          </a:p>
          <a:p>
            <a:pPr indent="0" lvl="0" marL="1600200" rtl="0" algn="l">
              <a:lnSpc>
                <a:spcPct val="107916"/>
              </a:lnSpc>
              <a:spcBef>
                <a:spcPts val="0"/>
              </a:spcBef>
              <a:spcAft>
                <a:spcPts val="0"/>
              </a:spcAft>
              <a:buNone/>
            </a:pPr>
            <a:r>
              <a:t/>
            </a:r>
            <a:endParaRPr b="1" sz="2500" u="sng">
              <a:solidFill>
                <a:schemeClr val="dk1"/>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45000"/>
          </a:blip>
          <a:stretch>
            <a:fillRect/>
          </a:stretch>
        </a:blipFill>
      </p:bgPr>
    </p:bg>
    <p:spTree>
      <p:nvGrpSpPr>
        <p:cNvPr id="214" name="Shape 214"/>
        <p:cNvGrpSpPr/>
        <p:nvPr/>
      </p:nvGrpSpPr>
      <p:grpSpPr>
        <a:xfrm>
          <a:off x="0" y="0"/>
          <a:ext cx="0" cy="0"/>
          <a:chOff x="0" y="0"/>
          <a:chExt cx="0" cy="0"/>
        </a:xfrm>
      </p:grpSpPr>
      <p:sp>
        <p:nvSpPr>
          <p:cNvPr id="215" name="Google Shape;215;gf0dce4f926_0_86"/>
          <p:cNvSpPr txBox="1"/>
          <p:nvPr/>
        </p:nvSpPr>
        <p:spPr>
          <a:xfrm>
            <a:off x="1294200" y="416075"/>
            <a:ext cx="9603000" cy="1049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rPr lang="en-US" sz="3200">
                <a:latin typeface="Gill Sans"/>
                <a:ea typeface="Gill Sans"/>
                <a:cs typeface="Gill Sans"/>
                <a:sym typeface="Gill Sans"/>
              </a:rPr>
              <a:t>Method</a:t>
            </a:r>
            <a:endParaRPr b="0" i="0" sz="3200" u="none" cap="none" strike="noStrike">
              <a:solidFill>
                <a:srgbClr val="000000"/>
              </a:solidFill>
              <a:latin typeface="Gill Sans"/>
              <a:ea typeface="Gill Sans"/>
              <a:cs typeface="Gill Sans"/>
              <a:sym typeface="Gill Sans"/>
            </a:endParaRPr>
          </a:p>
        </p:txBody>
      </p:sp>
      <p:pic>
        <p:nvPicPr>
          <p:cNvPr id="216" name="Google Shape;216;gf0dce4f926_0_86"/>
          <p:cNvPicPr preferRelativeResize="0"/>
          <p:nvPr/>
        </p:nvPicPr>
        <p:blipFill rotWithShape="1">
          <a:blip r:embed="rId4">
            <a:alphaModFix/>
          </a:blip>
          <a:srcRect b="0" l="0" r="0" t="0"/>
          <a:stretch/>
        </p:blipFill>
        <p:spPr>
          <a:xfrm>
            <a:off x="10028160" y="206640"/>
            <a:ext cx="1122120" cy="1122120"/>
          </a:xfrm>
          <a:prstGeom prst="rect">
            <a:avLst/>
          </a:prstGeom>
          <a:noFill/>
          <a:ln>
            <a:noFill/>
          </a:ln>
        </p:spPr>
      </p:pic>
      <p:sp>
        <p:nvSpPr>
          <p:cNvPr id="217" name="Google Shape;217;gf0dce4f926_0_86"/>
          <p:cNvSpPr txBox="1"/>
          <p:nvPr/>
        </p:nvSpPr>
        <p:spPr>
          <a:xfrm>
            <a:off x="1294200" y="2015652"/>
            <a:ext cx="9603000" cy="4152600"/>
          </a:xfrm>
          <a:prstGeom prst="rect">
            <a:avLst/>
          </a:prstGeom>
          <a:noFill/>
          <a:ln>
            <a:noFill/>
          </a:ln>
        </p:spPr>
        <p:txBody>
          <a:bodyPr anchorCtr="0" anchor="t" bIns="45700" lIns="91425" spcFirstLastPara="1" rIns="91425" wrap="square" tIns="45700">
            <a:noAutofit/>
          </a:bodyPr>
          <a:lstStyle/>
          <a:p>
            <a:pPr indent="0" lvl="0" marL="0" rtl="0" algn="l">
              <a:lnSpc>
                <a:spcPct val="107916"/>
              </a:lnSpc>
              <a:spcBef>
                <a:spcPts val="0"/>
              </a:spcBef>
              <a:spcAft>
                <a:spcPts val="0"/>
              </a:spcAft>
              <a:buNone/>
            </a:pPr>
            <a:r>
              <a:rPr b="1" lang="en-US" sz="2700" u="sng">
                <a:solidFill>
                  <a:schemeClr val="dk1"/>
                </a:solidFill>
                <a:latin typeface="Gill Sans"/>
                <a:ea typeface="Gill Sans"/>
                <a:cs typeface="Gill Sans"/>
                <a:sym typeface="Gill Sans"/>
              </a:rPr>
              <a:t>Phase 3: Classification</a:t>
            </a:r>
            <a:endParaRPr b="1" sz="3400">
              <a:solidFill>
                <a:schemeClr val="dk1"/>
              </a:solidFill>
              <a:latin typeface="Gill Sans"/>
              <a:ea typeface="Gill Sans"/>
              <a:cs typeface="Gill Sans"/>
              <a:sym typeface="Gill Sans"/>
            </a:endParaRPr>
          </a:p>
          <a:p>
            <a:pPr indent="0" lvl="0" marL="1600200" rtl="0" algn="l">
              <a:lnSpc>
                <a:spcPct val="107916"/>
              </a:lnSpc>
              <a:spcBef>
                <a:spcPts val="0"/>
              </a:spcBef>
              <a:spcAft>
                <a:spcPts val="0"/>
              </a:spcAft>
              <a:buNone/>
            </a:pPr>
            <a:r>
              <a:rPr lang="en-US" sz="2500">
                <a:solidFill>
                  <a:schemeClr val="dk1"/>
                </a:solidFill>
                <a:latin typeface="Gill Sans"/>
                <a:ea typeface="Gill Sans"/>
                <a:cs typeface="Gill Sans"/>
                <a:sym typeface="Gill Sans"/>
              </a:rPr>
              <a:t>1-Train_Test_Split</a:t>
            </a:r>
            <a:endParaRPr sz="3200">
              <a:solidFill>
                <a:schemeClr val="dk1"/>
              </a:solidFill>
              <a:latin typeface="Gill Sans"/>
              <a:ea typeface="Gill Sans"/>
              <a:cs typeface="Gill Sans"/>
              <a:sym typeface="Gill Sans"/>
            </a:endParaRPr>
          </a:p>
          <a:p>
            <a:pPr indent="0" lvl="0" marL="1600200" rtl="0" algn="l">
              <a:lnSpc>
                <a:spcPct val="107916"/>
              </a:lnSpc>
              <a:spcBef>
                <a:spcPts val="0"/>
              </a:spcBef>
              <a:spcAft>
                <a:spcPts val="0"/>
              </a:spcAft>
              <a:buNone/>
            </a:pPr>
            <a:r>
              <a:rPr lang="en-US" sz="2500">
                <a:solidFill>
                  <a:schemeClr val="dk1"/>
                </a:solidFill>
                <a:latin typeface="Gill Sans"/>
                <a:ea typeface="Gill Sans"/>
                <a:cs typeface="Gill Sans"/>
                <a:sym typeface="Gill Sans"/>
              </a:rPr>
              <a:t>2-Feature Scaling &amp; Label encoding</a:t>
            </a:r>
            <a:endParaRPr sz="2500">
              <a:solidFill>
                <a:schemeClr val="dk1"/>
              </a:solidFill>
              <a:latin typeface="Gill Sans"/>
              <a:ea typeface="Gill Sans"/>
              <a:cs typeface="Gill Sans"/>
              <a:sym typeface="Gill Sans"/>
            </a:endParaRPr>
          </a:p>
          <a:p>
            <a:pPr indent="0" lvl="0" marL="1600200" rtl="0" algn="l">
              <a:lnSpc>
                <a:spcPct val="107916"/>
              </a:lnSpc>
              <a:spcBef>
                <a:spcPts val="0"/>
              </a:spcBef>
              <a:spcAft>
                <a:spcPts val="0"/>
              </a:spcAft>
              <a:buNone/>
            </a:pPr>
            <a:r>
              <a:rPr lang="en-US" sz="2500">
                <a:solidFill>
                  <a:schemeClr val="dk1"/>
                </a:solidFill>
                <a:latin typeface="Gill Sans"/>
                <a:ea typeface="Gill Sans"/>
                <a:cs typeface="Gill Sans"/>
                <a:sym typeface="Gill Sans"/>
              </a:rPr>
              <a:t>3-Algorithms Used:</a:t>
            </a:r>
            <a:endParaRPr sz="2500">
              <a:solidFill>
                <a:schemeClr val="dk1"/>
              </a:solidFill>
              <a:latin typeface="Gill Sans"/>
              <a:ea typeface="Gill Sans"/>
              <a:cs typeface="Gill Sans"/>
              <a:sym typeface="Gill Sans"/>
            </a:endParaRPr>
          </a:p>
          <a:p>
            <a:pPr indent="-374650" lvl="0" marL="2293620" rtl="0" algn="l">
              <a:lnSpc>
                <a:spcPct val="107916"/>
              </a:lnSpc>
              <a:spcBef>
                <a:spcPts val="0"/>
              </a:spcBef>
              <a:spcAft>
                <a:spcPts val="0"/>
              </a:spcAft>
              <a:buClr>
                <a:schemeClr val="dk1"/>
              </a:buClr>
              <a:buSzPts val="2300"/>
              <a:buFont typeface="Gill Sans"/>
              <a:buChar char="-"/>
            </a:pPr>
            <a:r>
              <a:rPr lang="en-US" sz="2300">
                <a:solidFill>
                  <a:schemeClr val="dk1"/>
                </a:solidFill>
                <a:latin typeface="Gill Sans"/>
                <a:ea typeface="Gill Sans"/>
                <a:cs typeface="Gill Sans"/>
                <a:sym typeface="Gill Sans"/>
              </a:rPr>
              <a:t>Support Vector machine</a:t>
            </a:r>
            <a:endParaRPr sz="2300">
              <a:solidFill>
                <a:schemeClr val="dk1"/>
              </a:solidFill>
              <a:latin typeface="Gill Sans"/>
              <a:ea typeface="Gill Sans"/>
              <a:cs typeface="Gill Sans"/>
              <a:sym typeface="Gill Sans"/>
            </a:endParaRPr>
          </a:p>
          <a:p>
            <a:pPr indent="-374650" lvl="0" marL="2293620" rtl="0" algn="l">
              <a:lnSpc>
                <a:spcPct val="107916"/>
              </a:lnSpc>
              <a:spcBef>
                <a:spcPts val="0"/>
              </a:spcBef>
              <a:spcAft>
                <a:spcPts val="0"/>
              </a:spcAft>
              <a:buClr>
                <a:schemeClr val="dk1"/>
              </a:buClr>
              <a:buSzPts val="2300"/>
              <a:buFont typeface="Gill Sans"/>
              <a:buChar char="-"/>
            </a:pPr>
            <a:r>
              <a:rPr lang="en-US" sz="2300">
                <a:solidFill>
                  <a:schemeClr val="dk1"/>
                </a:solidFill>
                <a:latin typeface="Gill Sans"/>
                <a:ea typeface="Gill Sans"/>
                <a:cs typeface="Gill Sans"/>
                <a:sym typeface="Gill Sans"/>
              </a:rPr>
              <a:t>K-Nearest Neighbors</a:t>
            </a:r>
            <a:endParaRPr sz="2300">
              <a:solidFill>
                <a:schemeClr val="dk1"/>
              </a:solidFill>
              <a:latin typeface="Gill Sans"/>
              <a:ea typeface="Gill Sans"/>
              <a:cs typeface="Gill Sans"/>
              <a:sym typeface="Gill Sans"/>
            </a:endParaRPr>
          </a:p>
          <a:p>
            <a:pPr indent="-374650" lvl="0" marL="2293620" rtl="0" algn="l">
              <a:lnSpc>
                <a:spcPct val="107916"/>
              </a:lnSpc>
              <a:spcBef>
                <a:spcPts val="800"/>
              </a:spcBef>
              <a:spcAft>
                <a:spcPts val="0"/>
              </a:spcAft>
              <a:buClr>
                <a:schemeClr val="dk1"/>
              </a:buClr>
              <a:buSzPts val="2300"/>
              <a:buFont typeface="Gill Sans"/>
              <a:buChar char="-"/>
            </a:pPr>
            <a:r>
              <a:rPr lang="en-US" sz="2300">
                <a:solidFill>
                  <a:schemeClr val="dk1"/>
                </a:solidFill>
                <a:latin typeface="Gill Sans"/>
                <a:ea typeface="Gill Sans"/>
                <a:cs typeface="Gill Sans"/>
                <a:sym typeface="Gill Sans"/>
              </a:rPr>
              <a:t>Random forest</a:t>
            </a:r>
            <a:endParaRPr sz="2300">
              <a:solidFill>
                <a:schemeClr val="dk1"/>
              </a:solidFill>
              <a:latin typeface="Gill Sans"/>
              <a:ea typeface="Gill Sans"/>
              <a:cs typeface="Gill Sans"/>
              <a:sym typeface="Gill Sans"/>
            </a:endParaRPr>
          </a:p>
          <a:p>
            <a:pPr indent="-355600" lvl="0" marL="2293620" rtl="0" algn="l">
              <a:lnSpc>
                <a:spcPct val="107916"/>
              </a:lnSpc>
              <a:spcBef>
                <a:spcPts val="800"/>
              </a:spcBef>
              <a:spcAft>
                <a:spcPts val="0"/>
              </a:spcAft>
              <a:buClr>
                <a:schemeClr val="dk1"/>
              </a:buClr>
              <a:buSzPts val="2000"/>
              <a:buFont typeface="Gill Sans"/>
              <a:buChar char="-"/>
            </a:pPr>
            <a:r>
              <a:rPr lang="en-US" sz="2300">
                <a:solidFill>
                  <a:schemeClr val="dk1"/>
                </a:solidFill>
                <a:latin typeface="Gill Sans"/>
                <a:ea typeface="Gill Sans"/>
                <a:cs typeface="Gill Sans"/>
                <a:sym typeface="Gill Sans"/>
              </a:rPr>
              <a:t>Decision Tree</a:t>
            </a:r>
            <a:endParaRPr sz="1800">
              <a:solidFill>
                <a:schemeClr val="dk1"/>
              </a:solidFill>
              <a:latin typeface="Gill Sans"/>
              <a:ea typeface="Gill Sans"/>
              <a:cs typeface="Gill Sans"/>
              <a:sym typeface="Gill Sans"/>
            </a:endParaRPr>
          </a:p>
          <a:p>
            <a:pPr indent="-342900" lvl="0" marL="2293620" rtl="0" algn="l">
              <a:lnSpc>
                <a:spcPct val="107916"/>
              </a:lnSpc>
              <a:spcBef>
                <a:spcPts val="800"/>
              </a:spcBef>
              <a:spcAft>
                <a:spcPts val="0"/>
              </a:spcAft>
              <a:buClr>
                <a:schemeClr val="dk1"/>
              </a:buClr>
              <a:buSzPts val="1800"/>
              <a:buFont typeface="Gill Sans"/>
              <a:buChar char="-"/>
            </a:pPr>
            <a:r>
              <a:rPr lang="en-US" sz="2300">
                <a:solidFill>
                  <a:schemeClr val="dk1"/>
                </a:solidFill>
                <a:latin typeface="Gill Sans"/>
                <a:ea typeface="Gill Sans"/>
                <a:cs typeface="Gill Sans"/>
                <a:sym typeface="Gill Sans"/>
              </a:rPr>
              <a:t> Naive Bayes</a:t>
            </a:r>
            <a:endParaRPr sz="1800">
              <a:solidFill>
                <a:schemeClr val="dk1"/>
              </a:solidFill>
              <a:latin typeface="Gill Sans"/>
              <a:ea typeface="Gill Sans"/>
              <a:cs typeface="Gill Sans"/>
              <a:sym typeface="Gill Sans"/>
            </a:endParaRPr>
          </a:p>
          <a:p>
            <a:pPr indent="0" lvl="0" marL="1600200" rtl="0" algn="l">
              <a:lnSpc>
                <a:spcPct val="107916"/>
              </a:lnSpc>
              <a:spcBef>
                <a:spcPts val="800"/>
              </a:spcBef>
              <a:spcAft>
                <a:spcPts val="0"/>
              </a:spcAft>
              <a:buNone/>
            </a:pPr>
            <a:r>
              <a:t/>
            </a:r>
            <a:endParaRPr b="1" sz="3200" u="sng">
              <a:solidFill>
                <a:schemeClr val="dk1"/>
              </a:solidFill>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45000"/>
          </a:blip>
          <a:stretch>
            <a:fillRect/>
          </a:stretch>
        </a:blipFill>
      </p:bgPr>
    </p:bg>
    <p:spTree>
      <p:nvGrpSpPr>
        <p:cNvPr id="221" name="Shape 221"/>
        <p:cNvGrpSpPr/>
        <p:nvPr/>
      </p:nvGrpSpPr>
      <p:grpSpPr>
        <a:xfrm>
          <a:off x="0" y="0"/>
          <a:ext cx="0" cy="0"/>
          <a:chOff x="0" y="0"/>
          <a:chExt cx="0" cy="0"/>
        </a:xfrm>
      </p:grpSpPr>
      <p:sp>
        <p:nvSpPr>
          <p:cNvPr id="222" name="Google Shape;222;gf0dce4f926_0_92"/>
          <p:cNvSpPr txBox="1"/>
          <p:nvPr/>
        </p:nvSpPr>
        <p:spPr>
          <a:xfrm>
            <a:off x="1294200" y="416075"/>
            <a:ext cx="9603000" cy="1049100"/>
          </a:xfrm>
          <a:prstGeom prst="rect">
            <a:avLst/>
          </a:prstGeom>
          <a:noFill/>
          <a:ln>
            <a:noFill/>
          </a:ln>
        </p:spPr>
        <p:txBody>
          <a:bodyPr anchorCtr="0" anchor="t" bIns="45700" lIns="91425" spcFirstLastPara="1" rIns="91425" wrap="square" tIns="45700">
            <a:noAutofit/>
          </a:bodyPr>
          <a:lstStyle/>
          <a:p>
            <a:pPr indent="0" lvl="0" marL="0" rtl="0" algn="l">
              <a:lnSpc>
                <a:spcPct val="107916"/>
              </a:lnSpc>
              <a:spcBef>
                <a:spcPts val="0"/>
              </a:spcBef>
              <a:spcAft>
                <a:spcPts val="800"/>
              </a:spcAft>
              <a:buClr>
                <a:schemeClr val="dk1"/>
              </a:buClr>
              <a:buSzPts val="1100"/>
              <a:buFont typeface="Arial"/>
              <a:buNone/>
            </a:pPr>
            <a:r>
              <a:rPr lang="en-US" sz="3200">
                <a:solidFill>
                  <a:schemeClr val="dk1"/>
                </a:solidFill>
                <a:latin typeface="Gill Sans"/>
                <a:ea typeface="Gill Sans"/>
                <a:cs typeface="Gill Sans"/>
                <a:sym typeface="Gill Sans"/>
              </a:rPr>
              <a:t>Confusion Matrix  &amp; Cross Validation:</a:t>
            </a:r>
            <a:endParaRPr i="0" sz="3700" cap="none" strike="noStrike">
              <a:solidFill>
                <a:srgbClr val="000000"/>
              </a:solidFill>
              <a:latin typeface="Gill Sans"/>
              <a:ea typeface="Gill Sans"/>
              <a:cs typeface="Gill Sans"/>
              <a:sym typeface="Gill Sans"/>
            </a:endParaRPr>
          </a:p>
        </p:txBody>
      </p:sp>
      <p:pic>
        <p:nvPicPr>
          <p:cNvPr id="223" name="Google Shape;223;gf0dce4f926_0_92"/>
          <p:cNvPicPr preferRelativeResize="0"/>
          <p:nvPr/>
        </p:nvPicPr>
        <p:blipFill rotWithShape="1">
          <a:blip r:embed="rId4">
            <a:alphaModFix/>
          </a:blip>
          <a:srcRect b="0" l="0" r="0" t="0"/>
          <a:stretch/>
        </p:blipFill>
        <p:spPr>
          <a:xfrm>
            <a:off x="10028160" y="206640"/>
            <a:ext cx="1122120" cy="1122120"/>
          </a:xfrm>
          <a:prstGeom prst="rect">
            <a:avLst/>
          </a:prstGeom>
          <a:noFill/>
          <a:ln>
            <a:noFill/>
          </a:ln>
        </p:spPr>
      </p:pic>
      <p:sp>
        <p:nvSpPr>
          <p:cNvPr id="224" name="Google Shape;224;gf0dce4f926_0_92"/>
          <p:cNvSpPr txBox="1"/>
          <p:nvPr/>
        </p:nvSpPr>
        <p:spPr>
          <a:xfrm>
            <a:off x="1294200" y="2015640"/>
            <a:ext cx="9603000" cy="3450300"/>
          </a:xfrm>
          <a:prstGeom prst="rect">
            <a:avLst/>
          </a:prstGeom>
          <a:noFill/>
          <a:ln>
            <a:noFill/>
          </a:ln>
        </p:spPr>
        <p:txBody>
          <a:bodyPr anchorCtr="0" anchor="t" bIns="45700" lIns="91425" spcFirstLastPara="1" rIns="91425" wrap="square" tIns="45700">
            <a:noAutofit/>
          </a:bodyPr>
          <a:lstStyle/>
          <a:p>
            <a:pPr indent="-387350" lvl="0" marL="457200" rtl="0" algn="l">
              <a:lnSpc>
                <a:spcPct val="107916"/>
              </a:lnSpc>
              <a:spcBef>
                <a:spcPts val="0"/>
              </a:spcBef>
              <a:spcAft>
                <a:spcPts val="0"/>
              </a:spcAft>
              <a:buClr>
                <a:schemeClr val="dk1"/>
              </a:buClr>
              <a:buSzPts val="2500"/>
              <a:buFont typeface="Gill Sans"/>
              <a:buChar char="-"/>
            </a:pPr>
            <a:r>
              <a:rPr lang="en-US" sz="2500">
                <a:solidFill>
                  <a:schemeClr val="dk1"/>
                </a:solidFill>
                <a:latin typeface="Gill Sans"/>
                <a:ea typeface="Gill Sans"/>
                <a:cs typeface="Gill Sans"/>
                <a:sym typeface="Gill Sans"/>
              </a:rPr>
              <a:t>For each algorithm, we have used Cross-validation in all algorithms to train and testing data to estimate the skill of machine learning models.</a:t>
            </a:r>
            <a:endParaRPr sz="2500">
              <a:solidFill>
                <a:schemeClr val="dk1"/>
              </a:solidFill>
              <a:latin typeface="Gill Sans"/>
              <a:ea typeface="Gill Sans"/>
              <a:cs typeface="Gill Sans"/>
              <a:sym typeface="Gill Sans"/>
            </a:endParaRPr>
          </a:p>
          <a:p>
            <a:pPr indent="-387350" lvl="0" marL="457200" rtl="0" algn="l">
              <a:lnSpc>
                <a:spcPct val="107916"/>
              </a:lnSpc>
              <a:spcBef>
                <a:spcPts val="0"/>
              </a:spcBef>
              <a:spcAft>
                <a:spcPts val="0"/>
              </a:spcAft>
              <a:buClr>
                <a:schemeClr val="dk1"/>
              </a:buClr>
              <a:buSzPts val="2500"/>
              <a:buFont typeface="Gill Sans"/>
              <a:buChar char="-"/>
            </a:pPr>
            <a:r>
              <a:rPr lang="en-US" sz="2500">
                <a:solidFill>
                  <a:schemeClr val="dk1"/>
                </a:solidFill>
                <a:latin typeface="Gill Sans"/>
                <a:ea typeface="Gill Sans"/>
                <a:cs typeface="Gill Sans"/>
                <a:sym typeface="Gill Sans"/>
              </a:rPr>
              <a:t>In Cross-validation for each data using a certain algorithm there is a resampling procedure used to evaluate machine learning models on a limited data sample and generates a score for each sample.</a:t>
            </a:r>
            <a:endParaRPr sz="2500">
              <a:solidFill>
                <a:schemeClr val="dk1"/>
              </a:solidFill>
              <a:latin typeface="Gill Sans"/>
              <a:ea typeface="Gill Sans"/>
              <a:cs typeface="Gill Sans"/>
              <a:sym typeface="Gill Sans"/>
            </a:endParaRPr>
          </a:p>
          <a:p>
            <a:pPr indent="0" lvl="0" marL="0" rtl="0" algn="l">
              <a:lnSpc>
                <a:spcPct val="107916"/>
              </a:lnSpc>
              <a:spcBef>
                <a:spcPts val="800"/>
              </a:spcBef>
              <a:spcAft>
                <a:spcPts val="800"/>
              </a:spcAft>
              <a:buNone/>
            </a:pPr>
            <a:r>
              <a:t/>
            </a:r>
            <a:endParaRPr sz="2500">
              <a:solidFill>
                <a:schemeClr val="dk1"/>
              </a:solidFill>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45000"/>
          </a:blip>
          <a:stretch>
            <a:fillRect/>
          </a:stretch>
        </a:blipFill>
      </p:bgPr>
    </p:bg>
    <p:spTree>
      <p:nvGrpSpPr>
        <p:cNvPr id="228" name="Shape 228"/>
        <p:cNvGrpSpPr/>
        <p:nvPr/>
      </p:nvGrpSpPr>
      <p:grpSpPr>
        <a:xfrm>
          <a:off x="0" y="0"/>
          <a:ext cx="0" cy="0"/>
          <a:chOff x="0" y="0"/>
          <a:chExt cx="0" cy="0"/>
        </a:xfrm>
      </p:grpSpPr>
      <p:sp>
        <p:nvSpPr>
          <p:cNvPr id="229" name="Google Shape;229;gf0dce4f926_0_98"/>
          <p:cNvSpPr txBox="1"/>
          <p:nvPr/>
        </p:nvSpPr>
        <p:spPr>
          <a:xfrm>
            <a:off x="1294200" y="416075"/>
            <a:ext cx="9603000" cy="1049100"/>
          </a:xfrm>
          <a:prstGeom prst="rect">
            <a:avLst/>
          </a:prstGeom>
          <a:noFill/>
          <a:ln>
            <a:noFill/>
          </a:ln>
        </p:spPr>
        <p:txBody>
          <a:bodyPr anchorCtr="0" anchor="t" bIns="45700" lIns="91425" spcFirstLastPara="1" rIns="91425" wrap="square" tIns="45700">
            <a:noAutofit/>
          </a:bodyPr>
          <a:lstStyle/>
          <a:p>
            <a:pPr indent="0" lvl="0" marL="0" rtl="0" algn="l">
              <a:lnSpc>
                <a:spcPct val="107916"/>
              </a:lnSpc>
              <a:spcBef>
                <a:spcPts val="0"/>
              </a:spcBef>
              <a:spcAft>
                <a:spcPts val="800"/>
              </a:spcAft>
              <a:buNone/>
            </a:pPr>
            <a:r>
              <a:rPr lang="en-US" sz="3200">
                <a:solidFill>
                  <a:schemeClr val="dk1"/>
                </a:solidFill>
                <a:latin typeface="Gill Sans"/>
                <a:ea typeface="Gill Sans"/>
                <a:cs typeface="Gill Sans"/>
                <a:sym typeface="Gill Sans"/>
              </a:rPr>
              <a:t>Results and conclusions:</a:t>
            </a:r>
            <a:endParaRPr i="0" sz="3900" cap="none" strike="noStrike">
              <a:solidFill>
                <a:srgbClr val="000000"/>
              </a:solidFill>
              <a:latin typeface="Gill Sans"/>
              <a:ea typeface="Gill Sans"/>
              <a:cs typeface="Gill Sans"/>
              <a:sym typeface="Gill Sans"/>
            </a:endParaRPr>
          </a:p>
        </p:txBody>
      </p:sp>
      <p:pic>
        <p:nvPicPr>
          <p:cNvPr id="230" name="Google Shape;230;gf0dce4f926_0_98"/>
          <p:cNvPicPr preferRelativeResize="0"/>
          <p:nvPr/>
        </p:nvPicPr>
        <p:blipFill rotWithShape="1">
          <a:blip r:embed="rId4">
            <a:alphaModFix/>
          </a:blip>
          <a:srcRect b="0" l="0" r="0" t="0"/>
          <a:stretch/>
        </p:blipFill>
        <p:spPr>
          <a:xfrm>
            <a:off x="10028160" y="206640"/>
            <a:ext cx="1122120" cy="1122120"/>
          </a:xfrm>
          <a:prstGeom prst="rect">
            <a:avLst/>
          </a:prstGeom>
          <a:noFill/>
          <a:ln>
            <a:noFill/>
          </a:ln>
        </p:spPr>
      </p:pic>
      <p:sp>
        <p:nvSpPr>
          <p:cNvPr id="231" name="Google Shape;231;gf0dce4f926_0_98"/>
          <p:cNvSpPr txBox="1"/>
          <p:nvPr/>
        </p:nvSpPr>
        <p:spPr>
          <a:xfrm>
            <a:off x="1294200" y="2015643"/>
            <a:ext cx="9603000" cy="1049100"/>
          </a:xfrm>
          <a:prstGeom prst="rect">
            <a:avLst/>
          </a:prstGeom>
          <a:noFill/>
          <a:ln>
            <a:noFill/>
          </a:ln>
        </p:spPr>
        <p:txBody>
          <a:bodyPr anchorCtr="0" anchor="t" bIns="45700" lIns="91425" spcFirstLastPara="1" rIns="91425" wrap="square" tIns="45700">
            <a:noAutofit/>
          </a:bodyPr>
          <a:lstStyle/>
          <a:p>
            <a:pPr indent="0" lvl="0" marL="0" rtl="0" algn="l">
              <a:lnSpc>
                <a:spcPct val="107916"/>
              </a:lnSpc>
              <a:spcBef>
                <a:spcPts val="0"/>
              </a:spcBef>
              <a:spcAft>
                <a:spcPts val="0"/>
              </a:spcAft>
              <a:buNone/>
            </a:pPr>
            <a:r>
              <a:rPr lang="en-US" sz="2500">
                <a:solidFill>
                  <a:schemeClr val="dk1"/>
                </a:solidFill>
                <a:latin typeface="Gill Sans"/>
                <a:ea typeface="Gill Sans"/>
                <a:cs typeface="Gill Sans"/>
                <a:sym typeface="Gill Sans"/>
              </a:rPr>
              <a:t>To Calculate accuracy we use the </a:t>
            </a:r>
            <a:r>
              <a:rPr b="1" lang="en-US" sz="2500" u="sng">
                <a:solidFill>
                  <a:schemeClr val="dk1"/>
                </a:solidFill>
                <a:latin typeface="Gill Sans"/>
                <a:ea typeface="Gill Sans"/>
                <a:cs typeface="Gill Sans"/>
                <a:sym typeface="Gill Sans"/>
              </a:rPr>
              <a:t>accuracy score</a:t>
            </a:r>
            <a:r>
              <a:rPr lang="en-US" sz="2500">
                <a:solidFill>
                  <a:schemeClr val="dk1"/>
                </a:solidFill>
                <a:latin typeface="Gill Sans"/>
                <a:ea typeface="Gill Sans"/>
                <a:cs typeface="Gill Sans"/>
                <a:sym typeface="Gill Sans"/>
              </a:rPr>
              <a:t> function from metrics in sklearn</a:t>
            </a:r>
            <a:endParaRPr sz="2500">
              <a:solidFill>
                <a:schemeClr val="dk1"/>
              </a:solidFill>
              <a:latin typeface="Gill Sans"/>
              <a:ea typeface="Gill Sans"/>
              <a:cs typeface="Gill Sans"/>
              <a:sym typeface="Gill Sans"/>
            </a:endParaRPr>
          </a:p>
          <a:p>
            <a:pPr indent="0" lvl="0" marL="457200" rtl="0" algn="l">
              <a:lnSpc>
                <a:spcPct val="107916"/>
              </a:lnSpc>
              <a:spcBef>
                <a:spcPts val="800"/>
              </a:spcBef>
              <a:spcAft>
                <a:spcPts val="0"/>
              </a:spcAft>
              <a:buNone/>
            </a:pPr>
            <a:r>
              <a:t/>
            </a:r>
            <a:endParaRPr b="1" sz="3600" u="sng">
              <a:solidFill>
                <a:schemeClr val="dk1"/>
              </a:solidFill>
              <a:latin typeface="Gill Sans"/>
              <a:ea typeface="Gill Sans"/>
              <a:cs typeface="Gill Sans"/>
              <a:sym typeface="Gill Sans"/>
            </a:endParaRPr>
          </a:p>
          <a:p>
            <a:pPr indent="0" lvl="0" marL="1600200" rtl="0" algn="l">
              <a:lnSpc>
                <a:spcPct val="107916"/>
              </a:lnSpc>
              <a:spcBef>
                <a:spcPts val="800"/>
              </a:spcBef>
              <a:spcAft>
                <a:spcPts val="0"/>
              </a:spcAft>
              <a:buNone/>
            </a:pPr>
            <a:r>
              <a:t/>
            </a:r>
            <a:endParaRPr b="1" sz="4500" u="sng">
              <a:solidFill>
                <a:schemeClr val="dk1"/>
              </a:solidFill>
              <a:latin typeface="Gill Sans"/>
              <a:ea typeface="Gill Sans"/>
              <a:cs typeface="Gill Sans"/>
              <a:sym typeface="Gill Sans"/>
            </a:endParaRPr>
          </a:p>
        </p:txBody>
      </p:sp>
      <p:graphicFrame>
        <p:nvGraphicFramePr>
          <p:cNvPr id="232" name="Google Shape;232;gf0dce4f926_0_98"/>
          <p:cNvGraphicFramePr/>
          <p:nvPr/>
        </p:nvGraphicFramePr>
        <p:xfrm>
          <a:off x="952200" y="3316400"/>
          <a:ext cx="3000000" cy="3000000"/>
        </p:xfrm>
        <a:graphic>
          <a:graphicData uri="http://schemas.openxmlformats.org/drawingml/2006/table">
            <a:tbl>
              <a:tblPr>
                <a:noFill/>
                <a:tableStyleId>{76B5ECE1-75EA-41BF-8B36-681B6E172410}</a:tableStyleId>
              </a:tblPr>
              <a:tblGrid>
                <a:gridCol w="5143500"/>
                <a:gridCol w="5143500"/>
              </a:tblGrid>
              <a:tr h="381000">
                <a:tc>
                  <a:txBody>
                    <a:bodyPr/>
                    <a:lstStyle/>
                    <a:p>
                      <a:pPr indent="0" lvl="0" marL="0" rtl="0" algn="ctr">
                        <a:spcBef>
                          <a:spcPts val="0"/>
                        </a:spcBef>
                        <a:spcAft>
                          <a:spcPts val="0"/>
                        </a:spcAft>
                        <a:buNone/>
                      </a:pPr>
                      <a:r>
                        <a:rPr b="1" lang="en-US" sz="2100">
                          <a:latin typeface="Calibri"/>
                          <a:ea typeface="Calibri"/>
                          <a:cs typeface="Calibri"/>
                          <a:sym typeface="Calibri"/>
                        </a:rPr>
                        <a:t>Algorithm</a:t>
                      </a:r>
                      <a:endParaRPr b="1" sz="2100">
                        <a:latin typeface="Calibri"/>
                        <a:ea typeface="Calibri"/>
                        <a:cs typeface="Calibri"/>
                        <a:sym typeface="Calibri"/>
                      </a:endParaRPr>
                    </a:p>
                  </a:txBody>
                  <a:tcPr marT="0" marB="0" marR="73025" marL="730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2100">
                          <a:latin typeface="Calibri"/>
                          <a:ea typeface="Calibri"/>
                          <a:cs typeface="Calibri"/>
                          <a:sym typeface="Calibri"/>
                        </a:rPr>
                        <a:t>Accuracy</a:t>
                      </a:r>
                      <a:endParaRPr b="1" sz="2100">
                        <a:latin typeface="Calibri"/>
                        <a:ea typeface="Calibri"/>
                        <a:cs typeface="Calibri"/>
                        <a:sym typeface="Calibri"/>
                      </a:endParaRPr>
                    </a:p>
                  </a:txBody>
                  <a:tcPr marT="0" marB="0" marR="73025" marL="730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2100">
                          <a:latin typeface="Calibri"/>
                          <a:ea typeface="Calibri"/>
                          <a:cs typeface="Calibri"/>
                          <a:sym typeface="Calibri"/>
                        </a:rPr>
                        <a:t>SVC</a:t>
                      </a:r>
                      <a:endParaRPr b="1" sz="2100">
                        <a:latin typeface="Calibri"/>
                        <a:ea typeface="Calibri"/>
                        <a:cs typeface="Calibri"/>
                        <a:sym typeface="Calibri"/>
                      </a:endParaRPr>
                    </a:p>
                  </a:txBody>
                  <a:tcPr marT="0" marB="0" marR="73025" marL="730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latin typeface="Calibri"/>
                          <a:ea typeface="Calibri"/>
                          <a:cs typeface="Calibri"/>
                          <a:sym typeface="Calibri"/>
                        </a:rPr>
                        <a:t>0.81</a:t>
                      </a:r>
                      <a:endParaRPr sz="2100">
                        <a:latin typeface="Calibri"/>
                        <a:ea typeface="Calibri"/>
                        <a:cs typeface="Calibri"/>
                        <a:sym typeface="Calibri"/>
                      </a:endParaRPr>
                    </a:p>
                  </a:txBody>
                  <a:tcPr marT="0" marB="0" marR="73025" marL="730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2100">
                          <a:latin typeface="Calibri"/>
                          <a:ea typeface="Calibri"/>
                          <a:cs typeface="Calibri"/>
                          <a:sym typeface="Calibri"/>
                        </a:rPr>
                        <a:t>Decision Tree</a:t>
                      </a:r>
                      <a:endParaRPr b="1" sz="2100">
                        <a:latin typeface="Calibri"/>
                        <a:ea typeface="Calibri"/>
                        <a:cs typeface="Calibri"/>
                        <a:sym typeface="Calibri"/>
                      </a:endParaRPr>
                    </a:p>
                  </a:txBody>
                  <a:tcPr marT="0" marB="0" marR="73025" marL="730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latin typeface="Calibri"/>
                          <a:ea typeface="Calibri"/>
                          <a:cs typeface="Calibri"/>
                          <a:sym typeface="Calibri"/>
                        </a:rPr>
                        <a:t>0.81</a:t>
                      </a:r>
                      <a:endParaRPr sz="2100">
                        <a:latin typeface="Calibri"/>
                        <a:ea typeface="Calibri"/>
                        <a:cs typeface="Calibri"/>
                        <a:sym typeface="Calibri"/>
                      </a:endParaRPr>
                    </a:p>
                  </a:txBody>
                  <a:tcPr marT="0" marB="0" marR="73025" marL="730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2100">
                          <a:latin typeface="Calibri"/>
                          <a:ea typeface="Calibri"/>
                          <a:cs typeface="Calibri"/>
                          <a:sym typeface="Calibri"/>
                        </a:rPr>
                        <a:t>Random forest</a:t>
                      </a:r>
                      <a:endParaRPr b="1" sz="2100">
                        <a:latin typeface="Calibri"/>
                        <a:ea typeface="Calibri"/>
                        <a:cs typeface="Calibri"/>
                        <a:sym typeface="Calibri"/>
                      </a:endParaRPr>
                    </a:p>
                  </a:txBody>
                  <a:tcPr marT="0" marB="0" marR="73025" marL="730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latin typeface="Calibri"/>
                          <a:ea typeface="Calibri"/>
                          <a:cs typeface="Calibri"/>
                          <a:sym typeface="Calibri"/>
                        </a:rPr>
                        <a:t>0.82</a:t>
                      </a:r>
                      <a:endParaRPr sz="2100">
                        <a:latin typeface="Calibri"/>
                        <a:ea typeface="Calibri"/>
                        <a:cs typeface="Calibri"/>
                        <a:sym typeface="Calibri"/>
                      </a:endParaRPr>
                    </a:p>
                  </a:txBody>
                  <a:tcPr marT="0" marB="0" marR="73025" marL="730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2100">
                          <a:latin typeface="Calibri"/>
                          <a:ea typeface="Calibri"/>
                          <a:cs typeface="Calibri"/>
                          <a:sym typeface="Calibri"/>
                        </a:rPr>
                        <a:t>KNN</a:t>
                      </a:r>
                      <a:endParaRPr b="1" sz="2100">
                        <a:latin typeface="Calibri"/>
                        <a:ea typeface="Calibri"/>
                        <a:cs typeface="Calibri"/>
                        <a:sym typeface="Calibri"/>
                      </a:endParaRPr>
                    </a:p>
                  </a:txBody>
                  <a:tcPr marT="0" marB="0" marR="73025" marL="730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latin typeface="Calibri"/>
                          <a:ea typeface="Calibri"/>
                          <a:cs typeface="Calibri"/>
                          <a:sym typeface="Calibri"/>
                        </a:rPr>
                        <a:t>0.83</a:t>
                      </a:r>
                      <a:endParaRPr sz="2100">
                        <a:latin typeface="Calibri"/>
                        <a:ea typeface="Calibri"/>
                        <a:cs typeface="Calibri"/>
                        <a:sym typeface="Calibri"/>
                      </a:endParaRPr>
                    </a:p>
                  </a:txBody>
                  <a:tcPr marT="0" marB="0" marR="73025" marL="730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2100">
                          <a:latin typeface="Calibri"/>
                          <a:ea typeface="Calibri"/>
                          <a:cs typeface="Calibri"/>
                          <a:sym typeface="Calibri"/>
                        </a:rPr>
                        <a:t>Naive Bayes</a:t>
                      </a:r>
                      <a:endParaRPr b="1" sz="2100">
                        <a:latin typeface="Calibri"/>
                        <a:ea typeface="Calibri"/>
                        <a:cs typeface="Calibri"/>
                        <a:sym typeface="Calibri"/>
                      </a:endParaRPr>
                    </a:p>
                  </a:txBody>
                  <a:tcPr marT="0" marB="0" marR="73025" marL="730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latin typeface="Calibri"/>
                          <a:ea typeface="Calibri"/>
                          <a:cs typeface="Calibri"/>
                          <a:sym typeface="Calibri"/>
                        </a:rPr>
                        <a:t>0.76</a:t>
                      </a:r>
                      <a:endParaRPr sz="2100">
                        <a:latin typeface="Calibri"/>
                        <a:ea typeface="Calibri"/>
                        <a:cs typeface="Calibri"/>
                        <a:sym typeface="Calibri"/>
                      </a:endParaRPr>
                    </a:p>
                  </a:txBody>
                  <a:tcPr marT="0" marB="0" marR="73025" marL="730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45000"/>
          </a:blip>
          <a:stretch>
            <a:fillRect/>
          </a:stretch>
        </a:blipFill>
      </p:bgPr>
    </p:bg>
    <p:spTree>
      <p:nvGrpSpPr>
        <p:cNvPr id="236" name="Shape 236"/>
        <p:cNvGrpSpPr/>
        <p:nvPr/>
      </p:nvGrpSpPr>
      <p:grpSpPr>
        <a:xfrm>
          <a:off x="0" y="0"/>
          <a:ext cx="0" cy="0"/>
          <a:chOff x="0" y="0"/>
          <a:chExt cx="0" cy="0"/>
        </a:xfrm>
      </p:grpSpPr>
      <p:sp>
        <p:nvSpPr>
          <p:cNvPr id="237" name="Google Shape;237;gf0dce4f926_0_111"/>
          <p:cNvSpPr txBox="1"/>
          <p:nvPr/>
        </p:nvSpPr>
        <p:spPr>
          <a:xfrm>
            <a:off x="1294200" y="416075"/>
            <a:ext cx="9603000" cy="1049100"/>
          </a:xfrm>
          <a:prstGeom prst="rect">
            <a:avLst/>
          </a:prstGeom>
          <a:noFill/>
          <a:ln>
            <a:noFill/>
          </a:ln>
        </p:spPr>
        <p:txBody>
          <a:bodyPr anchorCtr="0" anchor="t" bIns="45700" lIns="91425" spcFirstLastPara="1" rIns="91425" wrap="square" tIns="45700">
            <a:noAutofit/>
          </a:bodyPr>
          <a:lstStyle/>
          <a:p>
            <a:pPr indent="0" lvl="0" marL="0" rtl="0" algn="l">
              <a:lnSpc>
                <a:spcPct val="107916"/>
              </a:lnSpc>
              <a:spcBef>
                <a:spcPts val="0"/>
              </a:spcBef>
              <a:spcAft>
                <a:spcPts val="0"/>
              </a:spcAft>
              <a:buNone/>
            </a:pPr>
            <a:r>
              <a:rPr lang="en-US" sz="3200">
                <a:solidFill>
                  <a:schemeClr val="dk1"/>
                </a:solidFill>
                <a:latin typeface="Gill Sans"/>
                <a:ea typeface="Gill Sans"/>
                <a:cs typeface="Gill Sans"/>
                <a:sym typeface="Gill Sans"/>
              </a:rPr>
              <a:t>Test model with new data:</a:t>
            </a:r>
            <a:endParaRPr sz="3200">
              <a:solidFill>
                <a:schemeClr val="dk1"/>
              </a:solidFill>
              <a:latin typeface="Gill Sans"/>
              <a:ea typeface="Gill Sans"/>
              <a:cs typeface="Gill Sans"/>
              <a:sym typeface="Gill Sans"/>
            </a:endParaRPr>
          </a:p>
          <a:p>
            <a:pPr indent="0" lvl="0" marL="0" rtl="0" algn="l">
              <a:lnSpc>
                <a:spcPct val="107916"/>
              </a:lnSpc>
              <a:spcBef>
                <a:spcPts val="800"/>
              </a:spcBef>
              <a:spcAft>
                <a:spcPts val="800"/>
              </a:spcAft>
              <a:buNone/>
            </a:pPr>
            <a:r>
              <a:t/>
            </a:r>
            <a:endParaRPr sz="3200">
              <a:solidFill>
                <a:schemeClr val="dk1"/>
              </a:solidFill>
              <a:latin typeface="Gill Sans"/>
              <a:ea typeface="Gill Sans"/>
              <a:cs typeface="Gill Sans"/>
              <a:sym typeface="Gill Sans"/>
            </a:endParaRPr>
          </a:p>
        </p:txBody>
      </p:sp>
      <p:pic>
        <p:nvPicPr>
          <p:cNvPr id="238" name="Google Shape;238;gf0dce4f926_0_111"/>
          <p:cNvPicPr preferRelativeResize="0"/>
          <p:nvPr/>
        </p:nvPicPr>
        <p:blipFill rotWithShape="1">
          <a:blip r:embed="rId4">
            <a:alphaModFix/>
          </a:blip>
          <a:srcRect b="0" l="0" r="0" t="0"/>
          <a:stretch/>
        </p:blipFill>
        <p:spPr>
          <a:xfrm>
            <a:off x="10028160" y="206640"/>
            <a:ext cx="1122120" cy="1122120"/>
          </a:xfrm>
          <a:prstGeom prst="rect">
            <a:avLst/>
          </a:prstGeom>
          <a:noFill/>
          <a:ln>
            <a:noFill/>
          </a:ln>
        </p:spPr>
      </p:pic>
      <p:graphicFrame>
        <p:nvGraphicFramePr>
          <p:cNvPr id="239" name="Google Shape;239;gf0dce4f926_0_111"/>
          <p:cNvGraphicFramePr/>
          <p:nvPr/>
        </p:nvGraphicFramePr>
        <p:xfrm>
          <a:off x="952200" y="2286000"/>
          <a:ext cx="3000000" cy="3000000"/>
        </p:xfrm>
        <a:graphic>
          <a:graphicData uri="http://schemas.openxmlformats.org/drawingml/2006/table">
            <a:tbl>
              <a:tblPr>
                <a:noFill/>
                <a:tableStyleId>{76B5ECE1-75EA-41BF-8B36-681B6E172410}</a:tableStyleId>
              </a:tblPr>
              <a:tblGrid>
                <a:gridCol w="5143500"/>
                <a:gridCol w="5143500"/>
              </a:tblGrid>
              <a:tr h="381000">
                <a:tc>
                  <a:txBody>
                    <a:bodyPr/>
                    <a:lstStyle/>
                    <a:p>
                      <a:pPr indent="0" lvl="0" marL="0" rtl="0" algn="ctr">
                        <a:spcBef>
                          <a:spcPts val="0"/>
                        </a:spcBef>
                        <a:spcAft>
                          <a:spcPts val="0"/>
                        </a:spcAft>
                        <a:buNone/>
                      </a:pPr>
                      <a:r>
                        <a:rPr b="1" lang="en-US" sz="2100">
                          <a:latin typeface="Calibri"/>
                          <a:ea typeface="Calibri"/>
                          <a:cs typeface="Calibri"/>
                          <a:sym typeface="Calibri"/>
                        </a:rPr>
                        <a:t>Algorithm</a:t>
                      </a:r>
                      <a:endParaRPr b="1" sz="2100">
                        <a:latin typeface="Calibri"/>
                        <a:ea typeface="Calibri"/>
                        <a:cs typeface="Calibri"/>
                        <a:sym typeface="Calibri"/>
                      </a:endParaRPr>
                    </a:p>
                  </a:txBody>
                  <a:tcPr marT="0" marB="0" marR="73025" marL="730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2100">
                          <a:latin typeface="Calibri"/>
                          <a:ea typeface="Calibri"/>
                          <a:cs typeface="Calibri"/>
                          <a:sym typeface="Calibri"/>
                        </a:rPr>
                        <a:t>Accuracy</a:t>
                      </a:r>
                      <a:endParaRPr b="1" sz="2100">
                        <a:latin typeface="Calibri"/>
                        <a:ea typeface="Calibri"/>
                        <a:cs typeface="Calibri"/>
                        <a:sym typeface="Calibri"/>
                      </a:endParaRPr>
                    </a:p>
                  </a:txBody>
                  <a:tcPr marT="0" marB="0" marR="73025" marL="730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2100">
                          <a:latin typeface="Calibri"/>
                          <a:ea typeface="Calibri"/>
                          <a:cs typeface="Calibri"/>
                          <a:sym typeface="Calibri"/>
                        </a:rPr>
                        <a:t>SVC</a:t>
                      </a:r>
                      <a:endParaRPr b="1" sz="2100">
                        <a:latin typeface="Calibri"/>
                        <a:ea typeface="Calibri"/>
                        <a:cs typeface="Calibri"/>
                        <a:sym typeface="Calibri"/>
                      </a:endParaRPr>
                    </a:p>
                  </a:txBody>
                  <a:tcPr marT="0" marB="0" marR="73025" marL="730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latin typeface="Calibri"/>
                          <a:ea typeface="Calibri"/>
                          <a:cs typeface="Calibri"/>
                          <a:sym typeface="Calibri"/>
                        </a:rPr>
                        <a:t>0.32</a:t>
                      </a:r>
                      <a:endParaRPr sz="2100">
                        <a:latin typeface="Calibri"/>
                        <a:ea typeface="Calibri"/>
                        <a:cs typeface="Calibri"/>
                        <a:sym typeface="Calibri"/>
                      </a:endParaRPr>
                    </a:p>
                  </a:txBody>
                  <a:tcPr marT="0" marB="0" marR="73025" marL="730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2100">
                          <a:latin typeface="Calibri"/>
                          <a:ea typeface="Calibri"/>
                          <a:cs typeface="Calibri"/>
                          <a:sym typeface="Calibri"/>
                        </a:rPr>
                        <a:t>Decision Tree</a:t>
                      </a:r>
                      <a:endParaRPr b="1" sz="2100">
                        <a:latin typeface="Calibri"/>
                        <a:ea typeface="Calibri"/>
                        <a:cs typeface="Calibri"/>
                        <a:sym typeface="Calibri"/>
                      </a:endParaRPr>
                    </a:p>
                  </a:txBody>
                  <a:tcPr marT="0" marB="0" marR="73025" marL="730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latin typeface="Calibri"/>
                          <a:ea typeface="Calibri"/>
                          <a:cs typeface="Calibri"/>
                          <a:sym typeface="Calibri"/>
                        </a:rPr>
                        <a:t>0.31</a:t>
                      </a:r>
                      <a:endParaRPr sz="2100">
                        <a:latin typeface="Calibri"/>
                        <a:ea typeface="Calibri"/>
                        <a:cs typeface="Calibri"/>
                        <a:sym typeface="Calibri"/>
                      </a:endParaRPr>
                    </a:p>
                  </a:txBody>
                  <a:tcPr marT="0" marB="0" marR="73025" marL="730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2100">
                          <a:latin typeface="Calibri"/>
                          <a:ea typeface="Calibri"/>
                          <a:cs typeface="Calibri"/>
                          <a:sym typeface="Calibri"/>
                        </a:rPr>
                        <a:t>Random forest</a:t>
                      </a:r>
                      <a:endParaRPr b="1" sz="2100">
                        <a:latin typeface="Calibri"/>
                        <a:ea typeface="Calibri"/>
                        <a:cs typeface="Calibri"/>
                        <a:sym typeface="Calibri"/>
                      </a:endParaRPr>
                    </a:p>
                  </a:txBody>
                  <a:tcPr marT="0" marB="0" marR="73025" marL="730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latin typeface="Calibri"/>
                          <a:ea typeface="Calibri"/>
                          <a:cs typeface="Calibri"/>
                          <a:sym typeface="Calibri"/>
                        </a:rPr>
                        <a:t>0.3</a:t>
                      </a:r>
                      <a:endParaRPr sz="2100">
                        <a:latin typeface="Calibri"/>
                        <a:ea typeface="Calibri"/>
                        <a:cs typeface="Calibri"/>
                        <a:sym typeface="Calibri"/>
                      </a:endParaRPr>
                    </a:p>
                  </a:txBody>
                  <a:tcPr marT="0" marB="0" marR="73025" marL="730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2100">
                          <a:latin typeface="Calibri"/>
                          <a:ea typeface="Calibri"/>
                          <a:cs typeface="Calibri"/>
                          <a:sym typeface="Calibri"/>
                        </a:rPr>
                        <a:t>KNN</a:t>
                      </a:r>
                      <a:endParaRPr b="1" sz="2100">
                        <a:latin typeface="Calibri"/>
                        <a:ea typeface="Calibri"/>
                        <a:cs typeface="Calibri"/>
                        <a:sym typeface="Calibri"/>
                      </a:endParaRPr>
                    </a:p>
                  </a:txBody>
                  <a:tcPr marT="0" marB="0" marR="73025" marL="730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latin typeface="Calibri"/>
                          <a:ea typeface="Calibri"/>
                          <a:cs typeface="Calibri"/>
                          <a:sym typeface="Calibri"/>
                        </a:rPr>
                        <a:t>0.3</a:t>
                      </a:r>
                      <a:endParaRPr sz="2100">
                        <a:latin typeface="Calibri"/>
                        <a:ea typeface="Calibri"/>
                        <a:cs typeface="Calibri"/>
                        <a:sym typeface="Calibri"/>
                      </a:endParaRPr>
                    </a:p>
                  </a:txBody>
                  <a:tcPr marT="0" marB="0" marR="73025" marL="730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2100">
                          <a:latin typeface="Calibri"/>
                          <a:ea typeface="Calibri"/>
                          <a:cs typeface="Calibri"/>
                          <a:sym typeface="Calibri"/>
                        </a:rPr>
                        <a:t>Naive Bayes</a:t>
                      </a:r>
                      <a:endParaRPr b="1" sz="2100">
                        <a:latin typeface="Calibri"/>
                        <a:ea typeface="Calibri"/>
                        <a:cs typeface="Calibri"/>
                        <a:sym typeface="Calibri"/>
                      </a:endParaRPr>
                    </a:p>
                  </a:txBody>
                  <a:tcPr marT="0" marB="0" marR="73025" marL="730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latin typeface="Calibri"/>
                          <a:ea typeface="Calibri"/>
                          <a:cs typeface="Calibri"/>
                          <a:sym typeface="Calibri"/>
                        </a:rPr>
                        <a:t>0.33</a:t>
                      </a:r>
                      <a:endParaRPr sz="2100">
                        <a:latin typeface="Calibri"/>
                        <a:ea typeface="Calibri"/>
                        <a:cs typeface="Calibri"/>
                        <a:sym typeface="Calibri"/>
                      </a:endParaRPr>
                    </a:p>
                  </a:txBody>
                  <a:tcPr marT="0" marB="0" marR="73025" marL="730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45000"/>
          </a:blip>
          <a:stretch>
            <a:fillRect/>
          </a:stretch>
        </a:blipFill>
      </p:bgPr>
    </p:bg>
    <p:spTree>
      <p:nvGrpSpPr>
        <p:cNvPr id="243" name="Shape 243"/>
        <p:cNvGrpSpPr/>
        <p:nvPr/>
      </p:nvGrpSpPr>
      <p:grpSpPr>
        <a:xfrm>
          <a:off x="0" y="0"/>
          <a:ext cx="0" cy="0"/>
          <a:chOff x="0" y="0"/>
          <a:chExt cx="0" cy="0"/>
        </a:xfrm>
      </p:grpSpPr>
      <p:sp>
        <p:nvSpPr>
          <p:cNvPr id="244" name="Google Shape;244;gf0dce4f926_0_119"/>
          <p:cNvSpPr txBox="1"/>
          <p:nvPr/>
        </p:nvSpPr>
        <p:spPr>
          <a:xfrm>
            <a:off x="1294200" y="416075"/>
            <a:ext cx="9603000" cy="1049100"/>
          </a:xfrm>
          <a:prstGeom prst="rect">
            <a:avLst/>
          </a:prstGeom>
          <a:noFill/>
          <a:ln>
            <a:noFill/>
          </a:ln>
        </p:spPr>
        <p:txBody>
          <a:bodyPr anchorCtr="0" anchor="t" bIns="45700" lIns="91425" spcFirstLastPara="1" rIns="91425" wrap="square" tIns="45700">
            <a:noAutofit/>
          </a:bodyPr>
          <a:lstStyle/>
          <a:p>
            <a:pPr indent="0" lvl="0" marL="0" rtl="0" algn="l">
              <a:lnSpc>
                <a:spcPct val="107916"/>
              </a:lnSpc>
              <a:spcBef>
                <a:spcPts val="0"/>
              </a:spcBef>
              <a:spcAft>
                <a:spcPts val="0"/>
              </a:spcAft>
              <a:buNone/>
            </a:pPr>
            <a:r>
              <a:rPr lang="en-US" sz="3200">
                <a:solidFill>
                  <a:schemeClr val="dk1"/>
                </a:solidFill>
                <a:latin typeface="Gill Sans"/>
                <a:ea typeface="Gill Sans"/>
                <a:cs typeface="Gill Sans"/>
                <a:sym typeface="Gill Sans"/>
              </a:rPr>
              <a:t>Challenges:</a:t>
            </a:r>
            <a:endParaRPr sz="3200">
              <a:solidFill>
                <a:schemeClr val="dk1"/>
              </a:solidFill>
              <a:latin typeface="Gill Sans"/>
              <a:ea typeface="Gill Sans"/>
              <a:cs typeface="Gill Sans"/>
              <a:sym typeface="Gill Sans"/>
            </a:endParaRPr>
          </a:p>
          <a:p>
            <a:pPr indent="0" lvl="0" marL="0" marR="0" rtl="0" algn="l">
              <a:lnSpc>
                <a:spcPct val="90000"/>
              </a:lnSpc>
              <a:spcBef>
                <a:spcPts val="0"/>
              </a:spcBef>
              <a:spcAft>
                <a:spcPts val="0"/>
              </a:spcAft>
              <a:buClr>
                <a:srgbClr val="000000"/>
              </a:buClr>
              <a:buSzPts val="3200"/>
              <a:buFont typeface="Arial"/>
              <a:buNone/>
            </a:pPr>
            <a:r>
              <a:t/>
            </a:r>
            <a:endParaRPr sz="3200">
              <a:latin typeface="Gill Sans"/>
              <a:ea typeface="Gill Sans"/>
              <a:cs typeface="Gill Sans"/>
              <a:sym typeface="Gill Sans"/>
            </a:endParaRPr>
          </a:p>
        </p:txBody>
      </p:sp>
      <p:pic>
        <p:nvPicPr>
          <p:cNvPr id="245" name="Google Shape;245;gf0dce4f926_0_119"/>
          <p:cNvPicPr preferRelativeResize="0"/>
          <p:nvPr/>
        </p:nvPicPr>
        <p:blipFill rotWithShape="1">
          <a:blip r:embed="rId4">
            <a:alphaModFix/>
          </a:blip>
          <a:srcRect b="0" l="0" r="0" t="0"/>
          <a:stretch/>
        </p:blipFill>
        <p:spPr>
          <a:xfrm>
            <a:off x="10028160" y="206640"/>
            <a:ext cx="1122120" cy="1122120"/>
          </a:xfrm>
          <a:prstGeom prst="rect">
            <a:avLst/>
          </a:prstGeom>
          <a:noFill/>
          <a:ln>
            <a:noFill/>
          </a:ln>
        </p:spPr>
      </p:pic>
      <p:sp>
        <p:nvSpPr>
          <p:cNvPr id="246" name="Google Shape;246;gf0dce4f926_0_119"/>
          <p:cNvSpPr txBox="1"/>
          <p:nvPr/>
        </p:nvSpPr>
        <p:spPr>
          <a:xfrm>
            <a:off x="1294200" y="2015651"/>
            <a:ext cx="9603000" cy="3828900"/>
          </a:xfrm>
          <a:prstGeom prst="rect">
            <a:avLst/>
          </a:prstGeom>
          <a:noFill/>
          <a:ln>
            <a:noFill/>
          </a:ln>
        </p:spPr>
        <p:txBody>
          <a:bodyPr anchorCtr="0" anchor="t" bIns="45700" lIns="91425" spcFirstLastPara="1" rIns="91425" wrap="square" tIns="45700">
            <a:noAutofit/>
          </a:bodyPr>
          <a:lstStyle/>
          <a:p>
            <a:pPr indent="-387350" lvl="0" marL="457200" rtl="0" algn="l">
              <a:lnSpc>
                <a:spcPct val="107916"/>
              </a:lnSpc>
              <a:spcBef>
                <a:spcPts val="0"/>
              </a:spcBef>
              <a:spcAft>
                <a:spcPts val="0"/>
              </a:spcAft>
              <a:buClr>
                <a:schemeClr val="dk1"/>
              </a:buClr>
              <a:buSzPts val="2500"/>
              <a:buFont typeface="Calibri"/>
              <a:buChar char="-"/>
            </a:pPr>
            <a:r>
              <a:rPr lang="en-US" sz="2500">
                <a:solidFill>
                  <a:schemeClr val="dk1"/>
                </a:solidFill>
                <a:latin typeface="Gill Sans"/>
                <a:ea typeface="Gill Sans"/>
                <a:cs typeface="Gill Sans"/>
                <a:sym typeface="Gill Sans"/>
              </a:rPr>
              <a:t>We Faced a lot of challenges as the paper of</a:t>
            </a:r>
            <a:r>
              <a:rPr b="1" lang="en-US" sz="2500">
                <a:solidFill>
                  <a:schemeClr val="dk1"/>
                </a:solidFill>
                <a:latin typeface="Gill Sans"/>
                <a:ea typeface="Gill Sans"/>
                <a:cs typeface="Gill Sans"/>
                <a:sym typeface="Gill Sans"/>
              </a:rPr>
              <a:t> </a:t>
            </a:r>
            <a:r>
              <a:rPr lang="en-US" sz="2500">
                <a:solidFill>
                  <a:schemeClr val="dk1"/>
                </a:solidFill>
                <a:latin typeface="Gill Sans"/>
                <a:ea typeface="Gill Sans"/>
                <a:cs typeface="Gill Sans"/>
                <a:sym typeface="Gill Sans"/>
              </a:rPr>
              <a:t>Recognition of Gait Activities Using Acceleration Data from A Smartphone and A Wearable Device. Has many functions with no identification for it like Power( ), Forward Direction, segmenting, power for feature extraction.</a:t>
            </a:r>
            <a:endParaRPr sz="2500">
              <a:solidFill>
                <a:schemeClr val="dk1"/>
              </a:solidFill>
              <a:latin typeface="Gill Sans"/>
              <a:ea typeface="Gill Sans"/>
              <a:cs typeface="Gill Sans"/>
              <a:sym typeface="Gill Sans"/>
            </a:endParaRPr>
          </a:p>
          <a:p>
            <a:pPr indent="-387350" lvl="0" marL="457200" rtl="0" algn="l">
              <a:lnSpc>
                <a:spcPct val="107916"/>
              </a:lnSpc>
              <a:spcBef>
                <a:spcPts val="0"/>
              </a:spcBef>
              <a:spcAft>
                <a:spcPts val="0"/>
              </a:spcAft>
              <a:buClr>
                <a:schemeClr val="dk1"/>
              </a:buClr>
              <a:buSzPts val="2500"/>
              <a:buFont typeface="Gill Sans"/>
              <a:buChar char="-"/>
            </a:pPr>
            <a:r>
              <a:rPr lang="en-US" sz="2500">
                <a:solidFill>
                  <a:schemeClr val="dk1"/>
                </a:solidFill>
                <a:latin typeface="Gill Sans"/>
                <a:ea typeface="Gill Sans"/>
                <a:cs typeface="Gill Sans"/>
                <a:sym typeface="Gill Sans"/>
              </a:rPr>
              <a:t>Also we didn’t find a perfect dataset, So we started collecting the dataset manually from different accelerometers read for activity and it was so small.</a:t>
            </a:r>
            <a:endParaRPr sz="2500">
              <a:solidFill>
                <a:schemeClr val="dk1"/>
              </a:solidFill>
              <a:latin typeface="Gill Sans"/>
              <a:ea typeface="Gill Sans"/>
              <a:cs typeface="Gill Sans"/>
              <a:sym typeface="Gill Sans"/>
            </a:endParaRPr>
          </a:p>
          <a:p>
            <a:pPr indent="0" lvl="0" marL="685800" rtl="0" algn="l">
              <a:lnSpc>
                <a:spcPct val="107916"/>
              </a:lnSpc>
              <a:spcBef>
                <a:spcPts val="800"/>
              </a:spcBef>
              <a:spcAft>
                <a:spcPts val="0"/>
              </a:spcAft>
              <a:buClr>
                <a:schemeClr val="dk1"/>
              </a:buClr>
              <a:buSzPts val="1100"/>
              <a:buFont typeface="Arial"/>
              <a:buNone/>
            </a:pPr>
            <a:r>
              <a:t/>
            </a:r>
            <a:endParaRPr sz="2500">
              <a:solidFill>
                <a:schemeClr val="dk1"/>
              </a:solidFill>
              <a:latin typeface="Gill Sans"/>
              <a:ea typeface="Gill Sans"/>
              <a:cs typeface="Gill Sans"/>
              <a:sym typeface="Gill Sans"/>
            </a:endParaRPr>
          </a:p>
          <a:p>
            <a:pPr indent="0" lvl="0" marL="1600200" rtl="0" algn="l">
              <a:lnSpc>
                <a:spcPct val="107916"/>
              </a:lnSpc>
              <a:spcBef>
                <a:spcPts val="800"/>
              </a:spcBef>
              <a:spcAft>
                <a:spcPts val="0"/>
              </a:spcAft>
              <a:buNone/>
            </a:pPr>
            <a:r>
              <a:t/>
            </a:r>
            <a:endParaRPr b="1" sz="2500" u="sng">
              <a:solidFill>
                <a:schemeClr val="dk1"/>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45000"/>
          </a:blip>
          <a:stretch>
            <a:fillRect/>
          </a:stretch>
        </a:blipFill>
      </p:bgPr>
    </p:bg>
    <p:spTree>
      <p:nvGrpSpPr>
        <p:cNvPr id="129" name="Shape 129"/>
        <p:cNvGrpSpPr/>
        <p:nvPr/>
      </p:nvGrpSpPr>
      <p:grpSpPr>
        <a:xfrm>
          <a:off x="0" y="0"/>
          <a:ext cx="0" cy="0"/>
          <a:chOff x="0" y="0"/>
          <a:chExt cx="0" cy="0"/>
        </a:xfrm>
      </p:grpSpPr>
      <p:sp>
        <p:nvSpPr>
          <p:cNvPr id="130" name="Google Shape;130;p2"/>
          <p:cNvSpPr txBox="1"/>
          <p:nvPr/>
        </p:nvSpPr>
        <p:spPr>
          <a:xfrm>
            <a:off x="1294200" y="804600"/>
            <a:ext cx="9603000" cy="104904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rgbClr val="000000"/>
                </a:solidFill>
                <a:latin typeface="Gill Sans"/>
                <a:ea typeface="Gill Sans"/>
                <a:cs typeface="Gill Sans"/>
                <a:sym typeface="Gill Sans"/>
              </a:rPr>
              <a:t>IDEA</a:t>
            </a:r>
            <a:endParaRPr b="0" i="0" sz="3200" u="none" cap="none" strike="noStrike">
              <a:solidFill>
                <a:srgbClr val="000000"/>
              </a:solidFill>
              <a:latin typeface="Gill Sans"/>
              <a:ea typeface="Gill Sans"/>
              <a:cs typeface="Gill Sans"/>
              <a:sym typeface="Gill Sans"/>
            </a:endParaRPr>
          </a:p>
        </p:txBody>
      </p:sp>
      <p:pic>
        <p:nvPicPr>
          <p:cNvPr id="131" name="Google Shape;131;p2"/>
          <p:cNvPicPr preferRelativeResize="0"/>
          <p:nvPr/>
        </p:nvPicPr>
        <p:blipFill rotWithShape="1">
          <a:blip r:embed="rId4">
            <a:alphaModFix/>
          </a:blip>
          <a:srcRect b="0" l="0" r="0" t="0"/>
          <a:stretch/>
        </p:blipFill>
        <p:spPr>
          <a:xfrm>
            <a:off x="10028160" y="206640"/>
            <a:ext cx="1122120" cy="1122120"/>
          </a:xfrm>
          <a:prstGeom prst="rect">
            <a:avLst/>
          </a:prstGeom>
          <a:noFill/>
          <a:ln>
            <a:noFill/>
          </a:ln>
        </p:spPr>
      </p:pic>
      <p:sp>
        <p:nvSpPr>
          <p:cNvPr id="132" name="Google Shape;132;p2"/>
          <p:cNvSpPr txBox="1"/>
          <p:nvPr/>
        </p:nvSpPr>
        <p:spPr>
          <a:xfrm>
            <a:off x="1294200" y="2015640"/>
            <a:ext cx="9603000" cy="3450240"/>
          </a:xfrm>
          <a:prstGeom prst="rect">
            <a:avLst/>
          </a:prstGeom>
          <a:noFill/>
          <a:ln>
            <a:noFill/>
          </a:ln>
        </p:spPr>
        <p:txBody>
          <a:bodyPr anchorCtr="0" anchor="t" bIns="45700" lIns="91425" spcFirstLastPara="1" rIns="91425" wrap="square" tIns="45700">
            <a:normAutofit/>
          </a:bodyPr>
          <a:lstStyle/>
          <a:p>
            <a:pPr indent="-381000" lvl="0" marL="457200" rtl="0" algn="l">
              <a:lnSpc>
                <a:spcPct val="107916"/>
              </a:lnSpc>
              <a:spcBef>
                <a:spcPts val="0"/>
              </a:spcBef>
              <a:spcAft>
                <a:spcPts val="0"/>
              </a:spcAft>
              <a:buClr>
                <a:srgbClr val="B71E42"/>
              </a:buClr>
              <a:buSzPts val="2400"/>
              <a:buFont typeface="Gill Sans"/>
              <a:buChar char="•"/>
            </a:pPr>
            <a:r>
              <a:rPr lang="en-US" sz="2400">
                <a:solidFill>
                  <a:schemeClr val="dk1"/>
                </a:solidFill>
                <a:latin typeface="Gill Sans"/>
                <a:ea typeface="Gill Sans"/>
                <a:cs typeface="Gill Sans"/>
                <a:sym typeface="Gill Sans"/>
              </a:rPr>
              <a:t>As we know Activity Recognition is useful in many fields as pervasive healthcare and surveillance, The recognition of human gait can be useful to identify the characteristics of the places or physical space such as walking, walking downstairs …etc.</a:t>
            </a:r>
            <a:endParaRPr sz="2400">
              <a:solidFill>
                <a:schemeClr val="dk1"/>
              </a:solidFill>
              <a:latin typeface="Gill Sans"/>
              <a:ea typeface="Gill Sans"/>
              <a:cs typeface="Gill Sans"/>
              <a:sym typeface="Gill Sans"/>
            </a:endParaRPr>
          </a:p>
          <a:p>
            <a:pPr indent="0" lvl="0" marL="0" rtl="0" algn="l">
              <a:lnSpc>
                <a:spcPct val="107916"/>
              </a:lnSpc>
              <a:spcBef>
                <a:spcPts val="800"/>
              </a:spcBef>
              <a:spcAft>
                <a:spcPts val="800"/>
              </a:spcAft>
              <a:buNone/>
            </a:pPr>
            <a:r>
              <a:t/>
            </a:r>
            <a:endParaRPr sz="2400">
              <a:solidFill>
                <a:schemeClr val="dk1"/>
              </a:solidFill>
              <a:latin typeface="Gill Sans"/>
              <a:ea typeface="Gill Sans"/>
              <a:cs typeface="Gill Sans"/>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45000"/>
          </a:blip>
          <a:stretch>
            <a:fillRect/>
          </a:stretch>
        </a:blipFill>
      </p:bgPr>
    </p:bg>
    <p:spTree>
      <p:nvGrpSpPr>
        <p:cNvPr id="136" name="Shape 136"/>
        <p:cNvGrpSpPr/>
        <p:nvPr/>
      </p:nvGrpSpPr>
      <p:grpSpPr>
        <a:xfrm>
          <a:off x="0" y="0"/>
          <a:ext cx="0" cy="0"/>
          <a:chOff x="0" y="0"/>
          <a:chExt cx="0" cy="0"/>
        </a:xfrm>
      </p:grpSpPr>
      <p:sp>
        <p:nvSpPr>
          <p:cNvPr id="137" name="Google Shape;137;gecfa16304f_0_3"/>
          <p:cNvSpPr txBox="1"/>
          <p:nvPr/>
        </p:nvSpPr>
        <p:spPr>
          <a:xfrm>
            <a:off x="1294200" y="804600"/>
            <a:ext cx="9603000" cy="1049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rPr lang="en-US" sz="3200">
                <a:latin typeface="Gill Sans"/>
                <a:ea typeface="Gill Sans"/>
                <a:cs typeface="Gill Sans"/>
                <a:sym typeface="Gill Sans"/>
              </a:rPr>
              <a:t>Cont</a:t>
            </a:r>
            <a:r>
              <a:rPr lang="en-US" sz="3200">
                <a:latin typeface="Gill Sans"/>
                <a:ea typeface="Gill Sans"/>
                <a:cs typeface="Gill Sans"/>
                <a:sym typeface="Gill Sans"/>
              </a:rPr>
              <a:t>'</a:t>
            </a:r>
            <a:endParaRPr b="0" i="0" sz="3200" u="none" cap="none" strike="noStrike">
              <a:solidFill>
                <a:srgbClr val="000000"/>
              </a:solidFill>
              <a:latin typeface="Gill Sans"/>
              <a:ea typeface="Gill Sans"/>
              <a:cs typeface="Gill Sans"/>
              <a:sym typeface="Gill Sans"/>
            </a:endParaRPr>
          </a:p>
        </p:txBody>
      </p:sp>
      <p:pic>
        <p:nvPicPr>
          <p:cNvPr id="138" name="Google Shape;138;gecfa16304f_0_3"/>
          <p:cNvPicPr preferRelativeResize="0"/>
          <p:nvPr/>
        </p:nvPicPr>
        <p:blipFill rotWithShape="1">
          <a:blip r:embed="rId4">
            <a:alphaModFix/>
          </a:blip>
          <a:srcRect b="0" l="0" r="0" t="0"/>
          <a:stretch/>
        </p:blipFill>
        <p:spPr>
          <a:xfrm>
            <a:off x="10028160" y="206640"/>
            <a:ext cx="1122120" cy="1122120"/>
          </a:xfrm>
          <a:prstGeom prst="rect">
            <a:avLst/>
          </a:prstGeom>
          <a:noFill/>
          <a:ln>
            <a:noFill/>
          </a:ln>
        </p:spPr>
      </p:pic>
      <p:sp>
        <p:nvSpPr>
          <p:cNvPr id="139" name="Google Shape;139;gecfa16304f_0_3"/>
          <p:cNvSpPr txBox="1"/>
          <p:nvPr/>
        </p:nvSpPr>
        <p:spPr>
          <a:xfrm>
            <a:off x="1294200" y="2015651"/>
            <a:ext cx="9603000" cy="3947100"/>
          </a:xfrm>
          <a:prstGeom prst="rect">
            <a:avLst/>
          </a:prstGeom>
          <a:noFill/>
          <a:ln>
            <a:noFill/>
          </a:ln>
        </p:spPr>
        <p:txBody>
          <a:bodyPr anchorCtr="0" anchor="t" bIns="45700" lIns="91425" spcFirstLastPara="1" rIns="91425" wrap="square" tIns="45700">
            <a:noAutofit/>
          </a:bodyPr>
          <a:lstStyle/>
          <a:p>
            <a:pPr indent="0" lvl="0" marL="0" rtl="0" algn="l">
              <a:lnSpc>
                <a:spcPct val="107916"/>
              </a:lnSpc>
              <a:spcBef>
                <a:spcPts val="0"/>
              </a:spcBef>
              <a:spcAft>
                <a:spcPts val="0"/>
              </a:spcAft>
              <a:buClr>
                <a:schemeClr val="dk1"/>
              </a:buClr>
              <a:buSzPts val="1100"/>
              <a:buFont typeface="Arial"/>
              <a:buNone/>
            </a:pPr>
            <a:r>
              <a:rPr lang="en-US" sz="2200">
                <a:solidFill>
                  <a:schemeClr val="dk1"/>
                </a:solidFill>
                <a:latin typeface="Gill Sans"/>
                <a:ea typeface="Gill Sans"/>
                <a:cs typeface="Gill Sans"/>
                <a:sym typeface="Gill Sans"/>
              </a:rPr>
              <a:t>In this Project a method of recognizing gait activities using acceleration data obtained from a smartphone, the acceleration signal were segmented based on the strides (Peaks and Valley ) then Feature vector of the segmented signals was extracted, Which was used to train </a:t>
            </a:r>
            <a:r>
              <a:rPr lang="en-US" sz="2200" u="sng">
                <a:solidFill>
                  <a:schemeClr val="dk1"/>
                </a:solidFill>
                <a:latin typeface="Gill Sans"/>
                <a:ea typeface="Gill Sans"/>
                <a:cs typeface="Gill Sans"/>
                <a:sym typeface="Gill Sans"/>
              </a:rPr>
              <a:t>five Classifier Using:</a:t>
            </a:r>
            <a:endParaRPr sz="2200" u="sng">
              <a:solidFill>
                <a:schemeClr val="dk1"/>
              </a:solidFill>
              <a:latin typeface="Gill Sans"/>
              <a:ea typeface="Gill Sans"/>
              <a:cs typeface="Gill Sans"/>
              <a:sym typeface="Gill Sans"/>
            </a:endParaRPr>
          </a:p>
          <a:p>
            <a:pPr indent="0" lvl="0" marL="914400" rtl="0" algn="l">
              <a:lnSpc>
                <a:spcPct val="107916"/>
              </a:lnSpc>
              <a:spcBef>
                <a:spcPts val="800"/>
              </a:spcBef>
              <a:spcAft>
                <a:spcPts val="0"/>
              </a:spcAft>
              <a:buClr>
                <a:schemeClr val="dk1"/>
              </a:buClr>
              <a:buSzPts val="1100"/>
              <a:buFont typeface="Arial"/>
              <a:buNone/>
            </a:pPr>
            <a:r>
              <a:rPr lang="en-US" sz="2200">
                <a:solidFill>
                  <a:schemeClr val="dk1"/>
                </a:solidFill>
                <a:latin typeface="Gill Sans"/>
                <a:ea typeface="Gill Sans"/>
                <a:cs typeface="Gill Sans"/>
                <a:sym typeface="Gill Sans"/>
              </a:rPr>
              <a:t>	-Support Vector Machine</a:t>
            </a:r>
            <a:endParaRPr sz="2200">
              <a:solidFill>
                <a:schemeClr val="dk1"/>
              </a:solidFill>
              <a:latin typeface="Gill Sans"/>
              <a:ea typeface="Gill Sans"/>
              <a:cs typeface="Gill Sans"/>
              <a:sym typeface="Gill Sans"/>
            </a:endParaRPr>
          </a:p>
          <a:p>
            <a:pPr indent="0" lvl="0" marL="914400" rtl="0" algn="l">
              <a:lnSpc>
                <a:spcPct val="107916"/>
              </a:lnSpc>
              <a:spcBef>
                <a:spcPts val="800"/>
              </a:spcBef>
              <a:spcAft>
                <a:spcPts val="0"/>
              </a:spcAft>
              <a:buClr>
                <a:schemeClr val="dk1"/>
              </a:buClr>
              <a:buSzPts val="1100"/>
              <a:buFont typeface="Arial"/>
              <a:buNone/>
            </a:pPr>
            <a:r>
              <a:rPr lang="en-US" sz="2200">
                <a:solidFill>
                  <a:schemeClr val="dk1"/>
                </a:solidFill>
                <a:latin typeface="Gill Sans"/>
                <a:ea typeface="Gill Sans"/>
                <a:cs typeface="Gill Sans"/>
                <a:sym typeface="Gill Sans"/>
              </a:rPr>
              <a:t>	- Decision Tree </a:t>
            </a:r>
            <a:endParaRPr sz="2200">
              <a:solidFill>
                <a:schemeClr val="dk1"/>
              </a:solidFill>
              <a:latin typeface="Gill Sans"/>
              <a:ea typeface="Gill Sans"/>
              <a:cs typeface="Gill Sans"/>
              <a:sym typeface="Gill Sans"/>
            </a:endParaRPr>
          </a:p>
          <a:p>
            <a:pPr indent="0" lvl="0" marL="914400" rtl="0" algn="l">
              <a:lnSpc>
                <a:spcPct val="107916"/>
              </a:lnSpc>
              <a:spcBef>
                <a:spcPts val="800"/>
              </a:spcBef>
              <a:spcAft>
                <a:spcPts val="0"/>
              </a:spcAft>
              <a:buClr>
                <a:schemeClr val="dk1"/>
              </a:buClr>
              <a:buSzPts val="1100"/>
              <a:buFont typeface="Arial"/>
              <a:buNone/>
            </a:pPr>
            <a:r>
              <a:rPr lang="en-US" sz="2200">
                <a:solidFill>
                  <a:schemeClr val="dk1"/>
                </a:solidFill>
                <a:latin typeface="Gill Sans"/>
                <a:ea typeface="Gill Sans"/>
                <a:cs typeface="Gill Sans"/>
                <a:sym typeface="Gill Sans"/>
              </a:rPr>
              <a:t>	- Random Forest</a:t>
            </a:r>
            <a:endParaRPr sz="2200">
              <a:solidFill>
                <a:schemeClr val="dk1"/>
              </a:solidFill>
              <a:latin typeface="Gill Sans"/>
              <a:ea typeface="Gill Sans"/>
              <a:cs typeface="Gill Sans"/>
              <a:sym typeface="Gill Sans"/>
            </a:endParaRPr>
          </a:p>
          <a:p>
            <a:pPr indent="0" lvl="0" marL="914400" rtl="0" algn="l">
              <a:lnSpc>
                <a:spcPct val="107916"/>
              </a:lnSpc>
              <a:spcBef>
                <a:spcPts val="800"/>
              </a:spcBef>
              <a:spcAft>
                <a:spcPts val="0"/>
              </a:spcAft>
              <a:buClr>
                <a:schemeClr val="dk1"/>
              </a:buClr>
              <a:buSzPts val="1100"/>
              <a:buFont typeface="Arial"/>
              <a:buNone/>
            </a:pPr>
            <a:r>
              <a:rPr lang="en-US" sz="2200">
                <a:solidFill>
                  <a:schemeClr val="dk1"/>
                </a:solidFill>
                <a:latin typeface="Gill Sans"/>
                <a:ea typeface="Gill Sans"/>
                <a:cs typeface="Gill Sans"/>
                <a:sym typeface="Gill Sans"/>
              </a:rPr>
              <a:t>	-Naive Bayes</a:t>
            </a:r>
            <a:endParaRPr sz="2200">
              <a:solidFill>
                <a:schemeClr val="dk1"/>
              </a:solidFill>
              <a:latin typeface="Gill Sans"/>
              <a:ea typeface="Gill Sans"/>
              <a:cs typeface="Gill Sans"/>
              <a:sym typeface="Gill Sans"/>
            </a:endParaRPr>
          </a:p>
          <a:p>
            <a:pPr indent="0" lvl="0" marL="914400" rtl="0" algn="l">
              <a:lnSpc>
                <a:spcPct val="107916"/>
              </a:lnSpc>
              <a:spcBef>
                <a:spcPts val="800"/>
              </a:spcBef>
              <a:spcAft>
                <a:spcPts val="800"/>
              </a:spcAft>
              <a:buClr>
                <a:schemeClr val="dk1"/>
              </a:buClr>
              <a:buSzPts val="1100"/>
              <a:buFont typeface="Arial"/>
              <a:buNone/>
            </a:pPr>
            <a:r>
              <a:rPr lang="en-US" sz="2200">
                <a:solidFill>
                  <a:schemeClr val="dk1"/>
                </a:solidFill>
                <a:latin typeface="Gill Sans"/>
                <a:ea typeface="Gill Sans"/>
                <a:cs typeface="Gill Sans"/>
                <a:sym typeface="Gill Sans"/>
              </a:rPr>
              <a:t>	- K-Nearest neighbors 		</a:t>
            </a:r>
            <a:endParaRPr sz="2800">
              <a:solidFill>
                <a:schemeClr val="dk1"/>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45000"/>
          </a:blip>
          <a:stretch>
            <a:fillRect/>
          </a:stretch>
        </a:blipFill>
      </p:bgPr>
    </p:bg>
    <p:spTree>
      <p:nvGrpSpPr>
        <p:cNvPr id="143" name="Shape 143"/>
        <p:cNvGrpSpPr/>
        <p:nvPr/>
      </p:nvGrpSpPr>
      <p:grpSpPr>
        <a:xfrm>
          <a:off x="0" y="0"/>
          <a:ext cx="0" cy="0"/>
          <a:chOff x="0" y="0"/>
          <a:chExt cx="0" cy="0"/>
        </a:xfrm>
      </p:grpSpPr>
      <p:sp>
        <p:nvSpPr>
          <p:cNvPr id="144" name="Google Shape;144;gf0dce4f926_0_0"/>
          <p:cNvSpPr txBox="1"/>
          <p:nvPr/>
        </p:nvSpPr>
        <p:spPr>
          <a:xfrm>
            <a:off x="1294200" y="804600"/>
            <a:ext cx="9603000" cy="1049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rPr lang="en-US" sz="3200">
                <a:latin typeface="Gill Sans"/>
                <a:ea typeface="Gill Sans"/>
                <a:cs typeface="Gill Sans"/>
                <a:sym typeface="Gill Sans"/>
              </a:rPr>
              <a:t>Dataset</a:t>
            </a:r>
            <a:endParaRPr b="0" i="0" sz="3200" u="none" cap="none" strike="noStrike">
              <a:solidFill>
                <a:srgbClr val="000000"/>
              </a:solidFill>
              <a:latin typeface="Gill Sans"/>
              <a:ea typeface="Gill Sans"/>
              <a:cs typeface="Gill Sans"/>
              <a:sym typeface="Gill Sans"/>
            </a:endParaRPr>
          </a:p>
        </p:txBody>
      </p:sp>
      <p:pic>
        <p:nvPicPr>
          <p:cNvPr id="145" name="Google Shape;145;gf0dce4f926_0_0"/>
          <p:cNvPicPr preferRelativeResize="0"/>
          <p:nvPr/>
        </p:nvPicPr>
        <p:blipFill rotWithShape="1">
          <a:blip r:embed="rId4">
            <a:alphaModFix/>
          </a:blip>
          <a:srcRect b="0" l="0" r="0" t="0"/>
          <a:stretch/>
        </p:blipFill>
        <p:spPr>
          <a:xfrm>
            <a:off x="10028160" y="206640"/>
            <a:ext cx="1122120" cy="1122120"/>
          </a:xfrm>
          <a:prstGeom prst="rect">
            <a:avLst/>
          </a:prstGeom>
          <a:noFill/>
          <a:ln>
            <a:noFill/>
          </a:ln>
        </p:spPr>
      </p:pic>
      <p:sp>
        <p:nvSpPr>
          <p:cNvPr id="146" name="Google Shape;146;gf0dce4f926_0_0"/>
          <p:cNvSpPr txBox="1"/>
          <p:nvPr/>
        </p:nvSpPr>
        <p:spPr>
          <a:xfrm>
            <a:off x="1294200" y="2015640"/>
            <a:ext cx="9603000" cy="3450300"/>
          </a:xfrm>
          <a:prstGeom prst="rect">
            <a:avLst/>
          </a:prstGeom>
          <a:noFill/>
          <a:ln>
            <a:noFill/>
          </a:ln>
        </p:spPr>
        <p:txBody>
          <a:bodyPr anchorCtr="0" anchor="t" bIns="45700" lIns="91425" spcFirstLastPara="1" rIns="91425" wrap="square" tIns="45700">
            <a:normAutofit/>
          </a:bodyPr>
          <a:lstStyle/>
          <a:p>
            <a:pPr indent="0" lvl="0" marL="0" rtl="0" algn="l">
              <a:lnSpc>
                <a:spcPct val="107916"/>
              </a:lnSpc>
              <a:spcBef>
                <a:spcPts val="0"/>
              </a:spcBef>
              <a:spcAft>
                <a:spcPts val="0"/>
              </a:spcAft>
              <a:buClr>
                <a:schemeClr val="dk1"/>
              </a:buClr>
              <a:buSzPts val="1100"/>
              <a:buFont typeface="Arial"/>
              <a:buNone/>
            </a:pPr>
            <a:r>
              <a:rPr lang="en-US" sz="2500">
                <a:solidFill>
                  <a:schemeClr val="dk1"/>
                </a:solidFill>
                <a:latin typeface="Gill Sans"/>
                <a:ea typeface="Gill Sans"/>
                <a:cs typeface="Gill Sans"/>
                <a:sym typeface="Gill Sans"/>
              </a:rPr>
              <a:t>It was collected from data consist of six Activities [ jogging ,stand, walking, stair up, stair down, sit]</a:t>
            </a:r>
            <a:endParaRPr sz="2500">
              <a:solidFill>
                <a:schemeClr val="dk1"/>
              </a:solidFill>
              <a:latin typeface="Gill Sans"/>
              <a:ea typeface="Gill Sans"/>
              <a:cs typeface="Gill Sans"/>
              <a:sym typeface="Gill Sans"/>
            </a:endParaRPr>
          </a:p>
          <a:p>
            <a:pPr indent="0" lvl="0" marL="0" rtl="0" algn="l">
              <a:lnSpc>
                <a:spcPct val="107916"/>
              </a:lnSpc>
              <a:spcBef>
                <a:spcPts val="800"/>
              </a:spcBef>
              <a:spcAft>
                <a:spcPts val="800"/>
              </a:spcAft>
              <a:buClr>
                <a:schemeClr val="dk1"/>
              </a:buClr>
              <a:buSzPts val="1100"/>
              <a:buFont typeface="Arial"/>
              <a:buNone/>
            </a:pPr>
            <a:r>
              <a:rPr lang="en-US" sz="2500">
                <a:solidFill>
                  <a:schemeClr val="dk1"/>
                </a:solidFill>
                <a:latin typeface="Gill Sans"/>
                <a:ea typeface="Gill Sans"/>
                <a:cs typeface="Gill Sans"/>
                <a:sym typeface="Gill Sans"/>
              </a:rPr>
              <a:t>Where each activity has its own accelerometer data and time stamps</a:t>
            </a:r>
            <a:endParaRPr sz="2500">
              <a:solidFill>
                <a:schemeClr val="dk1"/>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45000"/>
          </a:blip>
          <a:stretch>
            <a:fillRect/>
          </a:stretch>
        </a:blipFill>
      </p:bgPr>
    </p:bg>
    <p:spTree>
      <p:nvGrpSpPr>
        <p:cNvPr id="150" name="Shape 150"/>
        <p:cNvGrpSpPr/>
        <p:nvPr/>
      </p:nvGrpSpPr>
      <p:grpSpPr>
        <a:xfrm>
          <a:off x="0" y="0"/>
          <a:ext cx="0" cy="0"/>
          <a:chOff x="0" y="0"/>
          <a:chExt cx="0" cy="0"/>
        </a:xfrm>
      </p:grpSpPr>
      <p:sp>
        <p:nvSpPr>
          <p:cNvPr id="151" name="Google Shape;151;gf0dce4f926_0_6"/>
          <p:cNvSpPr txBox="1"/>
          <p:nvPr/>
        </p:nvSpPr>
        <p:spPr>
          <a:xfrm>
            <a:off x="1294200" y="416075"/>
            <a:ext cx="9603000" cy="1049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rPr lang="en-US" sz="3200">
                <a:latin typeface="Gill Sans"/>
                <a:ea typeface="Gill Sans"/>
                <a:cs typeface="Gill Sans"/>
                <a:sym typeface="Gill Sans"/>
              </a:rPr>
              <a:t>Method</a:t>
            </a:r>
            <a:endParaRPr b="0" i="0" sz="3200" u="none" cap="none" strike="noStrike">
              <a:solidFill>
                <a:srgbClr val="000000"/>
              </a:solidFill>
              <a:latin typeface="Gill Sans"/>
              <a:ea typeface="Gill Sans"/>
              <a:cs typeface="Gill Sans"/>
              <a:sym typeface="Gill Sans"/>
            </a:endParaRPr>
          </a:p>
        </p:txBody>
      </p:sp>
      <p:pic>
        <p:nvPicPr>
          <p:cNvPr id="152" name="Google Shape;152;gf0dce4f926_0_6"/>
          <p:cNvPicPr preferRelativeResize="0"/>
          <p:nvPr/>
        </p:nvPicPr>
        <p:blipFill rotWithShape="1">
          <a:blip r:embed="rId4">
            <a:alphaModFix/>
          </a:blip>
          <a:srcRect b="0" l="0" r="0" t="0"/>
          <a:stretch/>
        </p:blipFill>
        <p:spPr>
          <a:xfrm>
            <a:off x="10028160" y="206640"/>
            <a:ext cx="1122120" cy="1122120"/>
          </a:xfrm>
          <a:prstGeom prst="rect">
            <a:avLst/>
          </a:prstGeom>
          <a:noFill/>
          <a:ln>
            <a:noFill/>
          </a:ln>
        </p:spPr>
      </p:pic>
      <p:sp>
        <p:nvSpPr>
          <p:cNvPr id="153" name="Google Shape;153;gf0dce4f926_0_6"/>
          <p:cNvSpPr txBox="1"/>
          <p:nvPr/>
        </p:nvSpPr>
        <p:spPr>
          <a:xfrm>
            <a:off x="1294200" y="2015640"/>
            <a:ext cx="9603000" cy="3450300"/>
          </a:xfrm>
          <a:prstGeom prst="rect">
            <a:avLst/>
          </a:prstGeom>
          <a:noFill/>
          <a:ln>
            <a:noFill/>
          </a:ln>
        </p:spPr>
        <p:txBody>
          <a:bodyPr anchorCtr="0" anchor="t" bIns="45700" lIns="91425" spcFirstLastPara="1" rIns="91425" wrap="square" tIns="45700">
            <a:normAutofit/>
          </a:bodyPr>
          <a:lstStyle/>
          <a:p>
            <a:pPr indent="0" lvl="0" marL="0" rtl="0" algn="l">
              <a:lnSpc>
                <a:spcPct val="107916"/>
              </a:lnSpc>
              <a:spcBef>
                <a:spcPts val="0"/>
              </a:spcBef>
              <a:spcAft>
                <a:spcPts val="0"/>
              </a:spcAft>
              <a:buNone/>
            </a:pPr>
            <a:r>
              <a:rPr b="1" lang="en-US" sz="2000" u="sng">
                <a:solidFill>
                  <a:schemeClr val="dk1"/>
                </a:solidFill>
                <a:latin typeface="Gill Sans"/>
                <a:ea typeface="Gill Sans"/>
                <a:cs typeface="Gill Sans"/>
                <a:sym typeface="Gill Sans"/>
              </a:rPr>
              <a:t>Phase 1: Preprocessing</a:t>
            </a:r>
            <a:endParaRPr b="1" sz="2000">
              <a:solidFill>
                <a:schemeClr val="dk1"/>
              </a:solidFill>
              <a:latin typeface="Gill Sans"/>
              <a:ea typeface="Gill Sans"/>
              <a:cs typeface="Gill Sans"/>
              <a:sym typeface="Gill Sans"/>
            </a:endParaRPr>
          </a:p>
          <a:p>
            <a:pPr indent="0" lvl="0" marL="1600200" rtl="0" algn="l">
              <a:lnSpc>
                <a:spcPct val="107916"/>
              </a:lnSpc>
              <a:spcBef>
                <a:spcPts val="0"/>
              </a:spcBef>
              <a:spcAft>
                <a:spcPts val="0"/>
              </a:spcAft>
              <a:buNone/>
            </a:pPr>
            <a:r>
              <a:rPr b="1" lang="en-US" sz="1800">
                <a:solidFill>
                  <a:schemeClr val="dk1"/>
                </a:solidFill>
                <a:latin typeface="Gill Sans"/>
                <a:ea typeface="Gill Sans"/>
                <a:cs typeface="Gill Sans"/>
                <a:sym typeface="Gill Sans"/>
              </a:rPr>
              <a:t>1-Load Data</a:t>
            </a:r>
            <a:endParaRPr b="1" sz="2000">
              <a:solidFill>
                <a:schemeClr val="dk1"/>
              </a:solidFill>
              <a:latin typeface="Gill Sans"/>
              <a:ea typeface="Gill Sans"/>
              <a:cs typeface="Gill Sans"/>
              <a:sym typeface="Gill Sans"/>
            </a:endParaRPr>
          </a:p>
          <a:p>
            <a:pPr indent="0" lvl="0" marL="0" rtl="0" algn="l">
              <a:lnSpc>
                <a:spcPct val="107916"/>
              </a:lnSpc>
              <a:spcBef>
                <a:spcPts val="0"/>
              </a:spcBef>
              <a:spcAft>
                <a:spcPts val="0"/>
              </a:spcAft>
              <a:buNone/>
            </a:pPr>
            <a:r>
              <a:t/>
            </a:r>
            <a:endParaRPr b="1" sz="1800">
              <a:solidFill>
                <a:schemeClr val="dk1"/>
              </a:solidFill>
              <a:latin typeface="Gill Sans"/>
              <a:ea typeface="Gill Sans"/>
              <a:cs typeface="Gill Sans"/>
              <a:sym typeface="Gill Sans"/>
            </a:endParaRPr>
          </a:p>
          <a:p>
            <a:pPr indent="0" lvl="0" marL="1143000" rtl="0" algn="l">
              <a:lnSpc>
                <a:spcPct val="107916"/>
              </a:lnSpc>
              <a:spcBef>
                <a:spcPts val="0"/>
              </a:spcBef>
              <a:spcAft>
                <a:spcPts val="0"/>
              </a:spcAft>
              <a:buNone/>
            </a:pPr>
            <a:r>
              <a:t/>
            </a:r>
            <a:endParaRPr b="1" sz="2000">
              <a:solidFill>
                <a:schemeClr val="dk1"/>
              </a:solidFill>
              <a:latin typeface="Gill Sans"/>
              <a:ea typeface="Gill Sans"/>
              <a:cs typeface="Gill Sans"/>
              <a:sym typeface="Gill Sans"/>
            </a:endParaRPr>
          </a:p>
        </p:txBody>
      </p:sp>
      <p:pic>
        <p:nvPicPr>
          <p:cNvPr id="154" name="Google Shape;154;gf0dce4f926_0_6"/>
          <p:cNvPicPr preferRelativeResize="0"/>
          <p:nvPr/>
        </p:nvPicPr>
        <p:blipFill>
          <a:blip r:embed="rId5">
            <a:alphaModFix/>
          </a:blip>
          <a:stretch>
            <a:fillRect/>
          </a:stretch>
        </p:blipFill>
        <p:spPr>
          <a:xfrm>
            <a:off x="2146257" y="2976850"/>
            <a:ext cx="7881893" cy="3450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45000"/>
          </a:blip>
          <a:stretch>
            <a:fillRect/>
          </a:stretch>
        </a:blipFill>
      </p:bgPr>
    </p:bg>
    <p:spTree>
      <p:nvGrpSpPr>
        <p:cNvPr id="158" name="Shape 158"/>
        <p:cNvGrpSpPr/>
        <p:nvPr/>
      </p:nvGrpSpPr>
      <p:grpSpPr>
        <a:xfrm>
          <a:off x="0" y="0"/>
          <a:ext cx="0" cy="0"/>
          <a:chOff x="0" y="0"/>
          <a:chExt cx="0" cy="0"/>
        </a:xfrm>
      </p:grpSpPr>
      <p:sp>
        <p:nvSpPr>
          <p:cNvPr id="159" name="Google Shape;159;gf0dce4f926_0_16"/>
          <p:cNvSpPr txBox="1"/>
          <p:nvPr/>
        </p:nvSpPr>
        <p:spPr>
          <a:xfrm>
            <a:off x="1294200" y="416075"/>
            <a:ext cx="9603000" cy="1049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rPr lang="en-US" sz="3200">
                <a:latin typeface="Gill Sans"/>
                <a:ea typeface="Gill Sans"/>
                <a:cs typeface="Gill Sans"/>
                <a:sym typeface="Gill Sans"/>
              </a:rPr>
              <a:t>Method</a:t>
            </a:r>
            <a:endParaRPr b="0" i="0" sz="3200" u="none" cap="none" strike="noStrike">
              <a:solidFill>
                <a:srgbClr val="000000"/>
              </a:solidFill>
              <a:latin typeface="Gill Sans"/>
              <a:ea typeface="Gill Sans"/>
              <a:cs typeface="Gill Sans"/>
              <a:sym typeface="Gill Sans"/>
            </a:endParaRPr>
          </a:p>
        </p:txBody>
      </p:sp>
      <p:pic>
        <p:nvPicPr>
          <p:cNvPr id="160" name="Google Shape;160;gf0dce4f926_0_16"/>
          <p:cNvPicPr preferRelativeResize="0"/>
          <p:nvPr/>
        </p:nvPicPr>
        <p:blipFill rotWithShape="1">
          <a:blip r:embed="rId4">
            <a:alphaModFix/>
          </a:blip>
          <a:srcRect b="0" l="0" r="0" t="0"/>
          <a:stretch/>
        </p:blipFill>
        <p:spPr>
          <a:xfrm>
            <a:off x="10028160" y="206640"/>
            <a:ext cx="1122120" cy="1122120"/>
          </a:xfrm>
          <a:prstGeom prst="rect">
            <a:avLst/>
          </a:prstGeom>
          <a:noFill/>
          <a:ln>
            <a:noFill/>
          </a:ln>
        </p:spPr>
      </p:pic>
      <p:sp>
        <p:nvSpPr>
          <p:cNvPr id="161" name="Google Shape;161;gf0dce4f926_0_16"/>
          <p:cNvSpPr txBox="1"/>
          <p:nvPr/>
        </p:nvSpPr>
        <p:spPr>
          <a:xfrm>
            <a:off x="1294500" y="1703840"/>
            <a:ext cx="9603000" cy="3450300"/>
          </a:xfrm>
          <a:prstGeom prst="rect">
            <a:avLst/>
          </a:prstGeom>
          <a:noFill/>
          <a:ln>
            <a:noFill/>
          </a:ln>
        </p:spPr>
        <p:txBody>
          <a:bodyPr anchorCtr="0" anchor="t" bIns="45700" lIns="91425" spcFirstLastPara="1" rIns="91425" wrap="square" tIns="45700">
            <a:normAutofit/>
          </a:bodyPr>
          <a:lstStyle/>
          <a:p>
            <a:pPr indent="0" lvl="0" marL="0" rtl="0" algn="l">
              <a:lnSpc>
                <a:spcPct val="107916"/>
              </a:lnSpc>
              <a:spcBef>
                <a:spcPts val="0"/>
              </a:spcBef>
              <a:spcAft>
                <a:spcPts val="0"/>
              </a:spcAft>
              <a:buNone/>
            </a:pPr>
            <a:r>
              <a:rPr b="1" lang="en-US" sz="2000" u="sng">
                <a:solidFill>
                  <a:schemeClr val="dk1"/>
                </a:solidFill>
                <a:latin typeface="Gill Sans"/>
                <a:ea typeface="Gill Sans"/>
                <a:cs typeface="Gill Sans"/>
                <a:sym typeface="Gill Sans"/>
              </a:rPr>
              <a:t>Phase 1: Preprocessing</a:t>
            </a:r>
            <a:endParaRPr b="1" sz="2000">
              <a:solidFill>
                <a:schemeClr val="dk1"/>
              </a:solidFill>
              <a:latin typeface="Gill Sans"/>
              <a:ea typeface="Gill Sans"/>
              <a:cs typeface="Gill Sans"/>
              <a:sym typeface="Gill Sans"/>
            </a:endParaRPr>
          </a:p>
          <a:p>
            <a:pPr indent="0" lvl="0" marL="1600200" rtl="0" algn="l">
              <a:lnSpc>
                <a:spcPct val="107916"/>
              </a:lnSpc>
              <a:spcBef>
                <a:spcPts val="0"/>
              </a:spcBef>
              <a:spcAft>
                <a:spcPts val="0"/>
              </a:spcAft>
              <a:buNone/>
            </a:pPr>
            <a:r>
              <a:rPr b="1" lang="en-US" sz="1800">
                <a:solidFill>
                  <a:schemeClr val="dk1"/>
                </a:solidFill>
                <a:latin typeface="Gill Sans"/>
                <a:ea typeface="Gill Sans"/>
                <a:cs typeface="Gill Sans"/>
                <a:sym typeface="Gill Sans"/>
              </a:rPr>
              <a:t>2-Appling Low_ pass Filter</a:t>
            </a:r>
            <a:endParaRPr b="1" sz="1800">
              <a:solidFill>
                <a:schemeClr val="dk1"/>
              </a:solidFill>
              <a:latin typeface="Gill Sans"/>
              <a:ea typeface="Gill Sans"/>
              <a:cs typeface="Gill Sans"/>
              <a:sym typeface="Gill Sans"/>
            </a:endParaRPr>
          </a:p>
          <a:p>
            <a:pPr indent="228600" lvl="0" marL="2057400" rtl="0" algn="l">
              <a:lnSpc>
                <a:spcPct val="107916"/>
              </a:lnSpc>
              <a:spcBef>
                <a:spcPts val="0"/>
              </a:spcBef>
              <a:spcAft>
                <a:spcPts val="0"/>
              </a:spcAft>
              <a:buNone/>
            </a:pPr>
            <a:r>
              <a:t/>
            </a:r>
            <a:endParaRPr b="1" sz="1800">
              <a:solidFill>
                <a:schemeClr val="dk1"/>
              </a:solidFill>
              <a:latin typeface="Gill Sans"/>
              <a:ea typeface="Gill Sans"/>
              <a:cs typeface="Gill Sans"/>
              <a:sym typeface="Gill Sans"/>
            </a:endParaRPr>
          </a:p>
          <a:p>
            <a:pPr indent="0" lvl="0" marL="0" rtl="0" algn="l">
              <a:lnSpc>
                <a:spcPct val="107916"/>
              </a:lnSpc>
              <a:spcBef>
                <a:spcPts val="0"/>
              </a:spcBef>
              <a:spcAft>
                <a:spcPts val="0"/>
              </a:spcAft>
              <a:buNone/>
            </a:pPr>
            <a:r>
              <a:t/>
            </a:r>
            <a:endParaRPr b="1" sz="1800">
              <a:solidFill>
                <a:schemeClr val="dk1"/>
              </a:solidFill>
              <a:latin typeface="Gill Sans"/>
              <a:ea typeface="Gill Sans"/>
              <a:cs typeface="Gill Sans"/>
              <a:sym typeface="Gill Sans"/>
            </a:endParaRPr>
          </a:p>
          <a:p>
            <a:pPr indent="0" lvl="0" marL="1143000" rtl="0" algn="l">
              <a:lnSpc>
                <a:spcPct val="107916"/>
              </a:lnSpc>
              <a:spcBef>
                <a:spcPts val="0"/>
              </a:spcBef>
              <a:spcAft>
                <a:spcPts val="0"/>
              </a:spcAft>
              <a:buNone/>
            </a:pPr>
            <a:r>
              <a:t/>
            </a:r>
            <a:endParaRPr b="1" sz="2000">
              <a:solidFill>
                <a:schemeClr val="dk1"/>
              </a:solidFill>
              <a:latin typeface="Gill Sans"/>
              <a:ea typeface="Gill Sans"/>
              <a:cs typeface="Gill Sans"/>
              <a:sym typeface="Gill Sans"/>
            </a:endParaRPr>
          </a:p>
        </p:txBody>
      </p:sp>
      <p:pic>
        <p:nvPicPr>
          <p:cNvPr id="162" name="Google Shape;162;gf0dce4f926_0_16"/>
          <p:cNvPicPr preferRelativeResize="0"/>
          <p:nvPr/>
        </p:nvPicPr>
        <p:blipFill>
          <a:blip r:embed="rId5">
            <a:alphaModFix/>
          </a:blip>
          <a:stretch>
            <a:fillRect/>
          </a:stretch>
        </p:blipFill>
        <p:spPr>
          <a:xfrm>
            <a:off x="3331862" y="2518075"/>
            <a:ext cx="5527675" cy="4141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45000"/>
          </a:blip>
          <a:stretch>
            <a:fillRect/>
          </a:stretch>
        </a:blipFill>
      </p:bgPr>
    </p:bg>
    <p:spTree>
      <p:nvGrpSpPr>
        <p:cNvPr id="166" name="Shape 166"/>
        <p:cNvGrpSpPr/>
        <p:nvPr/>
      </p:nvGrpSpPr>
      <p:grpSpPr>
        <a:xfrm>
          <a:off x="0" y="0"/>
          <a:ext cx="0" cy="0"/>
          <a:chOff x="0" y="0"/>
          <a:chExt cx="0" cy="0"/>
        </a:xfrm>
      </p:grpSpPr>
      <p:sp>
        <p:nvSpPr>
          <p:cNvPr id="167" name="Google Shape;167;gf0dce4f926_0_128"/>
          <p:cNvSpPr txBox="1"/>
          <p:nvPr/>
        </p:nvSpPr>
        <p:spPr>
          <a:xfrm>
            <a:off x="1294200" y="416075"/>
            <a:ext cx="9603000" cy="1049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rPr lang="en-US" sz="3200">
                <a:latin typeface="Gill Sans"/>
                <a:ea typeface="Gill Sans"/>
                <a:cs typeface="Gill Sans"/>
                <a:sym typeface="Gill Sans"/>
              </a:rPr>
              <a:t>Method</a:t>
            </a:r>
            <a:endParaRPr b="0" i="0" sz="3200" u="none" cap="none" strike="noStrike">
              <a:solidFill>
                <a:srgbClr val="000000"/>
              </a:solidFill>
              <a:latin typeface="Gill Sans"/>
              <a:ea typeface="Gill Sans"/>
              <a:cs typeface="Gill Sans"/>
              <a:sym typeface="Gill Sans"/>
            </a:endParaRPr>
          </a:p>
        </p:txBody>
      </p:sp>
      <p:pic>
        <p:nvPicPr>
          <p:cNvPr id="168" name="Google Shape;168;gf0dce4f926_0_128"/>
          <p:cNvPicPr preferRelativeResize="0"/>
          <p:nvPr/>
        </p:nvPicPr>
        <p:blipFill rotWithShape="1">
          <a:blip r:embed="rId4">
            <a:alphaModFix/>
          </a:blip>
          <a:srcRect b="0" l="0" r="0" t="0"/>
          <a:stretch/>
        </p:blipFill>
        <p:spPr>
          <a:xfrm>
            <a:off x="10028160" y="206640"/>
            <a:ext cx="1122120" cy="1122120"/>
          </a:xfrm>
          <a:prstGeom prst="rect">
            <a:avLst/>
          </a:prstGeom>
          <a:noFill/>
          <a:ln>
            <a:noFill/>
          </a:ln>
        </p:spPr>
      </p:pic>
      <p:sp>
        <p:nvSpPr>
          <p:cNvPr id="169" name="Google Shape;169;gf0dce4f926_0_128"/>
          <p:cNvSpPr txBox="1"/>
          <p:nvPr/>
        </p:nvSpPr>
        <p:spPr>
          <a:xfrm>
            <a:off x="1294200" y="2015640"/>
            <a:ext cx="9603000" cy="3450300"/>
          </a:xfrm>
          <a:prstGeom prst="rect">
            <a:avLst/>
          </a:prstGeom>
          <a:noFill/>
          <a:ln>
            <a:noFill/>
          </a:ln>
        </p:spPr>
        <p:txBody>
          <a:bodyPr anchorCtr="0" anchor="t" bIns="45700" lIns="91425" spcFirstLastPara="1" rIns="91425" wrap="square" tIns="45700">
            <a:normAutofit/>
          </a:bodyPr>
          <a:lstStyle/>
          <a:p>
            <a:pPr indent="0" lvl="0" marL="0" rtl="0" algn="l">
              <a:lnSpc>
                <a:spcPct val="107916"/>
              </a:lnSpc>
              <a:spcBef>
                <a:spcPts val="0"/>
              </a:spcBef>
              <a:spcAft>
                <a:spcPts val="0"/>
              </a:spcAft>
              <a:buNone/>
            </a:pPr>
            <a:r>
              <a:rPr b="1" lang="en-US" sz="2000" u="sng">
                <a:solidFill>
                  <a:schemeClr val="dk1"/>
                </a:solidFill>
                <a:latin typeface="Gill Sans"/>
                <a:ea typeface="Gill Sans"/>
                <a:cs typeface="Gill Sans"/>
                <a:sym typeface="Gill Sans"/>
              </a:rPr>
              <a:t>Phase 1: Preprocessing</a:t>
            </a:r>
            <a:endParaRPr b="1" sz="2000">
              <a:solidFill>
                <a:schemeClr val="dk1"/>
              </a:solidFill>
              <a:latin typeface="Gill Sans"/>
              <a:ea typeface="Gill Sans"/>
              <a:cs typeface="Gill Sans"/>
              <a:sym typeface="Gill Sans"/>
            </a:endParaRPr>
          </a:p>
          <a:p>
            <a:pPr indent="0" lvl="0" marL="1600200" rtl="0" algn="l">
              <a:lnSpc>
                <a:spcPct val="107916"/>
              </a:lnSpc>
              <a:spcBef>
                <a:spcPts val="0"/>
              </a:spcBef>
              <a:spcAft>
                <a:spcPts val="0"/>
              </a:spcAft>
              <a:buNone/>
            </a:pPr>
            <a:r>
              <a:rPr b="1" lang="en-US" sz="1800">
                <a:solidFill>
                  <a:schemeClr val="dk1"/>
                </a:solidFill>
                <a:latin typeface="Gill Sans"/>
                <a:ea typeface="Gill Sans"/>
                <a:cs typeface="Gill Sans"/>
                <a:sym typeface="Gill Sans"/>
              </a:rPr>
              <a:t>2-Appling Low_ pass Filter</a:t>
            </a:r>
            <a:endParaRPr b="1" sz="1800">
              <a:solidFill>
                <a:schemeClr val="dk1"/>
              </a:solidFill>
              <a:latin typeface="Gill Sans"/>
              <a:ea typeface="Gill Sans"/>
              <a:cs typeface="Gill Sans"/>
              <a:sym typeface="Gill Sans"/>
            </a:endParaRPr>
          </a:p>
          <a:p>
            <a:pPr indent="228600" lvl="0" marL="2057400" rtl="0" algn="l">
              <a:lnSpc>
                <a:spcPct val="107916"/>
              </a:lnSpc>
              <a:spcBef>
                <a:spcPts val="0"/>
              </a:spcBef>
              <a:spcAft>
                <a:spcPts val="0"/>
              </a:spcAft>
              <a:buNone/>
            </a:pPr>
            <a:r>
              <a:t/>
            </a:r>
            <a:endParaRPr b="1" sz="1800">
              <a:solidFill>
                <a:schemeClr val="dk1"/>
              </a:solidFill>
              <a:latin typeface="Gill Sans"/>
              <a:ea typeface="Gill Sans"/>
              <a:cs typeface="Gill Sans"/>
              <a:sym typeface="Gill Sans"/>
            </a:endParaRPr>
          </a:p>
          <a:p>
            <a:pPr indent="0" lvl="0" marL="0" rtl="0" algn="l">
              <a:lnSpc>
                <a:spcPct val="107916"/>
              </a:lnSpc>
              <a:spcBef>
                <a:spcPts val="0"/>
              </a:spcBef>
              <a:spcAft>
                <a:spcPts val="0"/>
              </a:spcAft>
              <a:buNone/>
            </a:pPr>
            <a:r>
              <a:t/>
            </a:r>
            <a:endParaRPr b="1" sz="1800">
              <a:solidFill>
                <a:schemeClr val="dk1"/>
              </a:solidFill>
              <a:latin typeface="Gill Sans"/>
              <a:ea typeface="Gill Sans"/>
              <a:cs typeface="Gill Sans"/>
              <a:sym typeface="Gill Sans"/>
            </a:endParaRPr>
          </a:p>
          <a:p>
            <a:pPr indent="0" lvl="0" marL="1143000" rtl="0" algn="l">
              <a:lnSpc>
                <a:spcPct val="107916"/>
              </a:lnSpc>
              <a:spcBef>
                <a:spcPts val="0"/>
              </a:spcBef>
              <a:spcAft>
                <a:spcPts val="0"/>
              </a:spcAft>
              <a:buNone/>
            </a:pPr>
            <a:r>
              <a:t/>
            </a:r>
            <a:endParaRPr b="1" sz="2000">
              <a:solidFill>
                <a:schemeClr val="dk1"/>
              </a:solidFill>
              <a:latin typeface="Gill Sans"/>
              <a:ea typeface="Gill Sans"/>
              <a:cs typeface="Gill Sans"/>
              <a:sym typeface="Gill Sans"/>
            </a:endParaRPr>
          </a:p>
        </p:txBody>
      </p:sp>
      <p:pic>
        <p:nvPicPr>
          <p:cNvPr id="170" name="Google Shape;170;gf0dce4f926_0_128"/>
          <p:cNvPicPr preferRelativeResize="0"/>
          <p:nvPr/>
        </p:nvPicPr>
        <p:blipFill>
          <a:blip r:embed="rId5">
            <a:alphaModFix/>
          </a:blip>
          <a:stretch>
            <a:fillRect/>
          </a:stretch>
        </p:blipFill>
        <p:spPr>
          <a:xfrm>
            <a:off x="2154750" y="2823150"/>
            <a:ext cx="7881900" cy="384694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45000"/>
          </a:blip>
          <a:stretch>
            <a:fillRect/>
          </a:stretch>
        </a:blipFill>
      </p:bgPr>
    </p:bg>
    <p:spTree>
      <p:nvGrpSpPr>
        <p:cNvPr id="174" name="Shape 174"/>
        <p:cNvGrpSpPr/>
        <p:nvPr/>
      </p:nvGrpSpPr>
      <p:grpSpPr>
        <a:xfrm>
          <a:off x="0" y="0"/>
          <a:ext cx="0" cy="0"/>
          <a:chOff x="0" y="0"/>
          <a:chExt cx="0" cy="0"/>
        </a:xfrm>
      </p:grpSpPr>
      <p:sp>
        <p:nvSpPr>
          <p:cNvPr id="175" name="Google Shape;175;gf0dce4f926_0_29"/>
          <p:cNvSpPr txBox="1"/>
          <p:nvPr/>
        </p:nvSpPr>
        <p:spPr>
          <a:xfrm>
            <a:off x="1294200" y="416075"/>
            <a:ext cx="9603000" cy="1049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rPr lang="en-US" sz="3200">
                <a:latin typeface="Gill Sans"/>
                <a:ea typeface="Gill Sans"/>
                <a:cs typeface="Gill Sans"/>
                <a:sym typeface="Gill Sans"/>
              </a:rPr>
              <a:t>Method</a:t>
            </a:r>
            <a:endParaRPr b="0" i="0" sz="3200" u="none" cap="none" strike="noStrike">
              <a:solidFill>
                <a:srgbClr val="000000"/>
              </a:solidFill>
              <a:latin typeface="Gill Sans"/>
              <a:ea typeface="Gill Sans"/>
              <a:cs typeface="Gill Sans"/>
              <a:sym typeface="Gill Sans"/>
            </a:endParaRPr>
          </a:p>
        </p:txBody>
      </p:sp>
      <p:pic>
        <p:nvPicPr>
          <p:cNvPr id="176" name="Google Shape;176;gf0dce4f926_0_29"/>
          <p:cNvPicPr preferRelativeResize="0"/>
          <p:nvPr/>
        </p:nvPicPr>
        <p:blipFill rotWithShape="1">
          <a:blip r:embed="rId4">
            <a:alphaModFix/>
          </a:blip>
          <a:srcRect b="0" l="0" r="0" t="0"/>
          <a:stretch/>
        </p:blipFill>
        <p:spPr>
          <a:xfrm>
            <a:off x="10028160" y="206640"/>
            <a:ext cx="1122120" cy="1122120"/>
          </a:xfrm>
          <a:prstGeom prst="rect">
            <a:avLst/>
          </a:prstGeom>
          <a:noFill/>
          <a:ln>
            <a:noFill/>
          </a:ln>
        </p:spPr>
      </p:pic>
      <p:sp>
        <p:nvSpPr>
          <p:cNvPr id="177" name="Google Shape;177;gf0dce4f926_0_29"/>
          <p:cNvSpPr txBox="1"/>
          <p:nvPr/>
        </p:nvSpPr>
        <p:spPr>
          <a:xfrm>
            <a:off x="1294200" y="2015640"/>
            <a:ext cx="9603000" cy="3450300"/>
          </a:xfrm>
          <a:prstGeom prst="rect">
            <a:avLst/>
          </a:prstGeom>
          <a:noFill/>
          <a:ln>
            <a:noFill/>
          </a:ln>
        </p:spPr>
        <p:txBody>
          <a:bodyPr anchorCtr="0" anchor="t" bIns="45700" lIns="91425" spcFirstLastPara="1" rIns="91425" wrap="square" tIns="45700">
            <a:normAutofit/>
          </a:bodyPr>
          <a:lstStyle/>
          <a:p>
            <a:pPr indent="0" lvl="0" marL="0" rtl="0" algn="l">
              <a:lnSpc>
                <a:spcPct val="107916"/>
              </a:lnSpc>
              <a:spcBef>
                <a:spcPts val="0"/>
              </a:spcBef>
              <a:spcAft>
                <a:spcPts val="0"/>
              </a:spcAft>
              <a:buNone/>
            </a:pPr>
            <a:r>
              <a:rPr b="1" lang="en-US" sz="2000" u="sng">
                <a:solidFill>
                  <a:schemeClr val="dk1"/>
                </a:solidFill>
                <a:latin typeface="Gill Sans"/>
                <a:ea typeface="Gill Sans"/>
                <a:cs typeface="Gill Sans"/>
                <a:sym typeface="Gill Sans"/>
              </a:rPr>
              <a:t>Phase 1: Preprocessing</a:t>
            </a:r>
            <a:endParaRPr b="1" sz="2000">
              <a:solidFill>
                <a:schemeClr val="dk1"/>
              </a:solidFill>
              <a:latin typeface="Gill Sans"/>
              <a:ea typeface="Gill Sans"/>
              <a:cs typeface="Gill Sans"/>
              <a:sym typeface="Gill Sans"/>
            </a:endParaRPr>
          </a:p>
          <a:p>
            <a:pPr indent="0" lvl="0" marL="1600200" rtl="0" algn="l">
              <a:lnSpc>
                <a:spcPct val="107916"/>
              </a:lnSpc>
              <a:spcBef>
                <a:spcPts val="0"/>
              </a:spcBef>
              <a:spcAft>
                <a:spcPts val="0"/>
              </a:spcAft>
              <a:buNone/>
            </a:pPr>
            <a:r>
              <a:rPr b="1" lang="en-US" sz="1800">
                <a:solidFill>
                  <a:schemeClr val="dk1"/>
                </a:solidFill>
                <a:latin typeface="Gill Sans"/>
                <a:ea typeface="Gill Sans"/>
                <a:cs typeface="Gill Sans"/>
                <a:sym typeface="Gill Sans"/>
              </a:rPr>
              <a:t>3-Applying smoothing</a:t>
            </a:r>
            <a:endParaRPr b="1" sz="2000">
              <a:solidFill>
                <a:schemeClr val="dk1"/>
              </a:solidFill>
              <a:latin typeface="Gill Sans"/>
              <a:ea typeface="Gill Sans"/>
              <a:cs typeface="Gill Sans"/>
              <a:sym typeface="Gill Sans"/>
            </a:endParaRPr>
          </a:p>
          <a:p>
            <a:pPr indent="0" lvl="0" marL="0" rtl="0" algn="l">
              <a:lnSpc>
                <a:spcPct val="107916"/>
              </a:lnSpc>
              <a:spcBef>
                <a:spcPts val="0"/>
              </a:spcBef>
              <a:spcAft>
                <a:spcPts val="0"/>
              </a:spcAft>
              <a:buNone/>
            </a:pPr>
            <a:r>
              <a:t/>
            </a:r>
            <a:endParaRPr b="1" sz="1800">
              <a:solidFill>
                <a:schemeClr val="dk1"/>
              </a:solidFill>
              <a:latin typeface="Gill Sans"/>
              <a:ea typeface="Gill Sans"/>
              <a:cs typeface="Gill Sans"/>
              <a:sym typeface="Gill Sans"/>
            </a:endParaRPr>
          </a:p>
          <a:p>
            <a:pPr indent="0" lvl="0" marL="1143000" rtl="0" algn="l">
              <a:lnSpc>
                <a:spcPct val="107916"/>
              </a:lnSpc>
              <a:spcBef>
                <a:spcPts val="0"/>
              </a:spcBef>
              <a:spcAft>
                <a:spcPts val="0"/>
              </a:spcAft>
              <a:buNone/>
            </a:pPr>
            <a:r>
              <a:t/>
            </a:r>
            <a:endParaRPr b="1" sz="2000">
              <a:solidFill>
                <a:schemeClr val="dk1"/>
              </a:solidFill>
              <a:latin typeface="Gill Sans"/>
              <a:ea typeface="Gill Sans"/>
              <a:cs typeface="Gill Sans"/>
              <a:sym typeface="Gill Sans"/>
            </a:endParaRPr>
          </a:p>
        </p:txBody>
      </p:sp>
      <p:pic>
        <p:nvPicPr>
          <p:cNvPr id="178" name="Google Shape;178;gf0dce4f926_0_29"/>
          <p:cNvPicPr preferRelativeResize="0"/>
          <p:nvPr/>
        </p:nvPicPr>
        <p:blipFill>
          <a:blip r:embed="rId5">
            <a:alphaModFix/>
          </a:blip>
          <a:stretch>
            <a:fillRect/>
          </a:stretch>
        </p:blipFill>
        <p:spPr>
          <a:xfrm>
            <a:off x="896975" y="2770225"/>
            <a:ext cx="10398032" cy="3846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45000"/>
          </a:blip>
          <a:stretch>
            <a:fillRect/>
          </a:stretch>
        </a:blipFill>
      </p:bgPr>
    </p:bg>
    <p:spTree>
      <p:nvGrpSpPr>
        <p:cNvPr id="182" name="Shape 182"/>
        <p:cNvGrpSpPr/>
        <p:nvPr/>
      </p:nvGrpSpPr>
      <p:grpSpPr>
        <a:xfrm>
          <a:off x="0" y="0"/>
          <a:ext cx="0" cy="0"/>
          <a:chOff x="0" y="0"/>
          <a:chExt cx="0" cy="0"/>
        </a:xfrm>
      </p:grpSpPr>
      <p:sp>
        <p:nvSpPr>
          <p:cNvPr id="183" name="Google Shape;183;gf0dce4f926_0_41"/>
          <p:cNvSpPr txBox="1"/>
          <p:nvPr/>
        </p:nvSpPr>
        <p:spPr>
          <a:xfrm>
            <a:off x="1294200" y="416075"/>
            <a:ext cx="9603000" cy="1049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rPr lang="en-US" sz="3200">
                <a:latin typeface="Gill Sans"/>
                <a:ea typeface="Gill Sans"/>
                <a:cs typeface="Gill Sans"/>
                <a:sym typeface="Gill Sans"/>
              </a:rPr>
              <a:t>Method</a:t>
            </a:r>
            <a:endParaRPr b="0" i="0" sz="3200" u="none" cap="none" strike="noStrike">
              <a:solidFill>
                <a:srgbClr val="000000"/>
              </a:solidFill>
              <a:latin typeface="Gill Sans"/>
              <a:ea typeface="Gill Sans"/>
              <a:cs typeface="Gill Sans"/>
              <a:sym typeface="Gill Sans"/>
            </a:endParaRPr>
          </a:p>
        </p:txBody>
      </p:sp>
      <p:pic>
        <p:nvPicPr>
          <p:cNvPr id="184" name="Google Shape;184;gf0dce4f926_0_41"/>
          <p:cNvPicPr preferRelativeResize="0"/>
          <p:nvPr/>
        </p:nvPicPr>
        <p:blipFill rotWithShape="1">
          <a:blip r:embed="rId4">
            <a:alphaModFix/>
          </a:blip>
          <a:srcRect b="0" l="0" r="0" t="0"/>
          <a:stretch/>
        </p:blipFill>
        <p:spPr>
          <a:xfrm>
            <a:off x="10028160" y="206640"/>
            <a:ext cx="1122120" cy="1122120"/>
          </a:xfrm>
          <a:prstGeom prst="rect">
            <a:avLst/>
          </a:prstGeom>
          <a:noFill/>
          <a:ln>
            <a:noFill/>
          </a:ln>
        </p:spPr>
      </p:pic>
      <p:sp>
        <p:nvSpPr>
          <p:cNvPr id="185" name="Google Shape;185;gf0dce4f926_0_41"/>
          <p:cNvSpPr txBox="1"/>
          <p:nvPr/>
        </p:nvSpPr>
        <p:spPr>
          <a:xfrm>
            <a:off x="1294200" y="2015640"/>
            <a:ext cx="9603000" cy="3450300"/>
          </a:xfrm>
          <a:prstGeom prst="rect">
            <a:avLst/>
          </a:prstGeom>
          <a:noFill/>
          <a:ln>
            <a:noFill/>
          </a:ln>
        </p:spPr>
        <p:txBody>
          <a:bodyPr anchorCtr="0" anchor="t" bIns="45700" lIns="91425" spcFirstLastPara="1" rIns="91425" wrap="square" tIns="45700">
            <a:normAutofit/>
          </a:bodyPr>
          <a:lstStyle/>
          <a:p>
            <a:pPr indent="0" lvl="0" marL="0" rtl="0" algn="l">
              <a:lnSpc>
                <a:spcPct val="107916"/>
              </a:lnSpc>
              <a:spcBef>
                <a:spcPts val="0"/>
              </a:spcBef>
              <a:spcAft>
                <a:spcPts val="0"/>
              </a:spcAft>
              <a:buNone/>
            </a:pPr>
            <a:r>
              <a:rPr b="1" lang="en-US" sz="2000" u="sng">
                <a:solidFill>
                  <a:schemeClr val="dk1"/>
                </a:solidFill>
                <a:latin typeface="Gill Sans"/>
                <a:ea typeface="Gill Sans"/>
                <a:cs typeface="Gill Sans"/>
                <a:sym typeface="Gill Sans"/>
              </a:rPr>
              <a:t>Phase 1: Preprocessing</a:t>
            </a:r>
            <a:endParaRPr b="1" sz="2000">
              <a:solidFill>
                <a:schemeClr val="dk1"/>
              </a:solidFill>
              <a:latin typeface="Gill Sans"/>
              <a:ea typeface="Gill Sans"/>
              <a:cs typeface="Gill Sans"/>
              <a:sym typeface="Gill Sans"/>
            </a:endParaRPr>
          </a:p>
          <a:p>
            <a:pPr indent="0" lvl="0" marL="1600200" rtl="0" algn="l">
              <a:lnSpc>
                <a:spcPct val="107916"/>
              </a:lnSpc>
              <a:spcBef>
                <a:spcPts val="0"/>
              </a:spcBef>
              <a:spcAft>
                <a:spcPts val="0"/>
              </a:spcAft>
              <a:buNone/>
            </a:pPr>
            <a:r>
              <a:rPr b="1" lang="en-US" sz="1800">
                <a:solidFill>
                  <a:schemeClr val="dk1"/>
                </a:solidFill>
                <a:latin typeface="Gill Sans"/>
                <a:ea typeface="Gill Sans"/>
                <a:cs typeface="Gill Sans"/>
                <a:sym typeface="Gill Sans"/>
              </a:rPr>
              <a:t>4-Applying XYZ</a:t>
            </a:r>
            <a:endParaRPr b="1" sz="2000">
              <a:solidFill>
                <a:schemeClr val="dk1"/>
              </a:solidFill>
              <a:latin typeface="Gill Sans"/>
              <a:ea typeface="Gill Sans"/>
              <a:cs typeface="Gill Sans"/>
              <a:sym typeface="Gill Sans"/>
            </a:endParaRPr>
          </a:p>
          <a:p>
            <a:pPr indent="0" lvl="0" marL="0" rtl="0" algn="l">
              <a:lnSpc>
                <a:spcPct val="107916"/>
              </a:lnSpc>
              <a:spcBef>
                <a:spcPts val="0"/>
              </a:spcBef>
              <a:spcAft>
                <a:spcPts val="0"/>
              </a:spcAft>
              <a:buNone/>
            </a:pPr>
            <a:r>
              <a:t/>
            </a:r>
            <a:endParaRPr b="1" sz="1800">
              <a:solidFill>
                <a:schemeClr val="dk1"/>
              </a:solidFill>
              <a:latin typeface="Gill Sans"/>
              <a:ea typeface="Gill Sans"/>
              <a:cs typeface="Gill Sans"/>
              <a:sym typeface="Gill Sans"/>
            </a:endParaRPr>
          </a:p>
          <a:p>
            <a:pPr indent="0" lvl="0" marL="1143000" rtl="0" algn="l">
              <a:lnSpc>
                <a:spcPct val="107916"/>
              </a:lnSpc>
              <a:spcBef>
                <a:spcPts val="0"/>
              </a:spcBef>
              <a:spcAft>
                <a:spcPts val="0"/>
              </a:spcAft>
              <a:buNone/>
            </a:pPr>
            <a:r>
              <a:t/>
            </a:r>
            <a:endParaRPr b="1" sz="2000">
              <a:solidFill>
                <a:schemeClr val="dk1"/>
              </a:solidFill>
              <a:latin typeface="Gill Sans"/>
              <a:ea typeface="Gill Sans"/>
              <a:cs typeface="Gill Sans"/>
              <a:sym typeface="Gill Sans"/>
            </a:endParaRPr>
          </a:p>
        </p:txBody>
      </p:sp>
      <p:pic>
        <p:nvPicPr>
          <p:cNvPr id="186" name="Google Shape;186;gf0dce4f926_0_41"/>
          <p:cNvPicPr preferRelativeResize="0"/>
          <p:nvPr/>
        </p:nvPicPr>
        <p:blipFill>
          <a:blip r:embed="rId5">
            <a:alphaModFix/>
          </a:blip>
          <a:stretch>
            <a:fillRect/>
          </a:stretch>
        </p:blipFill>
        <p:spPr>
          <a:xfrm>
            <a:off x="6112675" y="2830300"/>
            <a:ext cx="5876625" cy="2700575"/>
          </a:xfrm>
          <a:prstGeom prst="rect">
            <a:avLst/>
          </a:prstGeom>
          <a:noFill/>
          <a:ln>
            <a:noFill/>
          </a:ln>
        </p:spPr>
      </p:pic>
      <p:pic>
        <p:nvPicPr>
          <p:cNvPr id="187" name="Google Shape;187;gf0dce4f926_0_41"/>
          <p:cNvPicPr preferRelativeResize="0"/>
          <p:nvPr/>
        </p:nvPicPr>
        <p:blipFill>
          <a:blip r:embed="rId6">
            <a:alphaModFix/>
          </a:blip>
          <a:stretch>
            <a:fillRect/>
          </a:stretch>
        </p:blipFill>
        <p:spPr>
          <a:xfrm>
            <a:off x="101725" y="2830300"/>
            <a:ext cx="6010946" cy="2700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2021-08-26T12:02:31Z</dcterms:created>
  <dc:creator>Yousef Khaled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0x01010079F111ED35F8CC479449609E8A0923A6</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ies>
</file>