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9" r:id="rId9"/>
    <p:sldId id="262" r:id="rId10"/>
    <p:sldId id="265" r:id="rId11"/>
    <p:sldId id="263" r:id="rId12"/>
    <p:sldId id="267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EFE72-7C26-48E6-822C-361C783563F6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D6726-868F-4CA2-8CB5-22797FDF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D6726-868F-4CA2-8CB5-22797FDF0C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3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3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3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A33026-D916-44B3-B25A-5CFC39A158B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C0EF987-CB51-4FB6-A3BC-DD1A6FEA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9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8E10-3D12-49DC-8332-EC2BBBD29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78" y="0"/>
            <a:ext cx="9144000" cy="3798276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Smart parking system</a:t>
            </a:r>
            <a:endParaRPr lang="en-US" sz="3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68B830F1-B98E-4F8F-9F0F-5C9A3E58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5384" y="6182437"/>
            <a:ext cx="5392615" cy="1978924"/>
          </a:xfrm>
        </p:spPr>
        <p:txBody>
          <a:bodyPr>
            <a:normAutofit/>
          </a:bodyPr>
          <a:lstStyle/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55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AA8E-FAEF-40DF-98AE-2B713C1D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33D8FE-7225-4CB2-915E-2DF2A9363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81994"/>
              </p:ext>
            </p:extLst>
          </p:nvPr>
        </p:nvGraphicFramePr>
        <p:xfrm>
          <a:off x="0" y="-1"/>
          <a:ext cx="12192000" cy="6460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7723678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35713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0219096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2399887"/>
                    </a:ext>
                  </a:extLst>
                </a:gridCol>
              </a:tblGrid>
              <a:tr h="75965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+mn-lt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  <a:p>
                      <a:pPr algn="ctr"/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  <a:p>
                      <a:pPr algn="ctr"/>
                      <a:r>
                        <a:rPr lang="en-US" sz="2400" dirty="0"/>
                        <a:t>PLECEDING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  <a:p>
                      <a:pPr algn="ctr"/>
                      <a:r>
                        <a:rPr lang="en-US" sz="3200" dirty="0"/>
                        <a:t>ACTIVITY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55504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76251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1474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99179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14377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3184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600299"/>
                  </a:ext>
                </a:extLst>
              </a:tr>
              <a:tr h="759656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189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135A2D-6FB4-4CBD-838B-4AF6A0F69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38911"/>
              </p:ext>
            </p:extLst>
          </p:nvPr>
        </p:nvGraphicFramePr>
        <p:xfrm>
          <a:off x="0" y="6077243"/>
          <a:ext cx="12192000" cy="78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686300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032421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458750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53774785"/>
                    </a:ext>
                  </a:extLst>
                </a:gridCol>
              </a:tblGrid>
              <a:tr h="780756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FINISHING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, F , G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6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7EF851-AE63-48AC-8CE8-580D23AA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A1B5-95DD-41A4-8F32-F4FD914F1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306" y="84479"/>
            <a:ext cx="12192000" cy="69360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166E0-D5DD-411A-8C6E-1DD4CC24C8DF}"/>
              </a:ext>
            </a:extLst>
          </p:cNvPr>
          <p:cNvSpPr>
            <a:spLocks/>
          </p:cNvSpPr>
          <p:nvPr/>
        </p:nvSpPr>
        <p:spPr>
          <a:xfrm>
            <a:off x="6992" y="2180884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08B9D-B17C-4A9C-B9F7-F941AE276295}"/>
              </a:ext>
            </a:extLst>
          </p:cNvPr>
          <p:cNvSpPr/>
          <p:nvPr/>
        </p:nvSpPr>
        <p:spPr>
          <a:xfrm>
            <a:off x="2392894" y="825120"/>
            <a:ext cx="2108983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SOFTWARE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C5518-F162-4E76-97AF-33AA1D54ABAB}"/>
              </a:ext>
            </a:extLst>
          </p:cNvPr>
          <p:cNvSpPr/>
          <p:nvPr/>
        </p:nvSpPr>
        <p:spPr>
          <a:xfrm>
            <a:off x="4901393" y="809284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8687-F9C8-40FE-83C9-1A6C42768417}"/>
              </a:ext>
            </a:extLst>
          </p:cNvPr>
          <p:cNvSpPr/>
          <p:nvPr/>
        </p:nvSpPr>
        <p:spPr>
          <a:xfrm>
            <a:off x="2890525" y="418562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9F9A0-3033-4E11-B884-A4F85AE9F56D}"/>
              </a:ext>
            </a:extLst>
          </p:cNvPr>
          <p:cNvSpPr/>
          <p:nvPr/>
        </p:nvSpPr>
        <p:spPr>
          <a:xfrm>
            <a:off x="6074535" y="3182598"/>
            <a:ext cx="20775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9D605-A3AF-48CC-9482-EDD940C5A3F4}"/>
              </a:ext>
            </a:extLst>
          </p:cNvPr>
          <p:cNvSpPr/>
          <p:nvPr/>
        </p:nvSpPr>
        <p:spPr>
          <a:xfrm>
            <a:off x="10063574" y="316157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BC45D9-DF65-45EF-AB9C-9A25867010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2197048" y="1510920"/>
            <a:ext cx="195846" cy="13905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7DD243-9B73-451B-9D6D-5CA0C880F596}"/>
              </a:ext>
            </a:extLst>
          </p:cNvPr>
          <p:cNvCxnSpPr>
            <a:cxnSpLocks/>
          </p:cNvCxnSpPr>
          <p:nvPr/>
        </p:nvCxnSpPr>
        <p:spPr>
          <a:xfrm>
            <a:off x="2104132" y="2879951"/>
            <a:ext cx="800598" cy="1970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7E3F93-E723-4E20-996E-D5F81F11F73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993645" y="3868398"/>
            <a:ext cx="1080890" cy="1003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4B4139-18BC-4D2E-8999-C3D95672179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01877" y="1495084"/>
            <a:ext cx="399516" cy="15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A3E5AE-7226-4E94-A601-92FD95ECE15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152055" y="3847378"/>
            <a:ext cx="1911519" cy="21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C95FED-8905-495A-B3CB-133F98A24832}"/>
              </a:ext>
            </a:extLst>
          </p:cNvPr>
          <p:cNvCxnSpPr/>
          <p:nvPr/>
        </p:nvCxnSpPr>
        <p:spPr>
          <a:xfrm>
            <a:off x="633341" y="2180884"/>
            <a:ext cx="0" cy="1371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A08BF1-1E8B-4544-8965-F84188AA1EB7}"/>
              </a:ext>
            </a:extLst>
          </p:cNvPr>
          <p:cNvCxnSpPr>
            <a:cxnSpLocks/>
          </p:cNvCxnSpPr>
          <p:nvPr/>
        </p:nvCxnSpPr>
        <p:spPr>
          <a:xfrm>
            <a:off x="1421133" y="2180884"/>
            <a:ext cx="0" cy="478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3AA1F7C-9842-46F8-8333-71C35E2A4A17}"/>
              </a:ext>
            </a:extLst>
          </p:cNvPr>
          <p:cNvCxnSpPr/>
          <p:nvPr/>
        </p:nvCxnSpPr>
        <p:spPr>
          <a:xfrm>
            <a:off x="6992" y="267886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4256CB-48B7-4831-BE75-FA73271D5929}"/>
              </a:ext>
            </a:extLst>
          </p:cNvPr>
          <p:cNvCxnSpPr/>
          <p:nvPr/>
        </p:nvCxnSpPr>
        <p:spPr>
          <a:xfrm>
            <a:off x="-19553" y="3152002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024605E-9E3C-411E-8334-8D5F92CBD864}"/>
              </a:ext>
            </a:extLst>
          </p:cNvPr>
          <p:cNvCxnSpPr/>
          <p:nvPr/>
        </p:nvCxnSpPr>
        <p:spPr>
          <a:xfrm>
            <a:off x="2990960" y="811921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CA39CD-094B-49F1-ABEF-0F75D5853408}"/>
              </a:ext>
            </a:extLst>
          </p:cNvPr>
          <p:cNvCxnSpPr>
            <a:cxnSpLocks/>
          </p:cNvCxnSpPr>
          <p:nvPr/>
        </p:nvCxnSpPr>
        <p:spPr>
          <a:xfrm>
            <a:off x="3761166" y="851799"/>
            <a:ext cx="0" cy="46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C642FF-22BD-4864-81AA-90E4F21BDB06}"/>
              </a:ext>
            </a:extLst>
          </p:cNvPr>
          <p:cNvCxnSpPr/>
          <p:nvPr/>
        </p:nvCxnSpPr>
        <p:spPr>
          <a:xfrm>
            <a:off x="2398757" y="1300772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52774DB-F92E-4213-AD79-EC38963327FB}"/>
              </a:ext>
            </a:extLst>
          </p:cNvPr>
          <p:cNvCxnSpPr/>
          <p:nvPr/>
        </p:nvCxnSpPr>
        <p:spPr>
          <a:xfrm>
            <a:off x="2392894" y="176857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F1E0072-86E9-4818-A01A-71B9BF4A7188}"/>
              </a:ext>
            </a:extLst>
          </p:cNvPr>
          <p:cNvCxnSpPr/>
          <p:nvPr/>
        </p:nvCxnSpPr>
        <p:spPr>
          <a:xfrm>
            <a:off x="4914881" y="1300772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F55514-891A-4B37-BC92-B32F556435D1}"/>
              </a:ext>
            </a:extLst>
          </p:cNvPr>
          <p:cNvCxnSpPr/>
          <p:nvPr/>
        </p:nvCxnSpPr>
        <p:spPr>
          <a:xfrm>
            <a:off x="4914881" y="1767614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DD3B54-0170-4648-BC02-A4521F165456}"/>
              </a:ext>
            </a:extLst>
          </p:cNvPr>
          <p:cNvCxnSpPr/>
          <p:nvPr/>
        </p:nvCxnSpPr>
        <p:spPr>
          <a:xfrm>
            <a:off x="5441058" y="833860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F2ED076-79AD-4D73-9565-587EDF85B9C4}"/>
              </a:ext>
            </a:extLst>
          </p:cNvPr>
          <p:cNvCxnSpPr>
            <a:cxnSpLocks/>
          </p:cNvCxnSpPr>
          <p:nvPr/>
        </p:nvCxnSpPr>
        <p:spPr>
          <a:xfrm>
            <a:off x="6322633" y="836538"/>
            <a:ext cx="0" cy="464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B83263-3971-4236-BA38-05BCE996F41C}"/>
              </a:ext>
            </a:extLst>
          </p:cNvPr>
          <p:cNvCxnSpPr/>
          <p:nvPr/>
        </p:nvCxnSpPr>
        <p:spPr>
          <a:xfrm>
            <a:off x="3502855" y="419217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D45D28-3F98-4AD9-837C-BDC5B118C339}"/>
              </a:ext>
            </a:extLst>
          </p:cNvPr>
          <p:cNvCxnSpPr>
            <a:cxnSpLocks/>
          </p:cNvCxnSpPr>
          <p:nvPr/>
        </p:nvCxnSpPr>
        <p:spPr>
          <a:xfrm>
            <a:off x="4273061" y="419217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E299041-045E-4AFE-AC61-BEA99607125D}"/>
              </a:ext>
            </a:extLst>
          </p:cNvPr>
          <p:cNvCxnSpPr/>
          <p:nvPr/>
        </p:nvCxnSpPr>
        <p:spPr>
          <a:xfrm>
            <a:off x="2876844" y="465640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6B0B94-5738-43D2-864B-32B142511A16}"/>
              </a:ext>
            </a:extLst>
          </p:cNvPr>
          <p:cNvCxnSpPr/>
          <p:nvPr/>
        </p:nvCxnSpPr>
        <p:spPr>
          <a:xfrm>
            <a:off x="2876844" y="509953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88621D-1521-4CF6-9875-C6F0093D4EF9}"/>
              </a:ext>
            </a:extLst>
          </p:cNvPr>
          <p:cNvCxnSpPr>
            <a:cxnSpLocks/>
          </p:cNvCxnSpPr>
          <p:nvPr/>
        </p:nvCxnSpPr>
        <p:spPr>
          <a:xfrm>
            <a:off x="6710303" y="3182598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B5CD75F-ABD2-4665-8725-4D8F5947A6F3}"/>
              </a:ext>
            </a:extLst>
          </p:cNvPr>
          <p:cNvCxnSpPr>
            <a:cxnSpLocks/>
          </p:cNvCxnSpPr>
          <p:nvPr/>
        </p:nvCxnSpPr>
        <p:spPr>
          <a:xfrm>
            <a:off x="7455891" y="3182598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A300B1-F59F-4586-8665-EB02D5695454}"/>
              </a:ext>
            </a:extLst>
          </p:cNvPr>
          <p:cNvCxnSpPr/>
          <p:nvPr/>
        </p:nvCxnSpPr>
        <p:spPr>
          <a:xfrm>
            <a:off x="6048139" y="367957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B00430F-9198-4B08-B642-7F6C3CD24880}"/>
              </a:ext>
            </a:extLst>
          </p:cNvPr>
          <p:cNvCxnSpPr/>
          <p:nvPr/>
        </p:nvCxnSpPr>
        <p:spPr>
          <a:xfrm>
            <a:off x="6043073" y="414556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E916F9-113B-46BA-8605-80857073DF7C}"/>
              </a:ext>
            </a:extLst>
          </p:cNvPr>
          <p:cNvCxnSpPr/>
          <p:nvPr/>
        </p:nvCxnSpPr>
        <p:spPr>
          <a:xfrm>
            <a:off x="10724756" y="3161578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6C53BE-1B49-40A4-9CA6-5813E047287C}"/>
              </a:ext>
            </a:extLst>
          </p:cNvPr>
          <p:cNvCxnSpPr/>
          <p:nvPr/>
        </p:nvCxnSpPr>
        <p:spPr>
          <a:xfrm>
            <a:off x="11569990" y="3161578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516647-5BB3-443F-A4B2-8184B7664813}"/>
              </a:ext>
            </a:extLst>
          </p:cNvPr>
          <p:cNvCxnSpPr/>
          <p:nvPr/>
        </p:nvCxnSpPr>
        <p:spPr>
          <a:xfrm>
            <a:off x="10063574" y="3703184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F9005E0-274C-4670-9800-6FF4ECAC6D39}"/>
              </a:ext>
            </a:extLst>
          </p:cNvPr>
          <p:cNvCxnSpPr/>
          <p:nvPr/>
        </p:nvCxnSpPr>
        <p:spPr>
          <a:xfrm>
            <a:off x="10063574" y="411114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668B04-BD1D-4F68-A4C5-68D46AB1469A}"/>
              </a:ext>
            </a:extLst>
          </p:cNvPr>
          <p:cNvSpPr txBox="1"/>
          <p:nvPr/>
        </p:nvSpPr>
        <p:spPr>
          <a:xfrm>
            <a:off x="154885" y="222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640DB7-081D-4E79-B133-8DAD1DA5ED6E}"/>
              </a:ext>
            </a:extLst>
          </p:cNvPr>
          <p:cNvSpPr txBox="1"/>
          <p:nvPr/>
        </p:nvSpPr>
        <p:spPr>
          <a:xfrm>
            <a:off x="145643" y="2745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D6851B-9412-4619-A2A5-CF692C0DFE3A}"/>
              </a:ext>
            </a:extLst>
          </p:cNvPr>
          <p:cNvSpPr txBox="1"/>
          <p:nvPr/>
        </p:nvSpPr>
        <p:spPr>
          <a:xfrm>
            <a:off x="145643" y="3205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2C722-BDE3-4204-8C7C-0650E808A897}"/>
              </a:ext>
            </a:extLst>
          </p:cNvPr>
          <p:cNvSpPr txBox="1"/>
          <p:nvPr/>
        </p:nvSpPr>
        <p:spPr>
          <a:xfrm>
            <a:off x="865097" y="22264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87726D-FFCB-462A-B990-18F3BAD97E43}"/>
              </a:ext>
            </a:extLst>
          </p:cNvPr>
          <p:cNvCxnSpPr/>
          <p:nvPr/>
        </p:nvCxnSpPr>
        <p:spPr>
          <a:xfrm>
            <a:off x="1421134" y="3188428"/>
            <a:ext cx="0" cy="364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88E9F8-3B95-4FB7-99B5-5C69B1647AF8}"/>
              </a:ext>
            </a:extLst>
          </p:cNvPr>
          <p:cNvSpPr txBox="1"/>
          <p:nvPr/>
        </p:nvSpPr>
        <p:spPr>
          <a:xfrm>
            <a:off x="580619" y="2716814"/>
            <a:ext cx="16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45181-B7C8-43BA-AC80-6B1EFB2304B3}"/>
              </a:ext>
            </a:extLst>
          </p:cNvPr>
          <p:cNvSpPr txBox="1"/>
          <p:nvPr/>
        </p:nvSpPr>
        <p:spPr>
          <a:xfrm>
            <a:off x="897442" y="3204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2089A0-AD9C-40CE-90F5-AD96565A73FD}"/>
              </a:ext>
            </a:extLst>
          </p:cNvPr>
          <p:cNvSpPr txBox="1"/>
          <p:nvPr/>
        </p:nvSpPr>
        <p:spPr>
          <a:xfrm>
            <a:off x="1628265" y="3193927"/>
            <a:ext cx="24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059E1-7F47-4647-B55B-7463266A2B83}"/>
              </a:ext>
            </a:extLst>
          </p:cNvPr>
          <p:cNvSpPr txBox="1"/>
          <p:nvPr/>
        </p:nvSpPr>
        <p:spPr>
          <a:xfrm>
            <a:off x="1600882" y="222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93A0FB-B27B-4F6C-9193-BB5A65A49871}"/>
              </a:ext>
            </a:extLst>
          </p:cNvPr>
          <p:cNvCxnSpPr>
            <a:cxnSpLocks/>
          </p:cNvCxnSpPr>
          <p:nvPr/>
        </p:nvCxnSpPr>
        <p:spPr>
          <a:xfrm>
            <a:off x="3761166" y="1768576"/>
            <a:ext cx="0" cy="426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A3782B-5478-40F8-90C9-C7C1A5108C28}"/>
              </a:ext>
            </a:extLst>
          </p:cNvPr>
          <p:cNvSpPr txBox="1"/>
          <p:nvPr/>
        </p:nvSpPr>
        <p:spPr>
          <a:xfrm>
            <a:off x="2509912" y="872289"/>
            <a:ext cx="22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50DCCE-F2C5-49AB-9635-F3C9028844CB}"/>
              </a:ext>
            </a:extLst>
          </p:cNvPr>
          <p:cNvSpPr txBox="1"/>
          <p:nvPr/>
        </p:nvSpPr>
        <p:spPr>
          <a:xfrm>
            <a:off x="2509912" y="1327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5C4BAB-7B6F-4E64-A3F7-0567EBCC9B20}"/>
              </a:ext>
            </a:extLst>
          </p:cNvPr>
          <p:cNvSpPr txBox="1"/>
          <p:nvPr/>
        </p:nvSpPr>
        <p:spPr>
          <a:xfrm>
            <a:off x="2494864" y="1793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DE5562-5049-4C4B-A2D2-E411D4EA17DA}"/>
              </a:ext>
            </a:extLst>
          </p:cNvPr>
          <p:cNvSpPr txBox="1"/>
          <p:nvPr/>
        </p:nvSpPr>
        <p:spPr>
          <a:xfrm>
            <a:off x="3155276" y="8888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C74EFB-91FD-4593-8DC8-5CC6C3945030}"/>
              </a:ext>
            </a:extLst>
          </p:cNvPr>
          <p:cNvSpPr txBox="1"/>
          <p:nvPr/>
        </p:nvSpPr>
        <p:spPr>
          <a:xfrm>
            <a:off x="3973932" y="851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44E844-F120-46D8-83C9-0420AA972D83}"/>
              </a:ext>
            </a:extLst>
          </p:cNvPr>
          <p:cNvSpPr txBox="1"/>
          <p:nvPr/>
        </p:nvSpPr>
        <p:spPr>
          <a:xfrm>
            <a:off x="3987017" y="1836128"/>
            <a:ext cx="24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7367DA-5644-43E4-A54F-0530EEAC7EDD}"/>
              </a:ext>
            </a:extLst>
          </p:cNvPr>
          <p:cNvSpPr txBox="1"/>
          <p:nvPr/>
        </p:nvSpPr>
        <p:spPr>
          <a:xfrm>
            <a:off x="3156045" y="1831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015251-A834-4291-8697-C43108651A6C}"/>
              </a:ext>
            </a:extLst>
          </p:cNvPr>
          <p:cNvSpPr txBox="1"/>
          <p:nvPr/>
        </p:nvSpPr>
        <p:spPr>
          <a:xfrm>
            <a:off x="4986802" y="860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C0A694-EDF2-4C0F-AC69-5C515D938ABD}"/>
              </a:ext>
            </a:extLst>
          </p:cNvPr>
          <p:cNvSpPr txBox="1"/>
          <p:nvPr/>
        </p:nvSpPr>
        <p:spPr>
          <a:xfrm>
            <a:off x="4997146" y="1337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6CAF68-1C72-4084-AEAD-D4FB58FDF7BE}"/>
              </a:ext>
            </a:extLst>
          </p:cNvPr>
          <p:cNvSpPr txBox="1"/>
          <p:nvPr/>
        </p:nvSpPr>
        <p:spPr>
          <a:xfrm>
            <a:off x="4996999" y="1814054"/>
            <a:ext cx="22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F7C4D-5149-4046-8D18-A645B72588D5}"/>
              </a:ext>
            </a:extLst>
          </p:cNvPr>
          <p:cNvSpPr txBox="1"/>
          <p:nvPr/>
        </p:nvSpPr>
        <p:spPr>
          <a:xfrm>
            <a:off x="5711890" y="8698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CF9470-AF9F-4E0F-BE4B-177A92DE40F8}"/>
              </a:ext>
            </a:extLst>
          </p:cNvPr>
          <p:cNvSpPr txBox="1"/>
          <p:nvPr/>
        </p:nvSpPr>
        <p:spPr>
          <a:xfrm>
            <a:off x="6464908" y="893130"/>
            <a:ext cx="43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58C1B1-7FDE-41E5-B147-ED1BCB74BAF0}"/>
              </a:ext>
            </a:extLst>
          </p:cNvPr>
          <p:cNvSpPr txBox="1"/>
          <p:nvPr/>
        </p:nvSpPr>
        <p:spPr>
          <a:xfrm>
            <a:off x="5724757" y="1796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ADEB71-5541-433C-98DB-CE0DCB014DA1}"/>
              </a:ext>
            </a:extLst>
          </p:cNvPr>
          <p:cNvSpPr txBox="1"/>
          <p:nvPr/>
        </p:nvSpPr>
        <p:spPr>
          <a:xfrm>
            <a:off x="6460093" y="18051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D24DF5-C926-417B-9B43-1F18E64336DA}"/>
              </a:ext>
            </a:extLst>
          </p:cNvPr>
          <p:cNvCxnSpPr>
            <a:cxnSpLocks/>
          </p:cNvCxnSpPr>
          <p:nvPr/>
        </p:nvCxnSpPr>
        <p:spPr>
          <a:xfrm>
            <a:off x="6322633" y="1749527"/>
            <a:ext cx="0" cy="427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1A47C3-115A-4DC8-AEC9-0DD739209570}"/>
              </a:ext>
            </a:extLst>
          </p:cNvPr>
          <p:cNvCxnSpPr>
            <a:cxnSpLocks/>
          </p:cNvCxnSpPr>
          <p:nvPr/>
        </p:nvCxnSpPr>
        <p:spPr>
          <a:xfrm>
            <a:off x="4281267" y="509953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B12BDF1-72A6-4ADD-AE8F-A88CB4ADD1E8}"/>
              </a:ext>
            </a:extLst>
          </p:cNvPr>
          <p:cNvCxnSpPr>
            <a:cxnSpLocks/>
          </p:cNvCxnSpPr>
          <p:nvPr/>
        </p:nvCxnSpPr>
        <p:spPr>
          <a:xfrm>
            <a:off x="7455891" y="4145568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64DEBA2-61EE-41FC-9C1E-044A19D87138}"/>
              </a:ext>
            </a:extLst>
          </p:cNvPr>
          <p:cNvSpPr/>
          <p:nvPr/>
        </p:nvSpPr>
        <p:spPr>
          <a:xfrm>
            <a:off x="6092907" y="5273272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556282-4443-40BE-ACE8-EDD3AA5E3A37}"/>
              </a:ext>
            </a:extLst>
          </p:cNvPr>
          <p:cNvCxnSpPr/>
          <p:nvPr/>
        </p:nvCxnSpPr>
        <p:spPr>
          <a:xfrm>
            <a:off x="6718918" y="527327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E3C0C2-0131-44B3-9D89-FA533CE17B15}"/>
              </a:ext>
            </a:extLst>
          </p:cNvPr>
          <p:cNvCxnSpPr>
            <a:cxnSpLocks/>
          </p:cNvCxnSpPr>
          <p:nvPr/>
        </p:nvCxnSpPr>
        <p:spPr>
          <a:xfrm>
            <a:off x="7489124" y="527327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8F07734-C380-4013-B293-B10FDBC58FF0}"/>
              </a:ext>
            </a:extLst>
          </p:cNvPr>
          <p:cNvCxnSpPr/>
          <p:nvPr/>
        </p:nvCxnSpPr>
        <p:spPr>
          <a:xfrm>
            <a:off x="6092907" y="573750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DE1CF02-6A38-4314-BC27-A6AE3CB4D114}"/>
              </a:ext>
            </a:extLst>
          </p:cNvPr>
          <p:cNvCxnSpPr/>
          <p:nvPr/>
        </p:nvCxnSpPr>
        <p:spPr>
          <a:xfrm>
            <a:off x="6092907" y="618063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0E3F945-0EBC-4D9D-800A-CA9B0830F450}"/>
              </a:ext>
            </a:extLst>
          </p:cNvPr>
          <p:cNvCxnSpPr>
            <a:cxnSpLocks/>
          </p:cNvCxnSpPr>
          <p:nvPr/>
        </p:nvCxnSpPr>
        <p:spPr>
          <a:xfrm>
            <a:off x="7497330" y="618063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6A7048-71CB-492C-8F9B-04606CF0EA22}"/>
              </a:ext>
            </a:extLst>
          </p:cNvPr>
          <p:cNvCxnSpPr>
            <a:cxnSpLocks/>
            <a:stCxn id="8" idx="3"/>
            <a:endCxn id="96" idx="1"/>
          </p:cNvCxnSpPr>
          <p:nvPr/>
        </p:nvCxnSpPr>
        <p:spPr>
          <a:xfrm>
            <a:off x="4993645" y="4871428"/>
            <a:ext cx="1099262" cy="1087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0D0F17A-9074-414A-ADAD-400BA54F3BEA}"/>
              </a:ext>
            </a:extLst>
          </p:cNvPr>
          <p:cNvCxnSpPr>
            <a:cxnSpLocks/>
            <a:stCxn id="96" idx="3"/>
            <a:endCxn id="10" idx="1"/>
          </p:cNvCxnSpPr>
          <p:nvPr/>
        </p:nvCxnSpPr>
        <p:spPr>
          <a:xfrm flipV="1">
            <a:off x="8196027" y="3847378"/>
            <a:ext cx="1867547" cy="2111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9151FC-0964-42E3-9608-E845CB0FE76A}"/>
              </a:ext>
            </a:extLst>
          </p:cNvPr>
          <p:cNvSpPr/>
          <p:nvPr/>
        </p:nvSpPr>
        <p:spPr>
          <a:xfrm>
            <a:off x="7454332" y="833860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C2EBFD4-ACDD-4B24-B296-C71DC722EAD7}"/>
              </a:ext>
            </a:extLst>
          </p:cNvPr>
          <p:cNvCxnSpPr>
            <a:cxnSpLocks/>
          </p:cNvCxnSpPr>
          <p:nvPr/>
        </p:nvCxnSpPr>
        <p:spPr>
          <a:xfrm>
            <a:off x="8115700" y="833860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49CFFA1-E034-44DE-9FA8-BA7EFD44A9E6}"/>
              </a:ext>
            </a:extLst>
          </p:cNvPr>
          <p:cNvCxnSpPr>
            <a:cxnSpLocks/>
          </p:cNvCxnSpPr>
          <p:nvPr/>
        </p:nvCxnSpPr>
        <p:spPr>
          <a:xfrm>
            <a:off x="8861288" y="833860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7C7D32E-B73C-4AEC-9033-8E8AD873E1BA}"/>
              </a:ext>
            </a:extLst>
          </p:cNvPr>
          <p:cNvCxnSpPr/>
          <p:nvPr/>
        </p:nvCxnSpPr>
        <p:spPr>
          <a:xfrm>
            <a:off x="7453536" y="1330840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F38F905-6715-4FE7-A1BD-380436F8425F}"/>
              </a:ext>
            </a:extLst>
          </p:cNvPr>
          <p:cNvCxnSpPr/>
          <p:nvPr/>
        </p:nvCxnSpPr>
        <p:spPr>
          <a:xfrm>
            <a:off x="7448470" y="1796830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781FCAE-C3CF-4A4F-B304-8D317B665B20}"/>
              </a:ext>
            </a:extLst>
          </p:cNvPr>
          <p:cNvCxnSpPr>
            <a:cxnSpLocks/>
          </p:cNvCxnSpPr>
          <p:nvPr/>
        </p:nvCxnSpPr>
        <p:spPr>
          <a:xfrm>
            <a:off x="8861288" y="1796830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0C9A322-2061-4660-815D-D4780A6EF3BB}"/>
              </a:ext>
            </a:extLst>
          </p:cNvPr>
          <p:cNvCxnSpPr>
            <a:cxnSpLocks/>
            <a:stCxn id="7" idx="3"/>
            <a:endCxn id="115" idx="1"/>
          </p:cNvCxnSpPr>
          <p:nvPr/>
        </p:nvCxnSpPr>
        <p:spPr>
          <a:xfrm>
            <a:off x="7004513" y="1495084"/>
            <a:ext cx="449819" cy="24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54370CB-622B-4D74-8F67-DD1BE86E8067}"/>
              </a:ext>
            </a:extLst>
          </p:cNvPr>
          <p:cNvCxnSpPr>
            <a:cxnSpLocks/>
            <a:stCxn id="115" idx="3"/>
            <a:endCxn id="10" idx="1"/>
          </p:cNvCxnSpPr>
          <p:nvPr/>
        </p:nvCxnSpPr>
        <p:spPr>
          <a:xfrm>
            <a:off x="9557452" y="1519660"/>
            <a:ext cx="506122" cy="2327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79730FD-ED8A-46C0-92A8-6F9A9CB80748}"/>
              </a:ext>
            </a:extLst>
          </p:cNvPr>
          <p:cNvSpPr txBox="1"/>
          <p:nvPr/>
        </p:nvSpPr>
        <p:spPr>
          <a:xfrm>
            <a:off x="3022104" y="42567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3CA5186-0CBC-4BAB-908D-CF3E218227C3}"/>
              </a:ext>
            </a:extLst>
          </p:cNvPr>
          <p:cNvSpPr txBox="1"/>
          <p:nvPr/>
        </p:nvSpPr>
        <p:spPr>
          <a:xfrm>
            <a:off x="3019374" y="4683677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B5BB38-832A-445A-BC54-2395B0C9A369}"/>
              </a:ext>
            </a:extLst>
          </p:cNvPr>
          <p:cNvSpPr txBox="1"/>
          <p:nvPr/>
        </p:nvSpPr>
        <p:spPr>
          <a:xfrm>
            <a:off x="3026126" y="5156324"/>
            <a:ext cx="19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25F594-20C3-490E-B6BB-35E458620E17}"/>
              </a:ext>
            </a:extLst>
          </p:cNvPr>
          <p:cNvSpPr txBox="1"/>
          <p:nvPr/>
        </p:nvSpPr>
        <p:spPr>
          <a:xfrm>
            <a:off x="3721303" y="423962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D090BCC-42FB-4720-9CA3-1CF7502551CB}"/>
              </a:ext>
            </a:extLst>
          </p:cNvPr>
          <p:cNvSpPr txBox="1"/>
          <p:nvPr/>
        </p:nvSpPr>
        <p:spPr>
          <a:xfrm>
            <a:off x="3729404" y="518389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7A99D97-C7F5-4CA1-A093-B0A23ACCC0B5}"/>
              </a:ext>
            </a:extLst>
          </p:cNvPr>
          <p:cNvSpPr txBox="1"/>
          <p:nvPr/>
        </p:nvSpPr>
        <p:spPr>
          <a:xfrm>
            <a:off x="4510988" y="42567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4ED2C8-A896-4F69-83A7-AD2BBF9973CA}"/>
              </a:ext>
            </a:extLst>
          </p:cNvPr>
          <p:cNvSpPr txBox="1"/>
          <p:nvPr/>
        </p:nvSpPr>
        <p:spPr>
          <a:xfrm>
            <a:off x="4522473" y="5169305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A31709E-9C2E-4B19-BFCF-453AF95029E5}"/>
              </a:ext>
            </a:extLst>
          </p:cNvPr>
          <p:cNvSpPr/>
          <p:nvPr/>
        </p:nvSpPr>
        <p:spPr>
          <a:xfrm>
            <a:off x="7449641" y="849881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CODE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4EFECBF-B186-4B25-90B1-476AFAD3034B}"/>
              </a:ext>
            </a:extLst>
          </p:cNvPr>
          <p:cNvCxnSpPr/>
          <p:nvPr/>
        </p:nvCxnSpPr>
        <p:spPr>
          <a:xfrm>
            <a:off x="8061971" y="856425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DC66E5-CFDF-4F45-848D-DAB5BA6AAC0F}"/>
              </a:ext>
            </a:extLst>
          </p:cNvPr>
          <p:cNvCxnSpPr>
            <a:cxnSpLocks/>
          </p:cNvCxnSpPr>
          <p:nvPr/>
        </p:nvCxnSpPr>
        <p:spPr>
          <a:xfrm>
            <a:off x="8832177" y="856425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BD8F150-1DC0-4E12-8605-D1250503359F}"/>
              </a:ext>
            </a:extLst>
          </p:cNvPr>
          <p:cNvCxnSpPr/>
          <p:nvPr/>
        </p:nvCxnSpPr>
        <p:spPr>
          <a:xfrm>
            <a:off x="7435960" y="1320660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6EBC7D-2120-4DC9-852A-6C15E65CD2A6}"/>
              </a:ext>
            </a:extLst>
          </p:cNvPr>
          <p:cNvCxnSpPr/>
          <p:nvPr/>
        </p:nvCxnSpPr>
        <p:spPr>
          <a:xfrm>
            <a:off x="7435960" y="1763790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26E9C7-10ED-4FAA-9870-1BD69114FE05}"/>
              </a:ext>
            </a:extLst>
          </p:cNvPr>
          <p:cNvCxnSpPr>
            <a:cxnSpLocks/>
          </p:cNvCxnSpPr>
          <p:nvPr/>
        </p:nvCxnSpPr>
        <p:spPr>
          <a:xfrm>
            <a:off x="8840383" y="1763790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464BF2D-5EB4-4B97-B112-9E2F36D562D3}"/>
              </a:ext>
            </a:extLst>
          </p:cNvPr>
          <p:cNvSpPr txBox="1"/>
          <p:nvPr/>
        </p:nvSpPr>
        <p:spPr>
          <a:xfrm>
            <a:off x="7581220" y="920974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757E513-CBE6-4A46-AF48-B41284D11329}"/>
              </a:ext>
            </a:extLst>
          </p:cNvPr>
          <p:cNvSpPr txBox="1"/>
          <p:nvPr/>
        </p:nvSpPr>
        <p:spPr>
          <a:xfrm>
            <a:off x="7578490" y="1347930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792C7F8-AF66-445B-90C0-F599A7C8DF9C}"/>
              </a:ext>
            </a:extLst>
          </p:cNvPr>
          <p:cNvSpPr txBox="1"/>
          <p:nvPr/>
        </p:nvSpPr>
        <p:spPr>
          <a:xfrm>
            <a:off x="7585241" y="1820577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9A12E65-E486-4959-A069-643917138083}"/>
              </a:ext>
            </a:extLst>
          </p:cNvPr>
          <p:cNvSpPr txBox="1"/>
          <p:nvPr/>
        </p:nvSpPr>
        <p:spPr>
          <a:xfrm>
            <a:off x="8280419" y="903876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C90C36E-48D9-406C-A457-033AFCA54759}"/>
              </a:ext>
            </a:extLst>
          </p:cNvPr>
          <p:cNvSpPr txBox="1"/>
          <p:nvPr/>
        </p:nvSpPr>
        <p:spPr>
          <a:xfrm>
            <a:off x="8288520" y="1848145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3A4B284-2E86-4456-B9A8-94350300E3B9}"/>
              </a:ext>
            </a:extLst>
          </p:cNvPr>
          <p:cNvSpPr txBox="1"/>
          <p:nvPr/>
        </p:nvSpPr>
        <p:spPr>
          <a:xfrm>
            <a:off x="9070104" y="920974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FD3984C-40BA-4A19-A6C0-54FFED251384}"/>
              </a:ext>
            </a:extLst>
          </p:cNvPr>
          <p:cNvSpPr txBox="1"/>
          <p:nvPr/>
        </p:nvSpPr>
        <p:spPr>
          <a:xfrm>
            <a:off x="9081589" y="1833558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1E06B39-C3DC-4E80-BA0B-031807D12F4A}"/>
              </a:ext>
            </a:extLst>
          </p:cNvPr>
          <p:cNvSpPr/>
          <p:nvPr/>
        </p:nvSpPr>
        <p:spPr>
          <a:xfrm>
            <a:off x="6075513" y="3181947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5D01B62-74F0-4748-9864-B6BDC187B040}"/>
              </a:ext>
            </a:extLst>
          </p:cNvPr>
          <p:cNvCxnSpPr>
            <a:cxnSpLocks/>
          </p:cNvCxnSpPr>
          <p:nvPr/>
        </p:nvCxnSpPr>
        <p:spPr>
          <a:xfrm>
            <a:off x="6736881" y="3181947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6E47EE2-E07F-4388-8FFB-666DEC8B5421}"/>
              </a:ext>
            </a:extLst>
          </p:cNvPr>
          <p:cNvCxnSpPr>
            <a:cxnSpLocks/>
          </p:cNvCxnSpPr>
          <p:nvPr/>
        </p:nvCxnSpPr>
        <p:spPr>
          <a:xfrm>
            <a:off x="7482469" y="3181947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A2530BE-C251-48A5-896A-8754DF58E84A}"/>
              </a:ext>
            </a:extLst>
          </p:cNvPr>
          <p:cNvCxnSpPr/>
          <p:nvPr/>
        </p:nvCxnSpPr>
        <p:spPr>
          <a:xfrm>
            <a:off x="6074717" y="3678927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F0F822A-E11A-4F6C-B0AE-CDE530A5F18A}"/>
              </a:ext>
            </a:extLst>
          </p:cNvPr>
          <p:cNvCxnSpPr/>
          <p:nvPr/>
        </p:nvCxnSpPr>
        <p:spPr>
          <a:xfrm>
            <a:off x="6069651" y="4144917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33589E-6FDC-440D-A481-7D2DF2AB7BD5}"/>
              </a:ext>
            </a:extLst>
          </p:cNvPr>
          <p:cNvCxnSpPr>
            <a:cxnSpLocks/>
          </p:cNvCxnSpPr>
          <p:nvPr/>
        </p:nvCxnSpPr>
        <p:spPr>
          <a:xfrm>
            <a:off x="7482469" y="4144917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93075C1-9953-487B-B1F6-B9AB4C341B4D}"/>
              </a:ext>
            </a:extLst>
          </p:cNvPr>
          <p:cNvSpPr/>
          <p:nvPr/>
        </p:nvSpPr>
        <p:spPr>
          <a:xfrm>
            <a:off x="6070822" y="319796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sz="1600" dirty="0">
                <a:solidFill>
                  <a:schemeClr val="tx1"/>
                </a:solidFill>
              </a:rPr>
              <a:t>FRONT-END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D74B966-FE4D-44A2-8815-27B4DB409210}"/>
              </a:ext>
            </a:extLst>
          </p:cNvPr>
          <p:cNvCxnSpPr/>
          <p:nvPr/>
        </p:nvCxnSpPr>
        <p:spPr>
          <a:xfrm>
            <a:off x="6683152" y="3204512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F604E13-D6C3-4770-BFE9-028780652206}"/>
              </a:ext>
            </a:extLst>
          </p:cNvPr>
          <p:cNvCxnSpPr>
            <a:cxnSpLocks/>
          </p:cNvCxnSpPr>
          <p:nvPr/>
        </p:nvCxnSpPr>
        <p:spPr>
          <a:xfrm>
            <a:off x="7453358" y="3204512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04CDD2-5D73-4AA7-81DD-B9116860761B}"/>
              </a:ext>
            </a:extLst>
          </p:cNvPr>
          <p:cNvCxnSpPr/>
          <p:nvPr/>
        </p:nvCxnSpPr>
        <p:spPr>
          <a:xfrm>
            <a:off x="6057141" y="366874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2B8D06-D0FA-4878-A0CE-A7F6F3367743}"/>
              </a:ext>
            </a:extLst>
          </p:cNvPr>
          <p:cNvCxnSpPr/>
          <p:nvPr/>
        </p:nvCxnSpPr>
        <p:spPr>
          <a:xfrm>
            <a:off x="6057141" y="4111877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06ABA7D-4FFB-4354-B184-006E901EA19F}"/>
              </a:ext>
            </a:extLst>
          </p:cNvPr>
          <p:cNvCxnSpPr>
            <a:cxnSpLocks/>
          </p:cNvCxnSpPr>
          <p:nvPr/>
        </p:nvCxnSpPr>
        <p:spPr>
          <a:xfrm>
            <a:off x="7461564" y="4111877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F2DA2BE7-5CD5-450E-A17E-7B1EE00913F1}"/>
              </a:ext>
            </a:extLst>
          </p:cNvPr>
          <p:cNvSpPr txBox="1"/>
          <p:nvPr/>
        </p:nvSpPr>
        <p:spPr>
          <a:xfrm>
            <a:off x="6202401" y="3269061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F1CADA2-E007-4DE3-B7D5-FEB85ADE5D55}"/>
              </a:ext>
            </a:extLst>
          </p:cNvPr>
          <p:cNvSpPr txBox="1"/>
          <p:nvPr/>
        </p:nvSpPr>
        <p:spPr>
          <a:xfrm>
            <a:off x="6199671" y="3696017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3C0BE3F-21ED-4ADA-A195-45C73DF3E2E6}"/>
              </a:ext>
            </a:extLst>
          </p:cNvPr>
          <p:cNvSpPr txBox="1"/>
          <p:nvPr/>
        </p:nvSpPr>
        <p:spPr>
          <a:xfrm>
            <a:off x="6206422" y="4168664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E621F5D-E296-4FA5-86A4-AB63C0181237}"/>
              </a:ext>
            </a:extLst>
          </p:cNvPr>
          <p:cNvSpPr txBox="1"/>
          <p:nvPr/>
        </p:nvSpPr>
        <p:spPr>
          <a:xfrm>
            <a:off x="6901600" y="325196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3C58790-F20D-4A86-AFFF-2C141EB2C71E}"/>
              </a:ext>
            </a:extLst>
          </p:cNvPr>
          <p:cNvSpPr txBox="1"/>
          <p:nvPr/>
        </p:nvSpPr>
        <p:spPr>
          <a:xfrm>
            <a:off x="6909701" y="419623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2C3E263-2EB4-464C-8672-4DE16AA6402E}"/>
              </a:ext>
            </a:extLst>
          </p:cNvPr>
          <p:cNvSpPr txBox="1"/>
          <p:nvPr/>
        </p:nvSpPr>
        <p:spPr>
          <a:xfrm>
            <a:off x="7691285" y="3269061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DCE8186-64A5-48AA-90C3-88D957D63B94}"/>
              </a:ext>
            </a:extLst>
          </p:cNvPr>
          <p:cNvSpPr txBox="1"/>
          <p:nvPr/>
        </p:nvSpPr>
        <p:spPr>
          <a:xfrm>
            <a:off x="7702770" y="4181645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D7CC91F-8F9C-4610-A1C6-DC30F826BE03}"/>
              </a:ext>
            </a:extLst>
          </p:cNvPr>
          <p:cNvSpPr/>
          <p:nvPr/>
        </p:nvSpPr>
        <p:spPr>
          <a:xfrm>
            <a:off x="6102664" y="5263898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74938B2-DABF-4D52-BEB2-2F4752906B33}"/>
              </a:ext>
            </a:extLst>
          </p:cNvPr>
          <p:cNvCxnSpPr>
            <a:cxnSpLocks/>
          </p:cNvCxnSpPr>
          <p:nvPr/>
        </p:nvCxnSpPr>
        <p:spPr>
          <a:xfrm>
            <a:off x="6764032" y="5263898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F91A49A-BD15-4296-A49C-A9EBF0476A5E}"/>
              </a:ext>
            </a:extLst>
          </p:cNvPr>
          <p:cNvCxnSpPr>
            <a:cxnSpLocks/>
          </p:cNvCxnSpPr>
          <p:nvPr/>
        </p:nvCxnSpPr>
        <p:spPr>
          <a:xfrm>
            <a:off x="7509620" y="5263898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ADC85FC-30A7-43FA-A2B4-8BF7D80BA8D5}"/>
              </a:ext>
            </a:extLst>
          </p:cNvPr>
          <p:cNvCxnSpPr/>
          <p:nvPr/>
        </p:nvCxnSpPr>
        <p:spPr>
          <a:xfrm>
            <a:off x="6101868" y="576087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51A6F8-C8D3-4B12-A27A-6CA0254F1C29}"/>
              </a:ext>
            </a:extLst>
          </p:cNvPr>
          <p:cNvCxnSpPr/>
          <p:nvPr/>
        </p:nvCxnSpPr>
        <p:spPr>
          <a:xfrm>
            <a:off x="6096802" y="6226868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8426141-7C9D-41D1-B881-30E353D8E480}"/>
              </a:ext>
            </a:extLst>
          </p:cNvPr>
          <p:cNvCxnSpPr>
            <a:cxnSpLocks/>
          </p:cNvCxnSpPr>
          <p:nvPr/>
        </p:nvCxnSpPr>
        <p:spPr>
          <a:xfrm>
            <a:off x="7509620" y="6226868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12FB965-D3C3-4A8E-B1FA-6476E89250E7}"/>
              </a:ext>
            </a:extLst>
          </p:cNvPr>
          <p:cNvSpPr/>
          <p:nvPr/>
        </p:nvSpPr>
        <p:spPr>
          <a:xfrm>
            <a:off x="6097973" y="5279919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BACK-END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76BB50B3-062D-4144-AEBA-57CBAFE0E922}"/>
              </a:ext>
            </a:extLst>
          </p:cNvPr>
          <p:cNvCxnSpPr/>
          <p:nvPr/>
        </p:nvCxnSpPr>
        <p:spPr>
          <a:xfrm>
            <a:off x="6710303" y="5286463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2EF8FCD-C775-488F-946D-9ABA910F2A06}"/>
              </a:ext>
            </a:extLst>
          </p:cNvPr>
          <p:cNvCxnSpPr>
            <a:cxnSpLocks/>
          </p:cNvCxnSpPr>
          <p:nvPr/>
        </p:nvCxnSpPr>
        <p:spPr>
          <a:xfrm>
            <a:off x="7480509" y="5286463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9CBE81B-6219-46BA-8C34-09CC685B1B32}"/>
              </a:ext>
            </a:extLst>
          </p:cNvPr>
          <p:cNvCxnSpPr/>
          <p:nvPr/>
        </p:nvCxnSpPr>
        <p:spPr>
          <a:xfrm>
            <a:off x="6084292" y="5750698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9E0EE81-E028-4A0A-9022-EA8D824EFF47}"/>
              </a:ext>
            </a:extLst>
          </p:cNvPr>
          <p:cNvCxnSpPr/>
          <p:nvPr/>
        </p:nvCxnSpPr>
        <p:spPr>
          <a:xfrm>
            <a:off x="6084292" y="6193828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3C67FD0-2E39-432B-93CC-7EC9521F8D03}"/>
              </a:ext>
            </a:extLst>
          </p:cNvPr>
          <p:cNvCxnSpPr>
            <a:cxnSpLocks/>
          </p:cNvCxnSpPr>
          <p:nvPr/>
        </p:nvCxnSpPr>
        <p:spPr>
          <a:xfrm>
            <a:off x="7488715" y="6193828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C5E8776-E547-4848-BEBB-FFF4A62D2C4D}"/>
              </a:ext>
            </a:extLst>
          </p:cNvPr>
          <p:cNvSpPr txBox="1"/>
          <p:nvPr/>
        </p:nvSpPr>
        <p:spPr>
          <a:xfrm>
            <a:off x="6229552" y="5351012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6CA207A-E66E-40BA-80C4-1E469E667299}"/>
              </a:ext>
            </a:extLst>
          </p:cNvPr>
          <p:cNvSpPr txBox="1"/>
          <p:nvPr/>
        </p:nvSpPr>
        <p:spPr>
          <a:xfrm>
            <a:off x="6226822" y="5777968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349E0CA-C8C9-4BE2-B5A7-7F444112CDAA}"/>
              </a:ext>
            </a:extLst>
          </p:cNvPr>
          <p:cNvSpPr txBox="1"/>
          <p:nvPr/>
        </p:nvSpPr>
        <p:spPr>
          <a:xfrm>
            <a:off x="6233573" y="6250615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672DA11-8EC5-4F63-BC4E-690A807D0005}"/>
              </a:ext>
            </a:extLst>
          </p:cNvPr>
          <p:cNvSpPr txBox="1"/>
          <p:nvPr/>
        </p:nvSpPr>
        <p:spPr>
          <a:xfrm>
            <a:off x="6928751" y="5333914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E69BAE-DB7E-4CC7-A1EE-DD38F6440AD6}"/>
              </a:ext>
            </a:extLst>
          </p:cNvPr>
          <p:cNvSpPr txBox="1"/>
          <p:nvPr/>
        </p:nvSpPr>
        <p:spPr>
          <a:xfrm>
            <a:off x="6936852" y="6278183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4053FBA-F2DB-4C66-A3C1-88AE1665058F}"/>
              </a:ext>
            </a:extLst>
          </p:cNvPr>
          <p:cNvSpPr txBox="1"/>
          <p:nvPr/>
        </p:nvSpPr>
        <p:spPr>
          <a:xfrm>
            <a:off x="7718436" y="5351012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A57E24-1C43-4A87-8AA7-EF6ABC9E3D5A}"/>
              </a:ext>
            </a:extLst>
          </p:cNvPr>
          <p:cNvSpPr txBox="1"/>
          <p:nvPr/>
        </p:nvSpPr>
        <p:spPr>
          <a:xfrm>
            <a:off x="7729921" y="6263596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A6E1754-4FD2-40C2-A7A4-D071B5FE1959}"/>
              </a:ext>
            </a:extLst>
          </p:cNvPr>
          <p:cNvSpPr/>
          <p:nvPr/>
        </p:nvSpPr>
        <p:spPr>
          <a:xfrm>
            <a:off x="10052052" y="3182136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65F6881-B164-4DFE-B058-257CD3121724}"/>
              </a:ext>
            </a:extLst>
          </p:cNvPr>
          <p:cNvCxnSpPr>
            <a:cxnSpLocks/>
          </p:cNvCxnSpPr>
          <p:nvPr/>
        </p:nvCxnSpPr>
        <p:spPr>
          <a:xfrm>
            <a:off x="10713420" y="3182136"/>
            <a:ext cx="0" cy="139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11FC076-38AF-4114-80C0-3805642952D0}"/>
              </a:ext>
            </a:extLst>
          </p:cNvPr>
          <p:cNvCxnSpPr>
            <a:cxnSpLocks/>
          </p:cNvCxnSpPr>
          <p:nvPr/>
        </p:nvCxnSpPr>
        <p:spPr>
          <a:xfrm>
            <a:off x="11459008" y="3182136"/>
            <a:ext cx="0" cy="4969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FE1A65E-BC74-4011-8A61-62EF072B8BE1}"/>
              </a:ext>
            </a:extLst>
          </p:cNvPr>
          <p:cNvCxnSpPr/>
          <p:nvPr/>
        </p:nvCxnSpPr>
        <p:spPr>
          <a:xfrm>
            <a:off x="10051256" y="3679116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17CF014-ABD8-4D09-AAAE-21C4E14CD19C}"/>
              </a:ext>
            </a:extLst>
          </p:cNvPr>
          <p:cNvCxnSpPr/>
          <p:nvPr/>
        </p:nvCxnSpPr>
        <p:spPr>
          <a:xfrm>
            <a:off x="10046190" y="4145106"/>
            <a:ext cx="21089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F953C22-91E8-4A81-8BEF-6B216AD84DFC}"/>
              </a:ext>
            </a:extLst>
          </p:cNvPr>
          <p:cNvCxnSpPr>
            <a:cxnSpLocks/>
          </p:cNvCxnSpPr>
          <p:nvPr/>
        </p:nvCxnSpPr>
        <p:spPr>
          <a:xfrm>
            <a:off x="11459008" y="4145106"/>
            <a:ext cx="0" cy="408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430CE58-8D1A-4F3F-862F-CA90C59B2451}"/>
              </a:ext>
            </a:extLst>
          </p:cNvPr>
          <p:cNvSpPr/>
          <p:nvPr/>
        </p:nvSpPr>
        <p:spPr>
          <a:xfrm>
            <a:off x="10047361" y="3198157"/>
            <a:ext cx="2103120" cy="137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FINISH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756464E-E84D-4B96-B46A-4F3DAE385FB2}"/>
              </a:ext>
            </a:extLst>
          </p:cNvPr>
          <p:cNvCxnSpPr/>
          <p:nvPr/>
        </p:nvCxnSpPr>
        <p:spPr>
          <a:xfrm>
            <a:off x="10659691" y="3204701"/>
            <a:ext cx="0" cy="137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839AF47-8BBF-40EE-AEF2-7B31B0EF8914}"/>
              </a:ext>
            </a:extLst>
          </p:cNvPr>
          <p:cNvCxnSpPr>
            <a:cxnSpLocks/>
          </p:cNvCxnSpPr>
          <p:nvPr/>
        </p:nvCxnSpPr>
        <p:spPr>
          <a:xfrm>
            <a:off x="11429897" y="3204701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5693321-6C69-425A-8DAD-2CAD268747F8}"/>
              </a:ext>
            </a:extLst>
          </p:cNvPr>
          <p:cNvCxnSpPr/>
          <p:nvPr/>
        </p:nvCxnSpPr>
        <p:spPr>
          <a:xfrm>
            <a:off x="10033680" y="366893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0A717CF-8B61-4708-9F26-C1A0A8BA191D}"/>
              </a:ext>
            </a:extLst>
          </p:cNvPr>
          <p:cNvCxnSpPr/>
          <p:nvPr/>
        </p:nvCxnSpPr>
        <p:spPr>
          <a:xfrm>
            <a:off x="10033680" y="4112066"/>
            <a:ext cx="21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2B5128B-27BA-4ADC-92BC-E83590C5819F}"/>
              </a:ext>
            </a:extLst>
          </p:cNvPr>
          <p:cNvCxnSpPr>
            <a:cxnSpLocks/>
          </p:cNvCxnSpPr>
          <p:nvPr/>
        </p:nvCxnSpPr>
        <p:spPr>
          <a:xfrm>
            <a:off x="11438103" y="4112066"/>
            <a:ext cx="0" cy="46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7FF0CE3C-5808-4999-939A-DE8ACE82DCCD}"/>
              </a:ext>
            </a:extLst>
          </p:cNvPr>
          <p:cNvSpPr txBox="1"/>
          <p:nvPr/>
        </p:nvSpPr>
        <p:spPr>
          <a:xfrm>
            <a:off x="10178940" y="3269250"/>
            <a:ext cx="4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AC9A371-ACA3-40F3-A319-0115067CF492}"/>
              </a:ext>
            </a:extLst>
          </p:cNvPr>
          <p:cNvSpPr txBox="1"/>
          <p:nvPr/>
        </p:nvSpPr>
        <p:spPr>
          <a:xfrm>
            <a:off x="10176210" y="3696206"/>
            <a:ext cx="2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5C5B758-B90D-404F-8B88-17DA0F436381}"/>
              </a:ext>
            </a:extLst>
          </p:cNvPr>
          <p:cNvSpPr txBox="1"/>
          <p:nvPr/>
        </p:nvSpPr>
        <p:spPr>
          <a:xfrm>
            <a:off x="10182961" y="4168853"/>
            <a:ext cx="4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9AFDB11-998B-48F1-B973-77AF136F1487}"/>
              </a:ext>
            </a:extLst>
          </p:cNvPr>
          <p:cNvSpPr txBox="1"/>
          <p:nvPr/>
        </p:nvSpPr>
        <p:spPr>
          <a:xfrm>
            <a:off x="10878139" y="3252152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973E6B-2253-458A-8EA7-A45B02E3EA65}"/>
              </a:ext>
            </a:extLst>
          </p:cNvPr>
          <p:cNvSpPr txBox="1"/>
          <p:nvPr/>
        </p:nvSpPr>
        <p:spPr>
          <a:xfrm>
            <a:off x="10886240" y="4196421"/>
            <a:ext cx="26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F6BEE2B-4E62-431D-8C60-F7BDFD1E183A}"/>
              </a:ext>
            </a:extLst>
          </p:cNvPr>
          <p:cNvSpPr txBox="1"/>
          <p:nvPr/>
        </p:nvSpPr>
        <p:spPr>
          <a:xfrm>
            <a:off x="11667824" y="3269250"/>
            <a:ext cx="44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438A378-04E9-467E-9DDD-50B6017A912E}"/>
              </a:ext>
            </a:extLst>
          </p:cNvPr>
          <p:cNvSpPr txBox="1"/>
          <p:nvPr/>
        </p:nvSpPr>
        <p:spPr>
          <a:xfrm>
            <a:off x="11679309" y="4181834"/>
            <a:ext cx="43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447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57D746-F92F-4EBB-B833-62247740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25E95-663A-466E-BC74-D19BACB59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199"/>
            <a:ext cx="12192000" cy="6884397"/>
          </a:xfrm>
        </p:spPr>
      </p:pic>
    </p:spTree>
    <p:extLst>
      <p:ext uri="{BB962C8B-B14F-4D97-AF65-F5344CB8AC3E}">
        <p14:creationId xmlns:p14="http://schemas.microsoft.com/office/powerpoint/2010/main" val="22227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6EBC17-D26C-4D6F-8731-43E0106E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106D9-6F36-40BE-A176-675879096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024" y="1463039"/>
            <a:ext cx="10194170" cy="46142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11DB2-714D-44A5-AD59-7E29D92AD302}"/>
              </a:ext>
            </a:extLst>
          </p:cNvPr>
          <p:cNvSpPr txBox="1"/>
          <p:nvPr/>
        </p:nvSpPr>
        <p:spPr>
          <a:xfrm>
            <a:off x="604910" y="337625"/>
            <a:ext cx="422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BASELINE BUDGET</a:t>
            </a:r>
          </a:p>
        </p:txBody>
      </p:sp>
    </p:spTree>
    <p:extLst>
      <p:ext uri="{BB962C8B-B14F-4D97-AF65-F5344CB8AC3E}">
        <p14:creationId xmlns:p14="http://schemas.microsoft.com/office/powerpoint/2010/main" val="6813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DA147A4-F1C0-4AE5-A996-1F2D52C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4CEF-5455-435C-A486-9C8C2D886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8000" b="1" dirty="0">
                <a:solidFill>
                  <a:srgbClr val="FF0000"/>
                </a:solidFill>
                <a:effectLst/>
                <a:latin typeface="Calibri-Bold"/>
              </a:rPr>
              <a:t>Project team:  </a:t>
            </a:r>
            <a:endParaRPr lang="en-US" sz="11500" dirty="0"/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</a:t>
            </a:r>
            <a:r>
              <a:rPr lang="en-US" sz="4400" b="1" i="1" dirty="0">
                <a:solidFill>
                  <a:schemeClr val="bg2">
                    <a:lumMod val="10000"/>
                  </a:schemeClr>
                </a:solidFill>
                <a:effectLst/>
                <a:latin typeface="SymbolMT"/>
              </a:rPr>
              <a:t>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Youssef Ramadan. 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-Italic"/>
              </a:rPr>
              <a:t>Youssef </a:t>
            </a:r>
            <a:r>
              <a:rPr lang="en-US" sz="4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-Italic"/>
              </a:rPr>
              <a:t>ashraf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-Italic"/>
              </a:rPr>
              <a:t>. </a:t>
            </a:r>
            <a:endParaRPr lang="en-US" sz="4400" b="1" i="1" dirty="0">
              <a:solidFill>
                <a:schemeClr val="accent1">
                  <a:lumMod val="75000"/>
                </a:schemeClr>
              </a:solidFill>
              <a:effectLst/>
              <a:latin typeface="SymbolMT"/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Youssef Mohamed. 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Jacoup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4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zaghloul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. 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Mohamed </a:t>
            </a:r>
            <a:r>
              <a:rPr lang="en-US" sz="44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elsaied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. 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SymbolMT"/>
              </a:rPr>
              <a:t>• </a:t>
            </a:r>
            <a:r>
              <a:rPr lang="en-US" sz="4400" b="1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Ahmed Mohamed </a:t>
            </a:r>
            <a:r>
              <a:rPr lang="en-US" sz="4400" b="1" i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abser</a:t>
            </a:r>
            <a:endParaRPr lang="en-US" sz="6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8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63C326-942C-442C-A21D-2AF8354A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0"/>
            <a:ext cx="10515600" cy="36512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BE7C-7FAA-4541-9513-CBD5B0BE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73439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Project sponsor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Ministry of Transportation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 </a:t>
            </a:r>
            <a:endParaRPr lang="en-US" sz="3600" dirty="0"/>
          </a:p>
          <a:p>
            <a:pPr algn="l">
              <a:lnSpc>
                <a:spcPct val="150000"/>
              </a:lnSpc>
            </a:pPr>
            <a:endParaRPr lang="en-US" sz="900" b="1" dirty="0">
              <a:solidFill>
                <a:srgbClr val="FF0000"/>
              </a:solidFill>
              <a:effectLst/>
              <a:latin typeface="Calibri-Bold"/>
            </a:endParaRP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Project manager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Ahmed Mohamed </a:t>
            </a:r>
            <a:r>
              <a:rPr lang="en-US" sz="2800" b="1" dirty="0" err="1">
                <a:effectLst/>
                <a:latin typeface="Calibri" panose="020F0502020204030204" pitchFamily="34" charset="0"/>
              </a:rPr>
              <a:t>abser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 </a:t>
            </a:r>
            <a:endParaRPr lang="en-US" sz="3600" b="1" dirty="0"/>
          </a:p>
          <a:p>
            <a:pPr algn="l">
              <a:lnSpc>
                <a:spcPct val="150000"/>
              </a:lnSpc>
            </a:pPr>
            <a:endParaRPr lang="en-US" sz="900" b="1" dirty="0">
              <a:solidFill>
                <a:srgbClr val="FF0000"/>
              </a:solidFill>
              <a:effectLst/>
              <a:latin typeface="Calibri-Bold"/>
            </a:endParaRP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Purpose of the project</a:t>
            </a:r>
            <a:r>
              <a:rPr lang="en-US" sz="2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:</a:t>
            </a:r>
            <a:endParaRPr lang="en-US" sz="900" b="1" dirty="0">
              <a:solidFill>
                <a:srgbClr val="7030A0"/>
              </a:solidFill>
              <a:effectLst/>
              <a:latin typeface="Calibri" panose="020F0502020204030204" pitchFamily="3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1-Enhance the security with simplifying parking system. </a:t>
            </a:r>
            <a:endParaRPr lang="en-US" sz="3600" b="1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2-Smart system that parks a number of vehicles with the least space possible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>
                <a:effectLst/>
                <a:latin typeface="Calibri" panose="020F0502020204030204" pitchFamily="34" charset="0"/>
              </a:rPr>
              <a:t>3-Solves the vandalism in special malls. </a:t>
            </a:r>
          </a:p>
          <a:p>
            <a:pPr marL="0" indent="0" algn="l">
              <a:buNone/>
            </a:pP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28773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3726EA-5EF8-434A-9BF9-8201BDEE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82667-4808-4C02-908B-81B55898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Scoop: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Parking zone should allocated either on-street or off-street.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parking zone is identified by sign boards.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on-street parking zone will have no obstructions on road.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LED signboards will be installed at the entry point of the parking zone.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Real time vacancy availability will be displayed on LED signboards at the entry.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Vehicle occupancy detectors installed on the ground ; one number each for a parking slot.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The vehicle detector is battery operated and will continuously sense the presence of vehicle in the slot and sends the data on the receiver wirelessly.</a:t>
            </a:r>
          </a:p>
          <a:p>
            <a:pPr marL="0" indent="0">
              <a:buNone/>
            </a:pPr>
            <a:r>
              <a:rPr lang="en-US" b="1" i="1" dirty="0">
                <a:effectLst/>
              </a:rPr>
              <a:t>8)  An application will be introduced to assist drivers .</a:t>
            </a:r>
          </a:p>
          <a:p>
            <a:pPr marL="0" indent="0">
              <a:buNone/>
            </a:pPr>
            <a:r>
              <a:rPr lang="en-US" b="1" i="1" dirty="0">
                <a:effectLst/>
              </a:rPr>
              <a:t>9)  the Application is only to help the drivers team at this stage, others such as support are out of the scope</a:t>
            </a:r>
            <a:r>
              <a:rPr lang="en-US" i="1" dirty="0">
                <a:effectLst/>
              </a:rPr>
              <a:t>.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0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8EC9D2-2562-4902-A242-5455FEA9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15" y="6069389"/>
            <a:ext cx="10515600" cy="10161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033A-D294-4562-8E99-83CDA01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Business case : </a:t>
            </a:r>
            <a:endParaRPr lang="en-US" sz="3600" dirty="0"/>
          </a:p>
          <a:p>
            <a:r>
              <a:rPr lang="en-US" sz="2400" b="1" dirty="0">
                <a:effectLst/>
              </a:rPr>
              <a:t>The aim of this project is to create an application of a parking, android application and a web application </a:t>
            </a:r>
            <a:endParaRPr lang="en-US" sz="2400" b="1" dirty="0"/>
          </a:p>
          <a:p>
            <a:r>
              <a:rPr lang="en-US" sz="2400" b="1" dirty="0">
                <a:effectLst/>
              </a:rPr>
              <a:t>known as Smart Parking System. This system will be used by the special mall parking area. </a:t>
            </a:r>
            <a:endParaRPr lang="en-US" sz="2400" b="1" dirty="0"/>
          </a:p>
          <a:p>
            <a:r>
              <a:rPr lang="en-US" sz="2400" b="1" dirty="0">
                <a:effectLst/>
              </a:rPr>
              <a:t>The main purpose of this project is to develop a system that will ease the parking process 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effectLst/>
              </a:rPr>
              <a:t>    around special malls. </a:t>
            </a:r>
          </a:p>
          <a:p>
            <a:r>
              <a:rPr lang="en-US" sz="2400" b="1" dirty="0">
                <a:effectLst/>
              </a:rPr>
              <a:t>The system will help control the parking slot availability and also allow drivers to book for a parking slot before reaching the parking area.</a:t>
            </a:r>
          </a:p>
          <a:p>
            <a:r>
              <a:rPr lang="en-US" sz="2400" b="1" dirty="0">
                <a:effectLst/>
              </a:rPr>
              <a:t>The reservation will be for a certain period of time of which if the driver does not reach the parking area, their reservation will be expired.</a:t>
            </a:r>
          </a:p>
          <a:p>
            <a:r>
              <a:rPr lang="en-US" sz="2400" b="1" dirty="0">
                <a:effectLst/>
              </a:rPr>
              <a:t>The android application will help people book and see available parking slots , While the website will be used to see the available slot and also renew the reservation when they are expired.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3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274C32-54D3-4331-8C51-7F2D928D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11014"/>
            <a:ext cx="10515600" cy="2110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AD74-F168-4F0B-8639-F81FABC0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74"/>
            <a:ext cx="10515600" cy="6759526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Key deliverables </a:t>
            </a:r>
            <a:endParaRPr lang="en-US" sz="4800" dirty="0"/>
          </a:p>
          <a:p>
            <a:r>
              <a:rPr lang="en-US" b="1" dirty="0">
                <a:effectLst/>
                <a:latin typeface="Calibri" panose="020F0502020204030204" pitchFamily="34" charset="0"/>
              </a:rPr>
              <a:t>Smart Parking mobile application that will work on both android and IOS . </a:t>
            </a:r>
            <a:endParaRPr lang="en-US" sz="4000" b="1" dirty="0"/>
          </a:p>
          <a:p>
            <a:r>
              <a:rPr lang="en-US" b="1" dirty="0">
                <a:effectLst/>
                <a:latin typeface="Calibri" panose="020F0502020204030204" pitchFamily="34" charset="0"/>
              </a:rPr>
              <a:t>Smart Parking Website . (QR-Code Card (used on parking area)</a:t>
            </a:r>
          </a:p>
          <a:p>
            <a:r>
              <a:rPr lang="en-US" b="1" dirty="0">
                <a:latin typeface="Calibri" panose="020F0502020204030204" pitchFamily="34" charset="0"/>
              </a:rPr>
              <a:t>Proto type of the building</a:t>
            </a:r>
          </a:p>
          <a:p>
            <a:r>
              <a:rPr lang="en-US" b="1" dirty="0">
                <a:effectLst/>
                <a:latin typeface="Calibri-Bold"/>
              </a:rPr>
              <a:t>Building system</a:t>
            </a:r>
          </a:p>
          <a:p>
            <a:r>
              <a:rPr lang="en-US" sz="3500" b="1" dirty="0">
                <a:solidFill>
                  <a:srgbClr val="FF0000"/>
                </a:solidFill>
                <a:effectLst/>
                <a:latin typeface="Calibri-Bold"/>
              </a:rPr>
              <a:t>Project milestones </a:t>
            </a:r>
            <a:endParaRPr lang="en-US" sz="1700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Requirements Review : Requirements specifications are complete, correct, approved and suitable. By 10/10/2021 </a:t>
            </a:r>
            <a:r>
              <a:rPr lang="en-US" sz="2600" b="1" dirty="0">
                <a:effectLst/>
                <a:latin typeface="SymbolMT"/>
              </a:rPr>
              <a:t>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Critical design review: Detailed designs fully implement the system architecture, are approved and are suitable for input into the development of code By 15/11/2021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System test Review : The software product has passed system testing and is suitable for input into acceptance testing.by 15/11/2022 </a:t>
            </a:r>
            <a:endParaRPr lang="en-US" sz="2600" b="1" dirty="0"/>
          </a:p>
          <a:p>
            <a:r>
              <a:rPr lang="en-US" sz="2600" b="1" dirty="0">
                <a:effectLst/>
                <a:latin typeface="Calibri" panose="020F0502020204030204" pitchFamily="34" charset="0"/>
              </a:rPr>
              <a:t>Product operational: The software is in use in its target operational environment.by 15/12/2022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13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6338982-81DA-4B92-8D11-F0DAFE81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6A0F-3C63-4C9C-886F-D8F137EC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Project resources</a:t>
            </a:r>
            <a:r>
              <a:rPr lang="en-US" b="1" dirty="0">
                <a:solidFill>
                  <a:srgbClr val="FF0000"/>
                </a:solidFill>
                <a:effectLst/>
              </a:rPr>
              <a:t> :</a:t>
            </a:r>
            <a:endParaRPr lang="en-US" dirty="0"/>
          </a:p>
          <a:p>
            <a:r>
              <a:rPr lang="en-US" sz="2400" b="1" dirty="0">
                <a:effectLst/>
              </a:rPr>
              <a:t>Staff : 2 android developers ,2 IOS developers , 1 full Stack Web-Developer </a:t>
            </a:r>
            <a:endParaRPr lang="en-US" sz="2400" b="1" dirty="0"/>
          </a:p>
          <a:p>
            <a:r>
              <a:rPr lang="en-US" sz="2400" b="1" dirty="0">
                <a:effectLst/>
              </a:rPr>
              <a:t>Hardware : 5 laptops , 1 server </a:t>
            </a:r>
            <a:endParaRPr lang="en-US" sz="2400" b="1" dirty="0"/>
          </a:p>
          <a:p>
            <a:r>
              <a:rPr lang="en-US" sz="2400" b="1" dirty="0">
                <a:effectLst/>
              </a:rPr>
              <a:t>Software : Software licenses (Editors : </a:t>
            </a:r>
            <a:r>
              <a:rPr lang="en-US" sz="2400" b="1" dirty="0" err="1">
                <a:effectLst/>
              </a:rPr>
              <a:t>AndroidStudio</a:t>
            </a:r>
            <a:r>
              <a:rPr lang="en-US" sz="2400" b="1" dirty="0">
                <a:effectLst/>
              </a:rPr>
              <a:t>, </a:t>
            </a:r>
            <a:r>
              <a:rPr lang="en-US" sz="2400" b="1" dirty="0" err="1">
                <a:effectLst/>
              </a:rPr>
              <a:t>AppCode</a:t>
            </a:r>
            <a:r>
              <a:rPr lang="en-US" sz="2400" b="1" dirty="0">
                <a:effectLst/>
              </a:rPr>
              <a:t> , </a:t>
            </a:r>
            <a:r>
              <a:rPr lang="en-US" sz="2400" b="1" dirty="0" err="1">
                <a:effectLst/>
              </a:rPr>
              <a:t>PHPStorm</a:t>
            </a:r>
            <a:r>
              <a:rPr lang="en-US" sz="2400" b="1" dirty="0">
                <a:effectLst/>
              </a:rPr>
              <a:t>)</a:t>
            </a:r>
          </a:p>
          <a:p>
            <a:endParaRPr lang="en-US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Budget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2400" b="1" dirty="0">
                <a:effectLst/>
                <a:latin typeface="SymbolMT"/>
              </a:rPr>
              <a:t>•</a:t>
            </a:r>
            <a:r>
              <a:rPr lang="en-US" sz="2400" b="1" dirty="0">
                <a:solidFill>
                  <a:srgbClr val="7030A0"/>
                </a:solidFill>
                <a:effectLst/>
                <a:latin typeface="SymbolMT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</a:rPr>
              <a:t>budget allocated for </a:t>
            </a:r>
            <a:r>
              <a:rPr lang="en-US" sz="2400" b="1" dirty="0">
                <a:effectLst/>
                <a:latin typeface="Calibri-Bold"/>
              </a:rPr>
              <a:t>Software part</a:t>
            </a:r>
            <a:r>
              <a:rPr lang="en-US" sz="2400" b="1" dirty="0">
                <a:effectLst/>
                <a:latin typeface="Calibri" panose="020F0502020204030204" pitchFamily="34" charset="0"/>
              </a:rPr>
              <a:t>: 250000 L.E</a:t>
            </a:r>
          </a:p>
          <a:p>
            <a:endParaRPr lang="en-US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Constraints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 :</a:t>
            </a:r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endParaRPr lang="en-US" sz="1600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This project must be delivered within the specified budget </a:t>
            </a:r>
            <a:endParaRPr lang="en-US" sz="20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This project must be delivered on 1/1/2023 </a:t>
            </a:r>
            <a:endParaRPr lang="en-US" sz="20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laptops or computers needed must be bought from( Apple &amp; Microsoft companies)</a:t>
            </a:r>
            <a:r>
              <a:rPr lang="en-US" sz="3200" b="1" dirty="0">
                <a:effectLst/>
                <a:latin typeface="Calibri" panose="020F0502020204030204" pitchFamily="34" charset="0"/>
              </a:rPr>
              <a:t>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914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427A41-C315-4088-AAD5-785EAC64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FE40-C646-4567-9E22-9DD951C4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608"/>
            <a:ext cx="12192000" cy="6731391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  <a:effectLst/>
                <a:latin typeface="Calibri-Bold"/>
              </a:rPr>
              <a:t>Assumptions (required event must be occur every fixed period)</a:t>
            </a:r>
            <a:r>
              <a:rPr lang="en-US" b="1" dirty="0">
                <a:solidFill>
                  <a:srgbClr val="FF0000"/>
                </a:solidFill>
                <a:effectLst/>
                <a:latin typeface="Calibri-Bold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/>
                <a:latin typeface="Calibri-Bold"/>
              </a:rPr>
              <a:t>:</a:t>
            </a:r>
            <a:endParaRPr lang="en-US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will get all resources required. </a:t>
            </a:r>
            <a:endParaRPr lang="en-US" sz="36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All important stakeholders will come to the specified meetings. </a:t>
            </a:r>
            <a:endParaRPr lang="en-US" sz="3600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All team members continue to the end of the project </a:t>
            </a:r>
          </a:p>
          <a:p>
            <a:endParaRPr lang="en-US" sz="400" b="1" dirty="0">
              <a:solidFill>
                <a:srgbClr val="FF0000"/>
              </a:solidFill>
              <a:effectLst/>
              <a:latin typeface="Calibri-Bold"/>
            </a:endParaRPr>
          </a:p>
          <a:p>
            <a:r>
              <a:rPr lang="en-US" sz="3600" b="1" dirty="0">
                <a:solidFill>
                  <a:srgbClr val="FF0000"/>
                </a:solidFill>
                <a:effectLst/>
                <a:latin typeface="Calibri-Bold"/>
              </a:rPr>
              <a:t>High level risks</a:t>
            </a:r>
            <a:r>
              <a:rPr lang="en-US" sz="2400" b="1" dirty="0">
                <a:solidFill>
                  <a:srgbClr val="7030A0"/>
                </a:solidFill>
                <a:effectLst/>
                <a:latin typeface="SymbolMT"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  <a:latin typeface="SymbolMT"/>
              </a:rPr>
              <a:t>: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Inaccurate estimates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Project team misunderstand requirements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High System maintenance costs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Loss of key personnel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Customer will not accept the software as delivered even though it meets all specifications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Selected technology is a poor match to the problem or customer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Projects within the program often need the same resources at the same time </a:t>
            </a:r>
            <a:endParaRPr lang="en-US" b="1" dirty="0"/>
          </a:p>
          <a:p>
            <a:r>
              <a:rPr lang="en-US" sz="2400" b="1" dirty="0">
                <a:effectLst/>
                <a:latin typeface="Calibri" panose="020F0502020204030204" pitchFamily="34" charset="0"/>
              </a:rPr>
              <a:t>Server Crashes </a:t>
            </a:r>
            <a:endParaRPr lang="en-US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365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9963BF-E421-49CE-AC89-6D8624CD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0EA56-6A69-4471-B496-6D7670861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5" y="169230"/>
            <a:ext cx="10002129" cy="6519539"/>
          </a:xfrm>
        </p:spPr>
      </p:pic>
    </p:spTree>
    <p:extLst>
      <p:ext uri="{BB962C8B-B14F-4D97-AF65-F5344CB8AC3E}">
        <p14:creationId xmlns:p14="http://schemas.microsoft.com/office/powerpoint/2010/main" val="145317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A0212A4-5E04-471F-9EEF-542FD3EB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E04F489D-FEDD-428F-A4F9-C8C0BD57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B8D1C-CB99-4D46-A09D-BFD9A7D03DCC}"/>
              </a:ext>
            </a:extLst>
          </p:cNvPr>
          <p:cNvSpPr/>
          <p:nvPr/>
        </p:nvSpPr>
        <p:spPr>
          <a:xfrm>
            <a:off x="0" y="1835834"/>
            <a:ext cx="2194560" cy="102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coding</a:t>
            </a:r>
            <a:endParaRPr lang="en-US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6C3BB0-EEEB-4583-8DD3-09DCEF9EC3BB}"/>
              </a:ext>
            </a:extLst>
          </p:cNvPr>
          <p:cNvSpPr/>
          <p:nvPr/>
        </p:nvSpPr>
        <p:spPr>
          <a:xfrm>
            <a:off x="2947768" y="1828800"/>
            <a:ext cx="2194560" cy="102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Hardware </a:t>
            </a:r>
          </a:p>
          <a:p>
            <a:pPr algn="ctr"/>
            <a:r>
              <a:rPr lang="en-US" sz="2400" b="1" dirty="0"/>
              <a:t>&amp;</a:t>
            </a:r>
          </a:p>
          <a:p>
            <a:pPr algn="ctr"/>
            <a:r>
              <a:rPr lang="en-US" sz="2400" b="1" dirty="0"/>
              <a:t>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0FC82-CF3E-4B62-8FCB-B3AA64C94A09}"/>
              </a:ext>
            </a:extLst>
          </p:cNvPr>
          <p:cNvSpPr/>
          <p:nvPr/>
        </p:nvSpPr>
        <p:spPr>
          <a:xfrm>
            <a:off x="7160455" y="1828800"/>
            <a:ext cx="2194560" cy="102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4E3A0-E05D-4C4E-B7F3-073E8CCB454F}"/>
              </a:ext>
            </a:extLst>
          </p:cNvPr>
          <p:cNvSpPr/>
          <p:nvPr/>
        </p:nvSpPr>
        <p:spPr>
          <a:xfrm>
            <a:off x="10030264" y="1828800"/>
            <a:ext cx="2194560" cy="1026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finishing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1FF3E2-308C-457F-969C-23B1EB3346DE}"/>
              </a:ext>
            </a:extLst>
          </p:cNvPr>
          <p:cNvSpPr/>
          <p:nvPr/>
        </p:nvSpPr>
        <p:spPr>
          <a:xfrm>
            <a:off x="4045048" y="0"/>
            <a:ext cx="3840480" cy="14771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Parking system controlling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C90E06-9BF2-44A5-85BC-396FF94AC6F8}"/>
              </a:ext>
            </a:extLst>
          </p:cNvPr>
          <p:cNvSpPr/>
          <p:nvPr/>
        </p:nvSpPr>
        <p:spPr>
          <a:xfrm>
            <a:off x="225083" y="3038622"/>
            <a:ext cx="1969477" cy="3685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1.1.1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Requirements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1.1.2</a:t>
            </a:r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Policities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1.1.3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Study the project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1.1.4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planning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FC49FF-A0A1-4C9F-82F5-242D6730A4AE}"/>
              </a:ext>
            </a:extLst>
          </p:cNvPr>
          <p:cNvSpPr/>
          <p:nvPr/>
        </p:nvSpPr>
        <p:spPr>
          <a:xfrm>
            <a:off x="2947768" y="3038622"/>
            <a:ext cx="1969477" cy="3685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1.2.1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Procurements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1.2.2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Operating system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1.2.3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Testing devices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338A59-96F5-4F68-8C21-62757C8FCC7C}"/>
              </a:ext>
            </a:extLst>
          </p:cNvPr>
          <p:cNvSpPr/>
          <p:nvPr/>
        </p:nvSpPr>
        <p:spPr>
          <a:xfrm>
            <a:off x="7371471" y="3038622"/>
            <a:ext cx="1872761" cy="3685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1.3.1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Dividing tasks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1.3.2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Coding tasks functions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1.3.3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Test function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1.3.4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Interface the application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D7D68E-D40D-429B-AE6A-2ACEFE34A81A}"/>
              </a:ext>
            </a:extLst>
          </p:cNvPr>
          <p:cNvSpPr/>
          <p:nvPr/>
        </p:nvSpPr>
        <p:spPr>
          <a:xfrm>
            <a:off x="10142806" y="3038622"/>
            <a:ext cx="1824111" cy="368573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1.4.1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The application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1.4.2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Explain &amp; fixing errors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1.4.3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Finish the application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1.4.4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Install the application</a:t>
            </a:r>
          </a:p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233ADE-1A61-4311-A34C-74199240B09E}"/>
              </a:ext>
            </a:extLst>
          </p:cNvPr>
          <p:cNvCxnSpPr/>
          <p:nvPr/>
        </p:nvCxnSpPr>
        <p:spPr>
          <a:xfrm>
            <a:off x="6096000" y="1477108"/>
            <a:ext cx="1500554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6614E4-5B8B-440B-BFD7-DE4FF0533457}"/>
              </a:ext>
            </a:extLst>
          </p:cNvPr>
          <p:cNvCxnSpPr/>
          <p:nvPr/>
        </p:nvCxnSpPr>
        <p:spPr>
          <a:xfrm>
            <a:off x="6096000" y="1477108"/>
            <a:ext cx="4304128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7B2C72-F27E-44DF-9C8A-5AC5E5FF986C}"/>
              </a:ext>
            </a:extLst>
          </p:cNvPr>
          <p:cNvCxnSpPr/>
          <p:nvPr/>
        </p:nvCxnSpPr>
        <p:spPr>
          <a:xfrm flipH="1">
            <a:off x="4917245" y="1477108"/>
            <a:ext cx="1178755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F02E9A-73C8-4E75-9A5A-693F4AF022D8}"/>
              </a:ext>
            </a:extLst>
          </p:cNvPr>
          <p:cNvCxnSpPr/>
          <p:nvPr/>
        </p:nvCxnSpPr>
        <p:spPr>
          <a:xfrm flipH="1">
            <a:off x="1883313" y="1477108"/>
            <a:ext cx="4212687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2B0BD3-C834-4C0B-8224-D1CB26900CC9}"/>
              </a:ext>
            </a:extLst>
          </p:cNvPr>
          <p:cNvCxnSpPr>
            <a:endCxn id="12" idx="0"/>
          </p:cNvCxnSpPr>
          <p:nvPr/>
        </p:nvCxnSpPr>
        <p:spPr>
          <a:xfrm>
            <a:off x="1208064" y="2904979"/>
            <a:ext cx="1758" cy="13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A57C23-822E-4293-8EF6-5492E9246114}"/>
              </a:ext>
            </a:extLst>
          </p:cNvPr>
          <p:cNvCxnSpPr>
            <a:cxnSpLocks/>
          </p:cNvCxnSpPr>
          <p:nvPr/>
        </p:nvCxnSpPr>
        <p:spPr>
          <a:xfrm>
            <a:off x="3910818" y="2855742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A662D4-A67E-4C5F-B80F-28615CC9E818}"/>
              </a:ext>
            </a:extLst>
          </p:cNvPr>
          <p:cNvCxnSpPr>
            <a:cxnSpLocks/>
          </p:cNvCxnSpPr>
          <p:nvPr/>
        </p:nvCxnSpPr>
        <p:spPr>
          <a:xfrm>
            <a:off x="8257735" y="2862776"/>
            <a:ext cx="1760" cy="17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404AA0-11AC-4AC3-87A6-DA2F31E498E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127544" y="2855742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53A50EF17A546AE49074D453F4226" ma:contentTypeVersion="9" ma:contentTypeDescription="Create a new document." ma:contentTypeScope="" ma:versionID="7f636bf46a72de9a9bb6a89ea5c8214f">
  <xsd:schema xmlns:xsd="http://www.w3.org/2001/XMLSchema" xmlns:xs="http://www.w3.org/2001/XMLSchema" xmlns:p="http://schemas.microsoft.com/office/2006/metadata/properties" xmlns:ns2="13e85bcf-dc1d-4acf-a972-04936fe5e757" xmlns:ns3="26f314d6-d534-4e5c-a14e-933ff8725883" targetNamespace="http://schemas.microsoft.com/office/2006/metadata/properties" ma:root="true" ma:fieldsID="8d567411013c73aa5136750fe9418757" ns2:_="" ns3:_="">
    <xsd:import namespace="13e85bcf-dc1d-4acf-a972-04936fe5e757"/>
    <xsd:import namespace="26f314d6-d534-4e5c-a14e-933ff87258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e85bcf-dc1d-4acf-a972-04936fe5e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314d6-d534-4e5c-a14e-933ff872588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48C86B-0DA5-46CA-9FF0-74BBF5918052}"/>
</file>

<file path=customXml/itemProps2.xml><?xml version="1.0" encoding="utf-8"?>
<ds:datastoreItem xmlns:ds="http://schemas.openxmlformats.org/officeDocument/2006/customXml" ds:itemID="{0C2FBDC3-EFD3-45D8-997D-FF257D25E4D8}"/>
</file>

<file path=customXml/itemProps3.xml><?xml version="1.0" encoding="utf-8"?>
<ds:datastoreItem xmlns:ds="http://schemas.openxmlformats.org/officeDocument/2006/customXml" ds:itemID="{C3C248A5-EABA-43FD-80F2-066614BEEEEF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376</TotalTime>
  <Words>833</Words>
  <Application>Microsoft Office PowerPoint</Application>
  <PresentationFormat>Widescreen</PresentationFormat>
  <Paragraphs>219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Calibri-Bold</vt:lpstr>
      <vt:lpstr>Calibri-Italic</vt:lpstr>
      <vt:lpstr>Calisto MT</vt:lpstr>
      <vt:lpstr>SymbolMT</vt:lpstr>
      <vt:lpstr>Wingdings 2</vt:lpstr>
      <vt:lpstr>Slate</vt:lpstr>
      <vt:lpstr>Smart parking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</dc:title>
  <dc:creator>youssef ramadan</dc:creator>
  <cp:lastModifiedBy>youssef ramadan</cp:lastModifiedBy>
  <cp:revision>13</cp:revision>
  <dcterms:created xsi:type="dcterms:W3CDTF">2021-12-18T16:15:16Z</dcterms:created>
  <dcterms:modified xsi:type="dcterms:W3CDTF">2022-01-04T15:10:53Z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0x01010055953A50EF17A546AE49074D453F4226</vt:lpwstr>
  </property>
</Properties>
</file>