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90" r:id="rId2"/>
    <p:sldId id="275" r:id="rId3"/>
    <p:sldId id="260" r:id="rId4"/>
    <p:sldId id="291" r:id="rId5"/>
    <p:sldId id="292" r:id="rId6"/>
    <p:sldId id="267" r:id="rId7"/>
    <p:sldId id="266" r:id="rId8"/>
    <p:sldId id="268" r:id="rId9"/>
    <p:sldId id="271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.Nabi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29" autoAdjust="0"/>
    <p:restoredTop sz="90689" autoAdjust="0"/>
  </p:normalViewPr>
  <p:slideViewPr>
    <p:cSldViewPr>
      <p:cViewPr>
        <p:scale>
          <a:sx n="60" d="100"/>
          <a:sy n="60" d="100"/>
        </p:scale>
        <p:origin x="-1188" y="-1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8DFAC-E119-4E44-A6F3-7DD0A3D47093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7656-F432-402D-908B-4F67D6A6E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4296-A237-4BF7-AE1D-7FB46DE93FD1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E38-EE55-4DB6-BD47-6D5F7AD8E693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A03-0458-4D90-9319-115ADB3D1A79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FF6B-9FE9-4699-9AB3-79C11F27AE98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312A-A86C-4D5D-BCF2-2090D7BBA02E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7866-DB8B-4EF3-816D-417F616941D9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F7D-13A7-4D25-8E08-4C541C44DC44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C58A-123F-4253-B6F6-3A98D17C9228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A7C2-04B6-4EA8-94F2-D7642BBBF4C2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F410-924F-49CB-A3A1-ACF712079027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2D8A-7C74-4159-AECA-C17D3B4B2484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FBA456-2501-4851-9BA2-1471D279AA4D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4B1A8D-F431-44E7-8DA6-7D505F1A4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</a:t>
            </a:r>
            <a:r>
              <a:rPr lang="en-US" sz="4000" dirty="0" smtClean="0"/>
              <a:t>Classification Project</a:t>
            </a:r>
            <a:endParaRPr lang="ar-E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450"/>
            <a:ext cx="8229600" cy="46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26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9776"/>
            <a:ext cx="8229600" cy="41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7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8" y="1958868"/>
            <a:ext cx="8045863" cy="415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49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2" y="1682629"/>
            <a:ext cx="8103016" cy="471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75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 smtClean="0"/>
              <a:t>Nahed</a:t>
            </a:r>
            <a:r>
              <a:rPr lang="en-US" dirty="0" smtClean="0"/>
              <a:t> for the help in </a:t>
            </a:r>
            <a:r>
              <a:rPr lang="en-US" smtClean="0"/>
              <a:t>AI training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https://github.com/yousefmary/Project-Full.git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Image </a:t>
            </a:r>
            <a:r>
              <a:rPr lang="en-US" sz="2300" dirty="0" err="1" smtClean="0"/>
              <a:t>calssification</a:t>
            </a:r>
            <a:r>
              <a:rPr lang="en-US" sz="2300" dirty="0" smtClean="0"/>
              <a:t> </a:t>
            </a: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pandas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read_csv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pandas.plotting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scatter_matrix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matplotlib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pyplot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sklearn.model_selection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train_test_split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sklearn.model_selection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KFold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sklearn.model_selection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cross_val_score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sklearn.metrics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classification_report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sklearn.metrics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confusion_matrix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sklearn.metrics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accuracy_score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sklearn.linear_model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LogisticRegression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sklearn.tree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DecisionTreeClassifier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sklearn.neighbors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KNeighborsClassifier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sklearn.discriminant_analysis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LinearDiscriminantAnalysis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sklearn.naive_bayes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GaussianNB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sklearn.svm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SVC</a:t>
            </a: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pandas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pd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pandas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set_option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seaborn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sns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%</a:t>
            </a:r>
            <a:r>
              <a:rPr lang="en-US" sz="2000" dirty="0" err="1">
                <a:solidFill>
                  <a:srgbClr val="0000FF"/>
                </a:solidFill>
                <a:latin typeface="Courier New"/>
              </a:rPr>
              <a:t>matplotlib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inline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names = [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'sepal-length'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'sepal-width'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'petal-length'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'petal-width'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'class'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/>
              </a:rPr>
              <a:t>#</a:t>
            </a:r>
            <a:r>
              <a:rPr lang="en-US" sz="2000" dirty="0" err="1">
                <a:solidFill>
                  <a:srgbClr val="008000"/>
                </a:solidFill>
                <a:latin typeface="Courier New"/>
              </a:rPr>
              <a:t>pd.set_option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('</a:t>
            </a:r>
            <a:r>
              <a:rPr lang="en-US" sz="2000" dirty="0" err="1">
                <a:solidFill>
                  <a:srgbClr val="008000"/>
                </a:solidFill>
                <a:latin typeface="Courier New"/>
              </a:rPr>
              <a:t>display.width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', 100)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dataset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pd.read_csv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"/content/iris.</a:t>
            </a:r>
            <a:r>
              <a:rPr lang="en-US" sz="2000" dirty="0" err="1">
                <a:solidFill>
                  <a:srgbClr val="A31515"/>
                </a:solidFill>
                <a:latin typeface="Courier New"/>
              </a:rPr>
              <a:t>csv</a:t>
            </a:r>
            <a:r>
              <a:rPr lang="en-US" sz="2000" dirty="0">
                <a:solidFill>
                  <a:srgbClr val="A31515"/>
                </a:solidFill>
                <a:latin typeface="Courier New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,names=names) 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dataset.describe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95E26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dataset.shape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dataset.head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116644"/>
                </a:solidFill>
                <a:latin typeface="Courier New"/>
              </a:rPr>
              <a:t>20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dataset.groupby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'class'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).size())</a:t>
            </a:r>
            <a:endParaRPr lang="en-US" b="0" dirty="0">
              <a:solidFill>
                <a:srgbClr val="000000"/>
              </a:solidFill>
              <a:effectLst/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 New"/>
              </a:rPr>
              <a:t># histograms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dataset.hist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pyplot.show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7848600" cy="628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9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pandas.plotting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scatter_matrix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plt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%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matplotlib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inline </a:t>
            </a:r>
          </a:p>
          <a:p>
            <a:r>
              <a:rPr lang="en-US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seaborn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sns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 err="1">
                <a:solidFill>
                  <a:srgbClr val="000000"/>
                </a:solidFill>
                <a:latin typeface="Courier New"/>
              </a:rPr>
              <a:t>df_plot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dataset.iloc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[:, </a:t>
            </a:r>
            <a:r>
              <a:rPr lang="en-US" dirty="0">
                <a:solidFill>
                  <a:srgbClr val="116644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116644"/>
                </a:solidFill>
                <a:latin typeface="Courier New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sns.pairplot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df_plot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diag_kind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/>
              </a:rPr>
              <a:t>kde</a:t>
            </a:r>
            <a:r>
              <a:rPr lang="en-US" dirty="0">
                <a:solidFill>
                  <a:srgbClr val="A31515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pPr marL="0" indent="0">
              <a:buNone/>
            </a:pP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1A8D-F431-44E7-8DA6-7D505F1A4C9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2924"/>
            <a:ext cx="8229600" cy="417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4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8904102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843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6730</TotalTime>
  <Words>150</Words>
  <Application>Microsoft Office PowerPoint</Application>
  <PresentationFormat>On-screen Show (4:3)</PresentationFormat>
  <Paragraphs>65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 </vt:lpstr>
      <vt:lpstr>Link Github</vt:lpstr>
      <vt:lpstr>Module</vt:lpstr>
      <vt:lpstr>__</vt:lpstr>
      <vt:lpstr>__</vt:lpstr>
      <vt:lpstr>PowerPoint Presentation</vt:lpstr>
      <vt:lpstr>__</vt:lpstr>
      <vt:lpstr>__</vt:lpstr>
      <vt:lpstr>PowerPoint Presentation</vt:lpstr>
      <vt:lpstr>__</vt:lpstr>
      <vt:lpstr>__</vt:lpstr>
      <vt:lpstr>__</vt:lpstr>
      <vt:lpstr>__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TM351</dc:title>
  <dc:creator>Nabil Kamel</dc:creator>
  <cp:lastModifiedBy>Windows User</cp:lastModifiedBy>
  <cp:revision>1240</cp:revision>
  <dcterms:created xsi:type="dcterms:W3CDTF">2017-08-14T07:03:14Z</dcterms:created>
  <dcterms:modified xsi:type="dcterms:W3CDTF">2024-03-17T20:08:17Z</dcterms:modified>
</cp:coreProperties>
</file>