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7" r:id="rId9"/>
    <p:sldId id="263" r:id="rId10"/>
    <p:sldId id="270" r:id="rId11"/>
    <p:sldId id="271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0845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903-7790-4816-A035-D34F0AF3B167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7DF-E237-4C7A-8E63-D0C2CF857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2288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903-7790-4816-A035-D34F0AF3B167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7DF-E237-4C7A-8E63-D0C2CF857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4472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903-7790-4816-A035-D34F0AF3B167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7DF-E237-4C7A-8E63-D0C2CF857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52237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845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903-7790-4816-A035-D34F0AF3B167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7DF-E237-4C7A-8E63-D0C2CF857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19520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903-7790-4816-A035-D34F0AF3B167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7DF-E237-4C7A-8E63-D0C2CF857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674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903-7790-4816-A035-D34F0AF3B167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7DF-E237-4C7A-8E63-D0C2CF857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5285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903-7790-4816-A035-D34F0AF3B167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7DF-E237-4C7A-8E63-D0C2CF857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475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903-7790-4816-A035-D34F0AF3B167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7DF-E237-4C7A-8E63-D0C2CF857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0099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903-7790-4816-A035-D34F0AF3B167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7DF-E237-4C7A-8E63-D0C2CF857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0225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903-7790-4816-A035-D34F0AF3B167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7DF-E237-4C7A-8E63-D0C2CF857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81447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F903-7790-4816-A035-D34F0AF3B167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7DF-E237-4C7A-8E63-D0C2CF857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22654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65136" y="4199138"/>
            <a:ext cx="4726864" cy="26588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6F903-7790-4816-A035-D34F0AF3B167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37DF-E237-4C7A-8E63-D0C2CF857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7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sefmohammed98/smart-home.git" TargetMode="External"/><Relationship Id="rId2" Type="http://schemas.openxmlformats.org/officeDocument/2006/relationships/hyperlink" Target="https://github.com/Muhamed1470/smart-home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rabya/Smart-home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3163"/>
            <a:ext cx="9144000" cy="1066021"/>
          </a:xfrm>
        </p:spPr>
        <p:txBody>
          <a:bodyPr/>
          <a:lstStyle/>
          <a:p>
            <a:r>
              <a:rPr lang="en-GB" b="1" dirty="0">
                <a:solidFill>
                  <a:srgbClr val="F08456"/>
                </a:solidFill>
              </a:rPr>
              <a:t>Smart Home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Mohamed </a:t>
            </a:r>
            <a:r>
              <a:rPr lang="en-US" dirty="0" err="1">
                <a:solidFill>
                  <a:srgbClr val="002060"/>
                </a:solidFill>
              </a:rPr>
              <a:t>Mohamed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Mohamed</a:t>
            </a:r>
            <a:r>
              <a:rPr lang="en-US" dirty="0">
                <a:solidFill>
                  <a:srgbClr val="002060"/>
                </a:solidFill>
              </a:rPr>
              <a:t> Hassen	Q9-Online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Yousef Mohamed </a:t>
            </a:r>
            <a:r>
              <a:rPr lang="en-US" dirty="0" err="1">
                <a:solidFill>
                  <a:srgbClr val="002060"/>
                </a:solidFill>
              </a:rPr>
              <a:t>Mohamed</a:t>
            </a:r>
            <a:r>
              <a:rPr lang="en-US" dirty="0">
                <a:solidFill>
                  <a:srgbClr val="002060"/>
                </a:solidFill>
              </a:rPr>
              <a:t> 	Ahmed		Q9-Online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Mohamed </a:t>
            </a:r>
            <a:r>
              <a:rPr lang="en-US" dirty="0" err="1">
                <a:solidFill>
                  <a:srgbClr val="002060"/>
                </a:solidFill>
              </a:rPr>
              <a:t>Orabeya</a:t>
            </a:r>
            <a:r>
              <a:rPr lang="en-US" dirty="0">
                <a:solidFill>
                  <a:srgbClr val="002060"/>
                </a:solidFill>
              </a:rPr>
              <a:t>				Q9-Online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67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Flow chart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27416" cy="4816644"/>
          </a:xfrm>
        </p:spPr>
      </p:pic>
    </p:spTree>
    <p:extLst>
      <p:ext uri="{BB962C8B-B14F-4D97-AF65-F5344CB8AC3E}">
        <p14:creationId xmlns:p14="http://schemas.microsoft.com/office/powerpoint/2010/main" val="1564436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Flow chart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7010198" cy="4909618"/>
          </a:xfrm>
        </p:spPr>
      </p:pic>
    </p:spTree>
    <p:extLst>
      <p:ext uri="{BB962C8B-B14F-4D97-AF65-F5344CB8AC3E}">
        <p14:creationId xmlns:p14="http://schemas.microsoft.com/office/powerpoint/2010/main" val="27614440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software module is composed of 3 files: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Private.h (contains private information that can’t be shared with the user).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Interface.h (contains information as prototypes, macros &amp; function used).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Program.h (contains main logic of the used functions).</a:t>
            </a:r>
          </a:p>
          <a:p>
            <a:r>
              <a:rPr lang="en-GB" dirty="0"/>
              <a:t>The main code includes the interface files                                                of each module in order to be called.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53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simulation is done by PROTEUS simulation in order to test whole the system. (check the PROTEUS file for real-time simulation)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06" t="14061" r="16909" b="12727"/>
          <a:stretch/>
        </p:blipFill>
        <p:spPr>
          <a:xfrm>
            <a:off x="838200" y="2805343"/>
            <a:ext cx="6947517" cy="3872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88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 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/>
          <a:lstStyle/>
          <a:p>
            <a:r>
              <a:rPr lang="en-GB" dirty="0"/>
              <a:t>Mohamed </a:t>
            </a:r>
            <a:r>
              <a:rPr lang="en-GB" dirty="0" err="1"/>
              <a:t>Hassen’s</a:t>
            </a:r>
            <a:r>
              <a:rPr lang="en-GB" dirty="0"/>
              <a:t> link: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hlinkClick r:id="rId2"/>
              </a:rPr>
              <a:t>https://github.com/Muhamed1470/smart-home.git</a:t>
            </a:r>
            <a:endParaRPr lang="en-GB" dirty="0"/>
          </a:p>
          <a:p>
            <a:r>
              <a:rPr lang="en-GB" dirty="0"/>
              <a:t>Yousef Mohamed’s link: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github.com/yousefmohammed98/smart-home.git</a:t>
            </a:r>
            <a:endParaRPr lang="en-GB" dirty="0"/>
          </a:p>
          <a:p>
            <a:r>
              <a:rPr lang="en-US" dirty="0"/>
              <a:t>Mohamed </a:t>
            </a:r>
            <a:r>
              <a:rPr lang="en-US" dirty="0" err="1"/>
              <a:t>Orabeya’s</a:t>
            </a:r>
            <a:r>
              <a:rPr lang="en-US" dirty="0"/>
              <a:t> </a:t>
            </a:r>
            <a:r>
              <a:rPr lang="en-GB" dirty="0"/>
              <a:t>link</a:t>
            </a:r>
            <a:r>
              <a:rPr lang="en-GB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github.com/Orabya/Smart-home.git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2298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7F32B4-0705-4161-865B-998EE018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8456"/>
                </a:solidFill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15D27-D916-4362-8A68-C488D52C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Problem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Problem solving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instruction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Flow chart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Architecture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GitHub Repo Link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094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C5C299-9BA6-4D0D-BDE1-045ED5CF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A2BE12-3351-4C71-920D-3E60F133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traditional homes are suffers from lack in communication between the home and its resident.</a:t>
            </a:r>
          </a:p>
          <a:p>
            <a:r>
              <a:rPr lang="en-US" dirty="0"/>
              <a:t>No feedback if something went wrong as: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door is closed or not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Fire alert during 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Forgetting the Ac on for a long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Anonymous person enters the home while                                           you not existing there.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002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solving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Smart home is the brilliant solution for all the previous information.</a:t>
            </a:r>
          </a:p>
          <a:p>
            <a:r>
              <a:rPr lang="en-GB" dirty="0"/>
              <a:t>Smart home provide an access to the resident to check the at anytime &amp; everywhere.</a:t>
            </a:r>
          </a:p>
          <a:p>
            <a:r>
              <a:rPr lang="en-GB" dirty="0"/>
              <a:t>Smart home includes some sensors that fix the previous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Door sensor: to check whether the door is closed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Fire sensor is connected to LAN network to give                               you a mobile alert notification.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Schedule notification to remind you that the                                      AC is working.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Internal cameras and sensors to avoid theft.</a:t>
            </a:r>
          </a:p>
        </p:txBody>
      </p:sp>
    </p:spTree>
    <p:extLst>
      <p:ext uri="{BB962C8B-B14F-4D97-AF65-F5344CB8AC3E}">
        <p14:creationId xmlns:p14="http://schemas.microsoft.com/office/powerpoint/2010/main" val="32919211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construction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is consists of 2 microcontroller an Bluetooth module.</a:t>
            </a:r>
          </a:p>
          <a:p>
            <a:r>
              <a:rPr lang="en-GB" dirty="0"/>
              <a:t>Our system is based on Bluetooth connection between a mobile device and master microcontroller.</a:t>
            </a:r>
          </a:p>
          <a:p>
            <a:r>
              <a:rPr lang="en-GB" dirty="0"/>
              <a:t>Master microcontroller send instruction to the slave one.</a:t>
            </a:r>
          </a:p>
          <a:p>
            <a:r>
              <a:rPr lang="en-GB" dirty="0"/>
              <a:t>The sent instruction is based on the instruction sent by the user via Bluetooth.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8090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22" y="333854"/>
            <a:ext cx="10515600" cy="1325563"/>
          </a:xfrm>
        </p:spPr>
        <p:txBody>
          <a:bodyPr/>
          <a:lstStyle/>
          <a:p>
            <a:r>
              <a:rPr lang="en-US" dirty="0"/>
              <a:t>System construction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763203" y="2056711"/>
            <a:ext cx="276952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Mobile device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27083" y="2056711"/>
            <a:ext cx="20725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Bluetooth module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14368" y="4636766"/>
            <a:ext cx="17590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Master </a:t>
            </a:r>
          </a:p>
          <a:p>
            <a:pPr algn="ctr"/>
            <a:r>
              <a:rPr lang="en-GB" dirty="0"/>
              <a:t>Microcontroller</a:t>
            </a:r>
          </a:p>
          <a:p>
            <a:pPr algn="ctr"/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2777920" y="4638356"/>
            <a:ext cx="172305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Slave </a:t>
            </a:r>
          </a:p>
          <a:p>
            <a:pPr algn="ctr"/>
            <a:r>
              <a:rPr lang="en-GB" dirty="0"/>
              <a:t>Microcontroller</a:t>
            </a:r>
          </a:p>
          <a:p>
            <a:pPr algn="ctr"/>
            <a:endParaRPr lang="en-GB" dirty="0"/>
          </a:p>
        </p:txBody>
      </p:sp>
      <p:sp>
        <p:nvSpPr>
          <p:cNvPr id="17" name="Left-Right Arrow 16"/>
          <p:cNvSpPr/>
          <p:nvPr/>
        </p:nvSpPr>
        <p:spPr>
          <a:xfrm>
            <a:off x="4500979" y="4632606"/>
            <a:ext cx="1713390" cy="8896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SPI connection 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544877" y="2056711"/>
            <a:ext cx="227005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instruction </a:t>
            </a:r>
          </a:p>
        </p:txBody>
      </p:sp>
      <p:sp>
        <p:nvSpPr>
          <p:cNvPr id="19" name="Oval 18"/>
          <p:cNvSpPr/>
          <p:nvPr/>
        </p:nvSpPr>
        <p:spPr>
          <a:xfrm>
            <a:off x="3532725" y="1678548"/>
            <a:ext cx="2077962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Via Bluetooth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6169192" y="3322773"/>
            <a:ext cx="1657336" cy="962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</a:t>
            </a:r>
          </a:p>
          <a:p>
            <a:pPr algn="ctr"/>
            <a:r>
              <a:rPr lang="en-GB" dirty="0"/>
              <a:t> instruction </a:t>
            </a:r>
          </a:p>
        </p:txBody>
      </p:sp>
      <p:sp>
        <p:nvSpPr>
          <p:cNvPr id="21" name="Oval 20"/>
          <p:cNvSpPr/>
          <p:nvPr/>
        </p:nvSpPr>
        <p:spPr>
          <a:xfrm rot="5400000">
            <a:off x="6892329" y="3648514"/>
            <a:ext cx="1480085" cy="3066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Via UART</a:t>
            </a:r>
          </a:p>
        </p:txBody>
      </p:sp>
      <p:sp>
        <p:nvSpPr>
          <p:cNvPr id="27" name="Flowchart: Terminator 26"/>
          <p:cNvSpPr/>
          <p:nvPr/>
        </p:nvSpPr>
        <p:spPr>
          <a:xfrm>
            <a:off x="603681" y="4607813"/>
            <a:ext cx="1341276" cy="914400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 instruction</a:t>
            </a:r>
          </a:p>
        </p:txBody>
      </p:sp>
      <p:sp>
        <p:nvSpPr>
          <p:cNvPr id="28" name="Left Arrow 27"/>
          <p:cNvSpPr/>
          <p:nvPr/>
        </p:nvSpPr>
        <p:spPr>
          <a:xfrm>
            <a:off x="1953716" y="4746501"/>
            <a:ext cx="824203" cy="6618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58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instruction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System has 2 outputs: AC and light system.</a:t>
            </a:r>
          </a:p>
          <a:p>
            <a:r>
              <a:rPr lang="en-GB" dirty="0"/>
              <a:t>Output form is based on the instruction sent from mobile device. </a:t>
            </a:r>
          </a:p>
          <a:p>
            <a:r>
              <a:rPr lang="en-GB" dirty="0"/>
              <a:t>Instructions are: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TURN AC ON ONLY.  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TURN AC OFF ONLY.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TURN LIGHT ON ONLY.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TURN LIGHT OFF ONLY.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TURN ON BOTH.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TURN OFF BOTH.</a:t>
            </a:r>
          </a:p>
        </p:txBody>
      </p:sp>
    </p:spTree>
    <p:extLst>
      <p:ext uri="{BB962C8B-B14F-4D97-AF65-F5344CB8AC3E}">
        <p14:creationId xmlns:p14="http://schemas.microsoft.com/office/powerpoint/2010/main" val="30141095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instruction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64915" cy="4903649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Instructions description 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TURN AC ON ONLY : master send address 0x10 to slave microcontroller, so the slave microcontroller will turn on the AC only.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TURN AC OFF ONLY : master send address 0x20 to slave microcontroller, so the slave microcontroller will turn off the AC only.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TURN LIGHT ON ONLY : master send address 0x30 to slave microcontroller, so the slave microcontroller will turn on the light only.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TURN LIGHT OFF ONLY : master send address 0x40 to slave 	                           microcontroller, so the slave microcontroller will turn off                                                     the light only 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TURN ON BOTH : master send address 0x50 to slave                                                                  microcontroller, so the slave microcontroller will                                                                                                                     turn on both AC and light.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TURN OFF BOTH : master send address 0x60 to slave                                                               microcontroller, so the slave microcontroller will                                                                                          turn off both AC and light.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GB" dirty="0"/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1872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Our design based on layered </a:t>
            </a:r>
            <a:r>
              <a:rPr lang="en-US" dirty="0"/>
              <a:t>Architecture for each microcontroller.</a:t>
            </a:r>
          </a:p>
          <a:p>
            <a:r>
              <a:rPr lang="en-US" dirty="0"/>
              <a:t>Master microcontroller has 3 software module of MCAL(microcontroller abstraction layer):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/ output module.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SPI module.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UART module</a:t>
            </a:r>
          </a:p>
          <a:p>
            <a:r>
              <a:rPr lang="en-US" dirty="0"/>
              <a:t>Slave microcontroller has 2 software module of MCAL               (microcontroller abstraction layer):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/ output module.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SPI module.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9366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553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Smart Home </vt:lpstr>
      <vt:lpstr>Outlines</vt:lpstr>
      <vt:lpstr>Problem statement </vt:lpstr>
      <vt:lpstr>Problem solving </vt:lpstr>
      <vt:lpstr>System construction  </vt:lpstr>
      <vt:lpstr>System construction</vt:lpstr>
      <vt:lpstr>System instruction </vt:lpstr>
      <vt:lpstr>System instruction </vt:lpstr>
      <vt:lpstr>Architecture</vt:lpstr>
      <vt:lpstr>Flow chart</vt:lpstr>
      <vt:lpstr>Flow chart</vt:lpstr>
      <vt:lpstr>Architecture</vt:lpstr>
      <vt:lpstr>Simulation </vt:lpstr>
      <vt:lpstr>GitHub Repo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MOHAMED MOHAMED MOHAMED HASSAN MOUSTAFA</dc:creator>
  <cp:lastModifiedBy>MOHAMED MOHAMED MOHAMED HASSAN MOUSTAFA</cp:lastModifiedBy>
  <cp:revision>38</cp:revision>
  <dcterms:created xsi:type="dcterms:W3CDTF">2021-06-19T04:09:55Z</dcterms:created>
  <dcterms:modified xsi:type="dcterms:W3CDTF">2021-06-19T21:18:22Z</dcterms:modified>
</cp:coreProperties>
</file>