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377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31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58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133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0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52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65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678400" y="5196051"/>
            <a:ext cx="6835200" cy="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2553000" y="1869300"/>
            <a:ext cx="7086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97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022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153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38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086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991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57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90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22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BB55-993A-4A6F-9157-73D11D35DF34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E021-44D0-4780-BF53-3F577377BD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47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1704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33" dirty="0"/>
              <a:t>Using </a:t>
            </a:r>
            <a:r>
              <a:rPr lang="en-US" sz="2133" b="1" dirty="0">
                <a:solidFill>
                  <a:srgbClr val="FFFF00"/>
                </a:solidFill>
              </a:rPr>
              <a:t>only</a:t>
            </a:r>
            <a:r>
              <a:rPr lang="en-US" sz="2133" dirty="0"/>
              <a:t> HTML and CSS do the following task</a:t>
            </a:r>
            <a:endParaRPr lang="ar-EG" sz="213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1" y="2182481"/>
            <a:ext cx="6261973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Comfortaa</vt:lpstr>
      <vt:lpstr>Permanent Marker</vt:lpstr>
      <vt:lpstr>Roboto</vt:lpstr>
      <vt:lpstr>Times New Roman</vt:lpstr>
      <vt:lpstr>Office Theme</vt:lpstr>
      <vt:lpstr>Computer Science Proposal by Slidesgo</vt:lpstr>
      <vt:lpstr>Task 2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NESMA.1115</dc:creator>
  <cp:lastModifiedBy>NESMA.1115</cp:lastModifiedBy>
  <cp:revision>1</cp:revision>
  <dcterms:created xsi:type="dcterms:W3CDTF">2020-11-11T09:14:38Z</dcterms:created>
  <dcterms:modified xsi:type="dcterms:W3CDTF">2020-11-11T09:14:46Z</dcterms:modified>
</cp:coreProperties>
</file>