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5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47B0E5-FA80-4E9E-9EF8-28C92894941B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990B64B-8B03-4EE5-AA13-100B8F012326}">
      <dgm:prSet/>
      <dgm:spPr/>
      <dgm:t>
        <a:bodyPr/>
        <a:lstStyle/>
        <a:p>
          <a:r>
            <a:rPr lang="ar-EG"/>
            <a:t>يوسف حمدي حافظ شهاب الدين </a:t>
          </a:r>
          <a:endParaRPr lang="en-US"/>
        </a:p>
      </dgm:t>
    </dgm:pt>
    <dgm:pt modelId="{1C2421F2-FF6C-43A0-805B-2AA36EE338D7}" type="parTrans" cxnId="{5CB64A01-4573-4BAF-9762-103AA4F4D3C3}">
      <dgm:prSet/>
      <dgm:spPr/>
      <dgm:t>
        <a:bodyPr/>
        <a:lstStyle/>
        <a:p>
          <a:endParaRPr lang="en-US"/>
        </a:p>
      </dgm:t>
    </dgm:pt>
    <dgm:pt modelId="{C2EB3C71-7242-4B7B-9226-C8083110FE3E}" type="sibTrans" cxnId="{5CB64A01-4573-4BAF-9762-103AA4F4D3C3}">
      <dgm:prSet/>
      <dgm:spPr/>
      <dgm:t>
        <a:bodyPr/>
        <a:lstStyle/>
        <a:p>
          <a:endParaRPr lang="en-US"/>
        </a:p>
      </dgm:t>
    </dgm:pt>
    <dgm:pt modelId="{B688A639-2D2D-408E-A116-4568FF76AE39}">
      <dgm:prSet/>
      <dgm:spPr/>
      <dgm:t>
        <a:bodyPr/>
        <a:lstStyle/>
        <a:p>
          <a:r>
            <a:rPr lang="ar-EG"/>
            <a:t>محمد ربيع فهيم عايد</a:t>
          </a:r>
          <a:endParaRPr lang="en-US"/>
        </a:p>
      </dgm:t>
    </dgm:pt>
    <dgm:pt modelId="{A33271EB-1CA7-4B6E-ADC9-C3C3DCCD0753}" type="parTrans" cxnId="{F8C8CA31-53B4-4B6D-B884-0EB10A80BAAD}">
      <dgm:prSet/>
      <dgm:spPr/>
      <dgm:t>
        <a:bodyPr/>
        <a:lstStyle/>
        <a:p>
          <a:endParaRPr lang="en-US"/>
        </a:p>
      </dgm:t>
    </dgm:pt>
    <dgm:pt modelId="{FE9879F9-E7E9-454C-9C0C-FE5C0256C343}" type="sibTrans" cxnId="{F8C8CA31-53B4-4B6D-B884-0EB10A80BAAD}">
      <dgm:prSet/>
      <dgm:spPr/>
      <dgm:t>
        <a:bodyPr/>
        <a:lstStyle/>
        <a:p>
          <a:endParaRPr lang="en-US"/>
        </a:p>
      </dgm:t>
    </dgm:pt>
    <dgm:pt modelId="{CAD42DF6-7B20-4401-ABB5-A456E684B167}">
      <dgm:prSet/>
      <dgm:spPr/>
      <dgm:t>
        <a:bodyPr/>
        <a:lstStyle/>
        <a:p>
          <a:r>
            <a:rPr lang="ar-EG"/>
            <a:t>يوسف احمد النجار </a:t>
          </a:r>
          <a:endParaRPr lang="en-US"/>
        </a:p>
      </dgm:t>
    </dgm:pt>
    <dgm:pt modelId="{AFEC0A2D-7228-465E-876F-7638687F1421}" type="parTrans" cxnId="{B62C49D5-3ACF-49E9-8EED-62FD1D444BCF}">
      <dgm:prSet/>
      <dgm:spPr/>
      <dgm:t>
        <a:bodyPr/>
        <a:lstStyle/>
        <a:p>
          <a:endParaRPr lang="en-US"/>
        </a:p>
      </dgm:t>
    </dgm:pt>
    <dgm:pt modelId="{0CB68604-B091-4264-80DA-FFCA0C80AC0C}" type="sibTrans" cxnId="{B62C49D5-3ACF-49E9-8EED-62FD1D444BCF}">
      <dgm:prSet/>
      <dgm:spPr/>
      <dgm:t>
        <a:bodyPr/>
        <a:lstStyle/>
        <a:p>
          <a:endParaRPr lang="en-US"/>
        </a:p>
      </dgm:t>
    </dgm:pt>
    <dgm:pt modelId="{F9B67908-0990-4E18-9B17-9353E9811266}">
      <dgm:prSet/>
      <dgm:spPr/>
      <dgm:t>
        <a:bodyPr/>
        <a:lstStyle/>
        <a:p>
          <a:r>
            <a:rPr lang="ar-EG"/>
            <a:t>محمود محمد يوسف الشيخ</a:t>
          </a:r>
          <a:endParaRPr lang="en-US"/>
        </a:p>
      </dgm:t>
    </dgm:pt>
    <dgm:pt modelId="{FC7715C1-5E94-4B83-9659-C8866BFDE7B7}" type="parTrans" cxnId="{D53B2C31-1873-4D1A-9E1B-314F393E7FC4}">
      <dgm:prSet/>
      <dgm:spPr/>
      <dgm:t>
        <a:bodyPr/>
        <a:lstStyle/>
        <a:p>
          <a:endParaRPr lang="en-US"/>
        </a:p>
      </dgm:t>
    </dgm:pt>
    <dgm:pt modelId="{B428DA56-A9AB-4B2D-AD88-9AEB3E79D792}" type="sibTrans" cxnId="{D53B2C31-1873-4D1A-9E1B-314F393E7FC4}">
      <dgm:prSet/>
      <dgm:spPr/>
      <dgm:t>
        <a:bodyPr/>
        <a:lstStyle/>
        <a:p>
          <a:endParaRPr lang="en-US"/>
        </a:p>
      </dgm:t>
    </dgm:pt>
    <dgm:pt modelId="{448B8FF6-D64B-4E3C-A8A2-5510CE45F2B0}">
      <dgm:prSet/>
      <dgm:spPr/>
      <dgm:t>
        <a:bodyPr/>
        <a:lstStyle/>
        <a:p>
          <a:r>
            <a:rPr lang="ar-EG"/>
            <a:t>احمد محمد نبيل غراب</a:t>
          </a:r>
          <a:endParaRPr lang="en-US"/>
        </a:p>
      </dgm:t>
    </dgm:pt>
    <dgm:pt modelId="{095EE969-D2E5-47AE-82BC-C10CF67B6BCC}" type="parTrans" cxnId="{3E5D5654-E0EB-4402-8408-352E74868183}">
      <dgm:prSet/>
      <dgm:spPr/>
      <dgm:t>
        <a:bodyPr/>
        <a:lstStyle/>
        <a:p>
          <a:endParaRPr lang="en-US"/>
        </a:p>
      </dgm:t>
    </dgm:pt>
    <dgm:pt modelId="{54ED0BF5-6E07-43AD-8DD4-028BD0E4CB9F}" type="sibTrans" cxnId="{3E5D5654-E0EB-4402-8408-352E74868183}">
      <dgm:prSet/>
      <dgm:spPr/>
      <dgm:t>
        <a:bodyPr/>
        <a:lstStyle/>
        <a:p>
          <a:endParaRPr lang="en-US"/>
        </a:p>
      </dgm:t>
    </dgm:pt>
    <dgm:pt modelId="{564988EF-846C-42B7-B055-D65AB81D50CC}" type="pres">
      <dgm:prSet presAssocID="{CE47B0E5-FA80-4E9E-9EF8-28C92894941B}" presName="linear" presStyleCnt="0">
        <dgm:presLayoutVars>
          <dgm:dir/>
          <dgm:animLvl val="lvl"/>
          <dgm:resizeHandles val="exact"/>
        </dgm:presLayoutVars>
      </dgm:prSet>
      <dgm:spPr/>
    </dgm:pt>
    <dgm:pt modelId="{766427F0-7FC5-45CE-BBF4-54CDE842FD9B}" type="pres">
      <dgm:prSet presAssocID="{F990B64B-8B03-4EE5-AA13-100B8F012326}" presName="parentLin" presStyleCnt="0"/>
      <dgm:spPr/>
    </dgm:pt>
    <dgm:pt modelId="{B2B762F6-8B80-408F-ACBD-CC13F45F8DBE}" type="pres">
      <dgm:prSet presAssocID="{F990B64B-8B03-4EE5-AA13-100B8F012326}" presName="parentLeftMargin" presStyleLbl="node1" presStyleIdx="0" presStyleCnt="5"/>
      <dgm:spPr/>
    </dgm:pt>
    <dgm:pt modelId="{1390FE0A-3486-4EFF-999B-39F4873B17F8}" type="pres">
      <dgm:prSet presAssocID="{F990B64B-8B03-4EE5-AA13-100B8F01232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EBA8A1C-91D5-4631-8741-2AF1CC779C9D}" type="pres">
      <dgm:prSet presAssocID="{F990B64B-8B03-4EE5-AA13-100B8F012326}" presName="negativeSpace" presStyleCnt="0"/>
      <dgm:spPr/>
    </dgm:pt>
    <dgm:pt modelId="{9575C878-EF08-4FBA-BC8C-A015DBCCBFF4}" type="pres">
      <dgm:prSet presAssocID="{F990B64B-8B03-4EE5-AA13-100B8F012326}" presName="childText" presStyleLbl="conFgAcc1" presStyleIdx="0" presStyleCnt="5">
        <dgm:presLayoutVars>
          <dgm:bulletEnabled val="1"/>
        </dgm:presLayoutVars>
      </dgm:prSet>
      <dgm:spPr/>
    </dgm:pt>
    <dgm:pt modelId="{FEBDCC77-3267-4BFD-BFCD-689A97E9137E}" type="pres">
      <dgm:prSet presAssocID="{C2EB3C71-7242-4B7B-9226-C8083110FE3E}" presName="spaceBetweenRectangles" presStyleCnt="0"/>
      <dgm:spPr/>
    </dgm:pt>
    <dgm:pt modelId="{07730BE8-CC0A-4D5C-B2DC-9BFFB77A1914}" type="pres">
      <dgm:prSet presAssocID="{B688A639-2D2D-408E-A116-4568FF76AE39}" presName="parentLin" presStyleCnt="0"/>
      <dgm:spPr/>
    </dgm:pt>
    <dgm:pt modelId="{8F2F21C0-F14E-4D6F-8777-87B75CA23F26}" type="pres">
      <dgm:prSet presAssocID="{B688A639-2D2D-408E-A116-4568FF76AE39}" presName="parentLeftMargin" presStyleLbl="node1" presStyleIdx="0" presStyleCnt="5"/>
      <dgm:spPr/>
    </dgm:pt>
    <dgm:pt modelId="{BC2839A9-A3B5-4493-983F-64CCE599BB32}" type="pres">
      <dgm:prSet presAssocID="{B688A639-2D2D-408E-A116-4568FF76AE3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03C4B79-1D4A-43C4-944E-9913911F9615}" type="pres">
      <dgm:prSet presAssocID="{B688A639-2D2D-408E-A116-4568FF76AE39}" presName="negativeSpace" presStyleCnt="0"/>
      <dgm:spPr/>
    </dgm:pt>
    <dgm:pt modelId="{5009FF22-D924-49EB-A479-59E0E6BAF0E4}" type="pres">
      <dgm:prSet presAssocID="{B688A639-2D2D-408E-A116-4568FF76AE39}" presName="childText" presStyleLbl="conFgAcc1" presStyleIdx="1" presStyleCnt="5">
        <dgm:presLayoutVars>
          <dgm:bulletEnabled val="1"/>
        </dgm:presLayoutVars>
      </dgm:prSet>
      <dgm:spPr/>
    </dgm:pt>
    <dgm:pt modelId="{4D187920-E4AF-427B-A337-F57C3F6E8B9F}" type="pres">
      <dgm:prSet presAssocID="{FE9879F9-E7E9-454C-9C0C-FE5C0256C343}" presName="spaceBetweenRectangles" presStyleCnt="0"/>
      <dgm:spPr/>
    </dgm:pt>
    <dgm:pt modelId="{2CF26166-3952-46A8-A05A-A659986F724C}" type="pres">
      <dgm:prSet presAssocID="{CAD42DF6-7B20-4401-ABB5-A456E684B167}" presName="parentLin" presStyleCnt="0"/>
      <dgm:spPr/>
    </dgm:pt>
    <dgm:pt modelId="{95F06D2F-3BA6-4FCE-B6F1-4899B6AB8716}" type="pres">
      <dgm:prSet presAssocID="{CAD42DF6-7B20-4401-ABB5-A456E684B167}" presName="parentLeftMargin" presStyleLbl="node1" presStyleIdx="1" presStyleCnt="5"/>
      <dgm:spPr/>
    </dgm:pt>
    <dgm:pt modelId="{98AA9463-6EFF-4717-BA9B-609D81B789FE}" type="pres">
      <dgm:prSet presAssocID="{CAD42DF6-7B20-4401-ABB5-A456E684B16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7DF8592-3876-4E57-B8A6-9541AAA18222}" type="pres">
      <dgm:prSet presAssocID="{CAD42DF6-7B20-4401-ABB5-A456E684B167}" presName="negativeSpace" presStyleCnt="0"/>
      <dgm:spPr/>
    </dgm:pt>
    <dgm:pt modelId="{0454C219-22EF-4327-B290-757056D8F543}" type="pres">
      <dgm:prSet presAssocID="{CAD42DF6-7B20-4401-ABB5-A456E684B167}" presName="childText" presStyleLbl="conFgAcc1" presStyleIdx="2" presStyleCnt="5">
        <dgm:presLayoutVars>
          <dgm:bulletEnabled val="1"/>
        </dgm:presLayoutVars>
      </dgm:prSet>
      <dgm:spPr/>
    </dgm:pt>
    <dgm:pt modelId="{66E72E67-6A99-4C68-B100-75F612D97441}" type="pres">
      <dgm:prSet presAssocID="{0CB68604-B091-4264-80DA-FFCA0C80AC0C}" presName="spaceBetweenRectangles" presStyleCnt="0"/>
      <dgm:spPr/>
    </dgm:pt>
    <dgm:pt modelId="{F8D19800-8749-4314-8A1D-BB7708CFB3CA}" type="pres">
      <dgm:prSet presAssocID="{F9B67908-0990-4E18-9B17-9353E9811266}" presName="parentLin" presStyleCnt="0"/>
      <dgm:spPr/>
    </dgm:pt>
    <dgm:pt modelId="{07B5EDCD-6677-49F6-8E46-87BF80FD18E6}" type="pres">
      <dgm:prSet presAssocID="{F9B67908-0990-4E18-9B17-9353E9811266}" presName="parentLeftMargin" presStyleLbl="node1" presStyleIdx="2" presStyleCnt="5"/>
      <dgm:spPr/>
    </dgm:pt>
    <dgm:pt modelId="{45847FF5-2083-4EE8-A476-C097682CCDCC}" type="pres">
      <dgm:prSet presAssocID="{F9B67908-0990-4E18-9B17-9353E981126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40659FF-15DA-4933-A8C9-050F6D40BFE2}" type="pres">
      <dgm:prSet presAssocID="{F9B67908-0990-4E18-9B17-9353E9811266}" presName="negativeSpace" presStyleCnt="0"/>
      <dgm:spPr/>
    </dgm:pt>
    <dgm:pt modelId="{334D587A-EAB7-4B5C-BA8B-924058A49A95}" type="pres">
      <dgm:prSet presAssocID="{F9B67908-0990-4E18-9B17-9353E9811266}" presName="childText" presStyleLbl="conFgAcc1" presStyleIdx="3" presStyleCnt="5">
        <dgm:presLayoutVars>
          <dgm:bulletEnabled val="1"/>
        </dgm:presLayoutVars>
      </dgm:prSet>
      <dgm:spPr/>
    </dgm:pt>
    <dgm:pt modelId="{9C675576-E66C-4BE1-8C13-01A7FB314844}" type="pres">
      <dgm:prSet presAssocID="{B428DA56-A9AB-4B2D-AD88-9AEB3E79D792}" presName="spaceBetweenRectangles" presStyleCnt="0"/>
      <dgm:spPr/>
    </dgm:pt>
    <dgm:pt modelId="{13BFEE99-50B4-450B-9275-9A539BB433F7}" type="pres">
      <dgm:prSet presAssocID="{448B8FF6-D64B-4E3C-A8A2-5510CE45F2B0}" presName="parentLin" presStyleCnt="0"/>
      <dgm:spPr/>
    </dgm:pt>
    <dgm:pt modelId="{D4B7B3EA-C7FC-44BE-91F6-E56F1C3ED1ED}" type="pres">
      <dgm:prSet presAssocID="{448B8FF6-D64B-4E3C-A8A2-5510CE45F2B0}" presName="parentLeftMargin" presStyleLbl="node1" presStyleIdx="3" presStyleCnt="5"/>
      <dgm:spPr/>
    </dgm:pt>
    <dgm:pt modelId="{D2A6DB99-2FBA-44A0-AA68-8313A9B3D674}" type="pres">
      <dgm:prSet presAssocID="{448B8FF6-D64B-4E3C-A8A2-5510CE45F2B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AC53E22-F042-40B6-A7B1-197008ADD1B6}" type="pres">
      <dgm:prSet presAssocID="{448B8FF6-D64B-4E3C-A8A2-5510CE45F2B0}" presName="negativeSpace" presStyleCnt="0"/>
      <dgm:spPr/>
    </dgm:pt>
    <dgm:pt modelId="{55E5907E-9CA6-45D0-8DB8-ADFF24B74631}" type="pres">
      <dgm:prSet presAssocID="{448B8FF6-D64B-4E3C-A8A2-5510CE45F2B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CB64A01-4573-4BAF-9762-103AA4F4D3C3}" srcId="{CE47B0E5-FA80-4E9E-9EF8-28C92894941B}" destId="{F990B64B-8B03-4EE5-AA13-100B8F012326}" srcOrd="0" destOrd="0" parTransId="{1C2421F2-FF6C-43A0-805B-2AA36EE338D7}" sibTransId="{C2EB3C71-7242-4B7B-9226-C8083110FE3E}"/>
    <dgm:cxn modelId="{29286109-ECD6-4053-A4DD-A8F7005E5520}" type="presOf" srcId="{F9B67908-0990-4E18-9B17-9353E9811266}" destId="{07B5EDCD-6677-49F6-8E46-87BF80FD18E6}" srcOrd="0" destOrd="0" presId="urn:microsoft.com/office/officeart/2005/8/layout/list1"/>
    <dgm:cxn modelId="{5F50522D-2CFC-4470-8166-370BBDCCC6F7}" type="presOf" srcId="{F990B64B-8B03-4EE5-AA13-100B8F012326}" destId="{1390FE0A-3486-4EFF-999B-39F4873B17F8}" srcOrd="1" destOrd="0" presId="urn:microsoft.com/office/officeart/2005/8/layout/list1"/>
    <dgm:cxn modelId="{D53B2C31-1873-4D1A-9E1B-314F393E7FC4}" srcId="{CE47B0E5-FA80-4E9E-9EF8-28C92894941B}" destId="{F9B67908-0990-4E18-9B17-9353E9811266}" srcOrd="3" destOrd="0" parTransId="{FC7715C1-5E94-4B83-9659-C8866BFDE7B7}" sibTransId="{B428DA56-A9AB-4B2D-AD88-9AEB3E79D792}"/>
    <dgm:cxn modelId="{F8C8CA31-53B4-4B6D-B884-0EB10A80BAAD}" srcId="{CE47B0E5-FA80-4E9E-9EF8-28C92894941B}" destId="{B688A639-2D2D-408E-A116-4568FF76AE39}" srcOrd="1" destOrd="0" parTransId="{A33271EB-1CA7-4B6E-ADC9-C3C3DCCD0753}" sibTransId="{FE9879F9-E7E9-454C-9C0C-FE5C0256C343}"/>
    <dgm:cxn modelId="{BCA39D3B-19E3-4296-89E0-A554621AFC58}" type="presOf" srcId="{F990B64B-8B03-4EE5-AA13-100B8F012326}" destId="{B2B762F6-8B80-408F-ACBD-CC13F45F8DBE}" srcOrd="0" destOrd="0" presId="urn:microsoft.com/office/officeart/2005/8/layout/list1"/>
    <dgm:cxn modelId="{DCDCA349-42B1-4745-9885-A4BC0EEDAF6B}" type="presOf" srcId="{F9B67908-0990-4E18-9B17-9353E9811266}" destId="{45847FF5-2083-4EE8-A476-C097682CCDCC}" srcOrd="1" destOrd="0" presId="urn:microsoft.com/office/officeart/2005/8/layout/list1"/>
    <dgm:cxn modelId="{3E5D5654-E0EB-4402-8408-352E74868183}" srcId="{CE47B0E5-FA80-4E9E-9EF8-28C92894941B}" destId="{448B8FF6-D64B-4E3C-A8A2-5510CE45F2B0}" srcOrd="4" destOrd="0" parTransId="{095EE969-D2E5-47AE-82BC-C10CF67B6BCC}" sibTransId="{54ED0BF5-6E07-43AD-8DD4-028BD0E4CB9F}"/>
    <dgm:cxn modelId="{6D5E5784-2445-46F2-84D0-B5A91F253ACC}" type="presOf" srcId="{B688A639-2D2D-408E-A116-4568FF76AE39}" destId="{BC2839A9-A3B5-4493-983F-64CCE599BB32}" srcOrd="1" destOrd="0" presId="urn:microsoft.com/office/officeart/2005/8/layout/list1"/>
    <dgm:cxn modelId="{D6FF4985-AFFC-47D9-B749-526919C0A213}" type="presOf" srcId="{CAD42DF6-7B20-4401-ABB5-A456E684B167}" destId="{98AA9463-6EFF-4717-BA9B-609D81B789FE}" srcOrd="1" destOrd="0" presId="urn:microsoft.com/office/officeart/2005/8/layout/list1"/>
    <dgm:cxn modelId="{B8D0C19C-0155-40BC-8477-957B71A3A4C8}" type="presOf" srcId="{CE47B0E5-FA80-4E9E-9EF8-28C92894941B}" destId="{564988EF-846C-42B7-B055-D65AB81D50CC}" srcOrd="0" destOrd="0" presId="urn:microsoft.com/office/officeart/2005/8/layout/list1"/>
    <dgm:cxn modelId="{718D91B0-11A3-4487-B901-CF0A428771BC}" type="presOf" srcId="{CAD42DF6-7B20-4401-ABB5-A456E684B167}" destId="{95F06D2F-3BA6-4FCE-B6F1-4899B6AB8716}" srcOrd="0" destOrd="0" presId="urn:microsoft.com/office/officeart/2005/8/layout/list1"/>
    <dgm:cxn modelId="{66D171C5-870D-49C6-8DB4-22D5FA0EA360}" type="presOf" srcId="{448B8FF6-D64B-4E3C-A8A2-5510CE45F2B0}" destId="{D4B7B3EA-C7FC-44BE-91F6-E56F1C3ED1ED}" srcOrd="0" destOrd="0" presId="urn:microsoft.com/office/officeart/2005/8/layout/list1"/>
    <dgm:cxn modelId="{B62C49D5-3ACF-49E9-8EED-62FD1D444BCF}" srcId="{CE47B0E5-FA80-4E9E-9EF8-28C92894941B}" destId="{CAD42DF6-7B20-4401-ABB5-A456E684B167}" srcOrd="2" destOrd="0" parTransId="{AFEC0A2D-7228-465E-876F-7638687F1421}" sibTransId="{0CB68604-B091-4264-80DA-FFCA0C80AC0C}"/>
    <dgm:cxn modelId="{2D24AEE8-3893-4663-BBD0-B3D6B15073F8}" type="presOf" srcId="{B688A639-2D2D-408E-A116-4568FF76AE39}" destId="{8F2F21C0-F14E-4D6F-8777-87B75CA23F26}" srcOrd="0" destOrd="0" presId="urn:microsoft.com/office/officeart/2005/8/layout/list1"/>
    <dgm:cxn modelId="{6839AFEE-C081-4FBE-B662-2C20705E7876}" type="presOf" srcId="{448B8FF6-D64B-4E3C-A8A2-5510CE45F2B0}" destId="{D2A6DB99-2FBA-44A0-AA68-8313A9B3D674}" srcOrd="1" destOrd="0" presId="urn:microsoft.com/office/officeart/2005/8/layout/list1"/>
    <dgm:cxn modelId="{4E6327A9-B792-47FD-9B0F-05FCFA1105A4}" type="presParOf" srcId="{564988EF-846C-42B7-B055-D65AB81D50CC}" destId="{766427F0-7FC5-45CE-BBF4-54CDE842FD9B}" srcOrd="0" destOrd="0" presId="urn:microsoft.com/office/officeart/2005/8/layout/list1"/>
    <dgm:cxn modelId="{96E8931A-985F-447B-BBB2-2E75B1FAEB9A}" type="presParOf" srcId="{766427F0-7FC5-45CE-BBF4-54CDE842FD9B}" destId="{B2B762F6-8B80-408F-ACBD-CC13F45F8DBE}" srcOrd="0" destOrd="0" presId="urn:microsoft.com/office/officeart/2005/8/layout/list1"/>
    <dgm:cxn modelId="{90BB3C22-9EA8-4272-A478-C2949E2F2C1F}" type="presParOf" srcId="{766427F0-7FC5-45CE-BBF4-54CDE842FD9B}" destId="{1390FE0A-3486-4EFF-999B-39F4873B17F8}" srcOrd="1" destOrd="0" presId="urn:microsoft.com/office/officeart/2005/8/layout/list1"/>
    <dgm:cxn modelId="{1CF89C63-EAEF-49DC-A848-DD6A903D705D}" type="presParOf" srcId="{564988EF-846C-42B7-B055-D65AB81D50CC}" destId="{EEBA8A1C-91D5-4631-8741-2AF1CC779C9D}" srcOrd="1" destOrd="0" presId="urn:microsoft.com/office/officeart/2005/8/layout/list1"/>
    <dgm:cxn modelId="{F63B3D25-F3DB-48BA-9F3C-E590514087C8}" type="presParOf" srcId="{564988EF-846C-42B7-B055-D65AB81D50CC}" destId="{9575C878-EF08-4FBA-BC8C-A015DBCCBFF4}" srcOrd="2" destOrd="0" presId="urn:microsoft.com/office/officeart/2005/8/layout/list1"/>
    <dgm:cxn modelId="{D11590F4-129D-4D51-9C82-8AA10D3C11A6}" type="presParOf" srcId="{564988EF-846C-42B7-B055-D65AB81D50CC}" destId="{FEBDCC77-3267-4BFD-BFCD-689A97E9137E}" srcOrd="3" destOrd="0" presId="urn:microsoft.com/office/officeart/2005/8/layout/list1"/>
    <dgm:cxn modelId="{D1A4DF80-B082-47FB-8A5D-E602F3B8E8E2}" type="presParOf" srcId="{564988EF-846C-42B7-B055-D65AB81D50CC}" destId="{07730BE8-CC0A-4D5C-B2DC-9BFFB77A1914}" srcOrd="4" destOrd="0" presId="urn:microsoft.com/office/officeart/2005/8/layout/list1"/>
    <dgm:cxn modelId="{31B30968-B296-40B5-B23C-9F0BF9A1FDE6}" type="presParOf" srcId="{07730BE8-CC0A-4D5C-B2DC-9BFFB77A1914}" destId="{8F2F21C0-F14E-4D6F-8777-87B75CA23F26}" srcOrd="0" destOrd="0" presId="urn:microsoft.com/office/officeart/2005/8/layout/list1"/>
    <dgm:cxn modelId="{DEF86B27-3C87-4E70-953B-4FBEAE793FED}" type="presParOf" srcId="{07730BE8-CC0A-4D5C-B2DC-9BFFB77A1914}" destId="{BC2839A9-A3B5-4493-983F-64CCE599BB32}" srcOrd="1" destOrd="0" presId="urn:microsoft.com/office/officeart/2005/8/layout/list1"/>
    <dgm:cxn modelId="{B75C1D25-D0E1-43BC-87F6-7C4B30367676}" type="presParOf" srcId="{564988EF-846C-42B7-B055-D65AB81D50CC}" destId="{103C4B79-1D4A-43C4-944E-9913911F9615}" srcOrd="5" destOrd="0" presId="urn:microsoft.com/office/officeart/2005/8/layout/list1"/>
    <dgm:cxn modelId="{1AA22DA0-FA0A-4889-85F0-CE8D4D594099}" type="presParOf" srcId="{564988EF-846C-42B7-B055-D65AB81D50CC}" destId="{5009FF22-D924-49EB-A479-59E0E6BAF0E4}" srcOrd="6" destOrd="0" presId="urn:microsoft.com/office/officeart/2005/8/layout/list1"/>
    <dgm:cxn modelId="{6791CDC3-8F4B-4C8E-9AFF-0700CE40BC05}" type="presParOf" srcId="{564988EF-846C-42B7-B055-D65AB81D50CC}" destId="{4D187920-E4AF-427B-A337-F57C3F6E8B9F}" srcOrd="7" destOrd="0" presId="urn:microsoft.com/office/officeart/2005/8/layout/list1"/>
    <dgm:cxn modelId="{A9F58461-46BE-4442-94D4-4A5259E84041}" type="presParOf" srcId="{564988EF-846C-42B7-B055-D65AB81D50CC}" destId="{2CF26166-3952-46A8-A05A-A659986F724C}" srcOrd="8" destOrd="0" presId="urn:microsoft.com/office/officeart/2005/8/layout/list1"/>
    <dgm:cxn modelId="{88E4CC14-6354-44F0-A5BB-DC906D4BAD35}" type="presParOf" srcId="{2CF26166-3952-46A8-A05A-A659986F724C}" destId="{95F06D2F-3BA6-4FCE-B6F1-4899B6AB8716}" srcOrd="0" destOrd="0" presId="urn:microsoft.com/office/officeart/2005/8/layout/list1"/>
    <dgm:cxn modelId="{BB00947F-0052-4DBC-9C8E-D9525D914607}" type="presParOf" srcId="{2CF26166-3952-46A8-A05A-A659986F724C}" destId="{98AA9463-6EFF-4717-BA9B-609D81B789FE}" srcOrd="1" destOrd="0" presId="urn:microsoft.com/office/officeart/2005/8/layout/list1"/>
    <dgm:cxn modelId="{4D82F30F-D2C8-4986-BF5E-E9AE0BCFC933}" type="presParOf" srcId="{564988EF-846C-42B7-B055-D65AB81D50CC}" destId="{A7DF8592-3876-4E57-B8A6-9541AAA18222}" srcOrd="9" destOrd="0" presId="urn:microsoft.com/office/officeart/2005/8/layout/list1"/>
    <dgm:cxn modelId="{6006F01F-49C5-4BDD-8FBB-93EBB4A43DA3}" type="presParOf" srcId="{564988EF-846C-42B7-B055-D65AB81D50CC}" destId="{0454C219-22EF-4327-B290-757056D8F543}" srcOrd="10" destOrd="0" presId="urn:microsoft.com/office/officeart/2005/8/layout/list1"/>
    <dgm:cxn modelId="{2741D002-2226-4B70-9195-7FA967C54904}" type="presParOf" srcId="{564988EF-846C-42B7-B055-D65AB81D50CC}" destId="{66E72E67-6A99-4C68-B100-75F612D97441}" srcOrd="11" destOrd="0" presId="urn:microsoft.com/office/officeart/2005/8/layout/list1"/>
    <dgm:cxn modelId="{0091B128-EB9F-4194-A3A0-272328FA7A7A}" type="presParOf" srcId="{564988EF-846C-42B7-B055-D65AB81D50CC}" destId="{F8D19800-8749-4314-8A1D-BB7708CFB3CA}" srcOrd="12" destOrd="0" presId="urn:microsoft.com/office/officeart/2005/8/layout/list1"/>
    <dgm:cxn modelId="{1868CA27-C5D8-4138-B974-A99614605F05}" type="presParOf" srcId="{F8D19800-8749-4314-8A1D-BB7708CFB3CA}" destId="{07B5EDCD-6677-49F6-8E46-87BF80FD18E6}" srcOrd="0" destOrd="0" presId="urn:microsoft.com/office/officeart/2005/8/layout/list1"/>
    <dgm:cxn modelId="{D296BB75-6E31-43B6-8371-A842F006D74F}" type="presParOf" srcId="{F8D19800-8749-4314-8A1D-BB7708CFB3CA}" destId="{45847FF5-2083-4EE8-A476-C097682CCDCC}" srcOrd="1" destOrd="0" presId="urn:microsoft.com/office/officeart/2005/8/layout/list1"/>
    <dgm:cxn modelId="{F066572F-0BFA-43F2-8D04-9718E8E6A47E}" type="presParOf" srcId="{564988EF-846C-42B7-B055-D65AB81D50CC}" destId="{E40659FF-15DA-4933-A8C9-050F6D40BFE2}" srcOrd="13" destOrd="0" presId="urn:microsoft.com/office/officeart/2005/8/layout/list1"/>
    <dgm:cxn modelId="{62FD7797-3C00-440A-9982-511C198B1CD1}" type="presParOf" srcId="{564988EF-846C-42B7-B055-D65AB81D50CC}" destId="{334D587A-EAB7-4B5C-BA8B-924058A49A95}" srcOrd="14" destOrd="0" presId="urn:microsoft.com/office/officeart/2005/8/layout/list1"/>
    <dgm:cxn modelId="{89B8CD1C-1D72-4AAD-A665-B4FE849AFF03}" type="presParOf" srcId="{564988EF-846C-42B7-B055-D65AB81D50CC}" destId="{9C675576-E66C-4BE1-8C13-01A7FB314844}" srcOrd="15" destOrd="0" presId="urn:microsoft.com/office/officeart/2005/8/layout/list1"/>
    <dgm:cxn modelId="{AB0BA743-B971-4544-BDEF-06D14B20E437}" type="presParOf" srcId="{564988EF-846C-42B7-B055-D65AB81D50CC}" destId="{13BFEE99-50B4-450B-9275-9A539BB433F7}" srcOrd="16" destOrd="0" presId="urn:microsoft.com/office/officeart/2005/8/layout/list1"/>
    <dgm:cxn modelId="{C6C98DD9-C7AF-49B0-B8A7-2C743E50C165}" type="presParOf" srcId="{13BFEE99-50B4-450B-9275-9A539BB433F7}" destId="{D4B7B3EA-C7FC-44BE-91F6-E56F1C3ED1ED}" srcOrd="0" destOrd="0" presId="urn:microsoft.com/office/officeart/2005/8/layout/list1"/>
    <dgm:cxn modelId="{79174BBF-0A52-4D36-BC5B-3CFF80B652E2}" type="presParOf" srcId="{13BFEE99-50B4-450B-9275-9A539BB433F7}" destId="{D2A6DB99-2FBA-44A0-AA68-8313A9B3D674}" srcOrd="1" destOrd="0" presId="urn:microsoft.com/office/officeart/2005/8/layout/list1"/>
    <dgm:cxn modelId="{44D56589-6009-4B26-B7C5-24AF5CE81DEB}" type="presParOf" srcId="{564988EF-846C-42B7-B055-D65AB81D50CC}" destId="{EAC53E22-F042-40B6-A7B1-197008ADD1B6}" srcOrd="17" destOrd="0" presId="urn:microsoft.com/office/officeart/2005/8/layout/list1"/>
    <dgm:cxn modelId="{04FB3864-513A-419B-A150-1B8B26389AD4}" type="presParOf" srcId="{564988EF-846C-42B7-B055-D65AB81D50CC}" destId="{55E5907E-9CA6-45D0-8DB8-ADFF24B7463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8B22A9-1B00-4913-B83E-50266B246F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A2C6A3-CC9E-4846-98EC-C07AF7D4F614}">
      <dgm:prSet/>
      <dgm:spPr/>
      <dgm:t>
        <a:bodyPr/>
        <a:lstStyle/>
        <a:p>
          <a:r>
            <a:rPr lang="en-US" b="1" u="sng"/>
            <a:t>key questions about pizza sales data:</a:t>
          </a:r>
          <a:endParaRPr lang="en-US"/>
        </a:p>
      </dgm:t>
    </dgm:pt>
    <dgm:pt modelId="{6C58C446-03E2-427D-9536-A95D9CD6CEC8}" type="parTrans" cxnId="{0975244D-5C13-4D28-B40D-45229CA49280}">
      <dgm:prSet/>
      <dgm:spPr/>
      <dgm:t>
        <a:bodyPr/>
        <a:lstStyle/>
        <a:p>
          <a:endParaRPr lang="en-US"/>
        </a:p>
      </dgm:t>
    </dgm:pt>
    <dgm:pt modelId="{3AEF016D-F9BD-4211-B1CE-5AE6FD1FB9F0}" type="sibTrans" cxnId="{0975244D-5C13-4D28-B40D-45229CA49280}">
      <dgm:prSet/>
      <dgm:spPr/>
      <dgm:t>
        <a:bodyPr/>
        <a:lstStyle/>
        <a:p>
          <a:endParaRPr lang="en-US"/>
        </a:p>
      </dgm:t>
    </dgm:pt>
    <dgm:pt modelId="{4044526C-7D60-487D-B7BD-4DD7E7840CD1}">
      <dgm:prSet/>
      <dgm:spPr/>
      <dgm:t>
        <a:bodyPr/>
        <a:lstStyle/>
        <a:p>
          <a:r>
            <a:rPr lang="en-US"/>
            <a:t>How many customers do we have each day? </a:t>
          </a:r>
        </a:p>
      </dgm:t>
    </dgm:pt>
    <dgm:pt modelId="{B4D2F164-8132-47D9-939D-9FFFDC3DFEA2}" type="parTrans" cxnId="{7CBAAC89-4346-4E2E-A154-A9597BC156B4}">
      <dgm:prSet/>
      <dgm:spPr/>
      <dgm:t>
        <a:bodyPr/>
        <a:lstStyle/>
        <a:p>
          <a:endParaRPr lang="en-US"/>
        </a:p>
      </dgm:t>
    </dgm:pt>
    <dgm:pt modelId="{506F1D84-AB8C-4D47-9010-F85E75925D12}" type="sibTrans" cxnId="{7CBAAC89-4346-4E2E-A154-A9597BC156B4}">
      <dgm:prSet/>
      <dgm:spPr/>
      <dgm:t>
        <a:bodyPr/>
        <a:lstStyle/>
        <a:p>
          <a:endParaRPr lang="en-US"/>
        </a:p>
      </dgm:t>
    </dgm:pt>
    <dgm:pt modelId="{60F9A4C6-28F7-46DA-A05F-152D3398AEF6}">
      <dgm:prSet/>
      <dgm:spPr/>
      <dgm:t>
        <a:bodyPr/>
        <a:lstStyle/>
        <a:p>
          <a:r>
            <a:rPr lang="en-US"/>
            <a:t>Are there any peak hours for sales? </a:t>
          </a:r>
        </a:p>
      </dgm:t>
    </dgm:pt>
    <dgm:pt modelId="{B08C103A-1F59-4B50-A48F-91EB67032CAE}" type="parTrans" cxnId="{599AC850-DF4C-40A3-8D81-1664FC856F70}">
      <dgm:prSet/>
      <dgm:spPr/>
      <dgm:t>
        <a:bodyPr/>
        <a:lstStyle/>
        <a:p>
          <a:endParaRPr lang="en-US"/>
        </a:p>
      </dgm:t>
    </dgm:pt>
    <dgm:pt modelId="{08E71357-CAE2-4AF7-9760-FB13B42001B0}" type="sibTrans" cxnId="{599AC850-DF4C-40A3-8D81-1664FC856F70}">
      <dgm:prSet/>
      <dgm:spPr/>
      <dgm:t>
        <a:bodyPr/>
        <a:lstStyle/>
        <a:p>
          <a:endParaRPr lang="en-US"/>
        </a:p>
      </dgm:t>
    </dgm:pt>
    <dgm:pt modelId="{1808ACFD-500E-4D7C-9493-F95DD7D1453F}">
      <dgm:prSet/>
      <dgm:spPr/>
      <dgm:t>
        <a:bodyPr/>
        <a:lstStyle/>
        <a:p>
          <a:r>
            <a:rPr lang="en-US"/>
            <a:t>How many pizzas are typically included in an order? </a:t>
          </a:r>
        </a:p>
      </dgm:t>
    </dgm:pt>
    <dgm:pt modelId="{8D48735E-F590-4206-ABA7-1BBA752A383D}" type="parTrans" cxnId="{19912D45-EE2C-4985-8A86-BC10C767F1ED}">
      <dgm:prSet/>
      <dgm:spPr/>
      <dgm:t>
        <a:bodyPr/>
        <a:lstStyle/>
        <a:p>
          <a:endParaRPr lang="en-US"/>
        </a:p>
      </dgm:t>
    </dgm:pt>
    <dgm:pt modelId="{8A451D52-431B-4D03-9BD8-E4D89680C4C6}" type="sibTrans" cxnId="{19912D45-EE2C-4985-8A86-BC10C767F1ED}">
      <dgm:prSet/>
      <dgm:spPr/>
      <dgm:t>
        <a:bodyPr/>
        <a:lstStyle/>
        <a:p>
          <a:endParaRPr lang="en-US"/>
        </a:p>
      </dgm:t>
    </dgm:pt>
    <dgm:pt modelId="{E4357530-D80F-46C8-A2CD-E6344F69B295}">
      <dgm:prSet/>
      <dgm:spPr/>
      <dgm:t>
        <a:bodyPr/>
        <a:lstStyle/>
        <a:p>
          <a:r>
            <a:rPr lang="en-US"/>
            <a:t>Do we have any best-selling pizzas? </a:t>
          </a:r>
        </a:p>
      </dgm:t>
    </dgm:pt>
    <dgm:pt modelId="{3C67D08E-C31F-4DC8-8C53-8D820E3B8C4C}" type="parTrans" cxnId="{989E1180-2023-45A5-ADCD-B2D8AD7EE196}">
      <dgm:prSet/>
      <dgm:spPr/>
      <dgm:t>
        <a:bodyPr/>
        <a:lstStyle/>
        <a:p>
          <a:endParaRPr lang="en-US"/>
        </a:p>
      </dgm:t>
    </dgm:pt>
    <dgm:pt modelId="{624228F6-D2A5-4DEE-9E16-D46B110260A2}" type="sibTrans" cxnId="{989E1180-2023-45A5-ADCD-B2D8AD7EE196}">
      <dgm:prSet/>
      <dgm:spPr/>
      <dgm:t>
        <a:bodyPr/>
        <a:lstStyle/>
        <a:p>
          <a:endParaRPr lang="en-US"/>
        </a:p>
      </dgm:t>
    </dgm:pt>
    <dgm:pt modelId="{331336A5-2C98-4BAB-A955-904667CDCA7B}">
      <dgm:prSet/>
      <dgm:spPr/>
      <dgm:t>
        <a:bodyPr/>
        <a:lstStyle/>
        <a:p>
          <a:r>
            <a:rPr lang="en-US"/>
            <a:t>How much revenue was generated this year? </a:t>
          </a:r>
        </a:p>
      </dgm:t>
    </dgm:pt>
    <dgm:pt modelId="{56EDD9BD-DB4E-42E5-89F4-645D50012FB0}" type="parTrans" cxnId="{03C32EB4-A476-487D-BC15-0CB71DD390FB}">
      <dgm:prSet/>
      <dgm:spPr/>
      <dgm:t>
        <a:bodyPr/>
        <a:lstStyle/>
        <a:p>
          <a:endParaRPr lang="en-US"/>
        </a:p>
      </dgm:t>
    </dgm:pt>
    <dgm:pt modelId="{65D0C892-5E9D-46BA-9883-AFD606274A6E}" type="sibTrans" cxnId="{03C32EB4-A476-487D-BC15-0CB71DD390FB}">
      <dgm:prSet/>
      <dgm:spPr/>
      <dgm:t>
        <a:bodyPr/>
        <a:lstStyle/>
        <a:p>
          <a:endParaRPr lang="en-US"/>
        </a:p>
      </dgm:t>
    </dgm:pt>
    <dgm:pt modelId="{1E10C07C-3AE2-4530-B929-B4916F894684}">
      <dgm:prSet/>
      <dgm:spPr/>
      <dgm:t>
        <a:bodyPr/>
        <a:lstStyle/>
        <a:p>
          <a:r>
            <a:rPr lang="en-US"/>
            <a:t>Can we identify any seasonal trends in sales? </a:t>
          </a:r>
        </a:p>
      </dgm:t>
    </dgm:pt>
    <dgm:pt modelId="{EEC1BFD3-2F81-49D0-9FF6-26D1410FA213}" type="parTrans" cxnId="{40210687-12A0-4A19-9098-975740C0DFE1}">
      <dgm:prSet/>
      <dgm:spPr/>
      <dgm:t>
        <a:bodyPr/>
        <a:lstStyle/>
        <a:p>
          <a:endParaRPr lang="en-US"/>
        </a:p>
      </dgm:t>
    </dgm:pt>
    <dgm:pt modelId="{AD7F13AE-27AE-457F-B618-C7BD821485C1}" type="sibTrans" cxnId="{40210687-12A0-4A19-9098-975740C0DFE1}">
      <dgm:prSet/>
      <dgm:spPr/>
      <dgm:t>
        <a:bodyPr/>
        <a:lstStyle/>
        <a:p>
          <a:endParaRPr lang="en-US"/>
        </a:p>
      </dgm:t>
    </dgm:pt>
    <dgm:pt modelId="{152123DB-8023-4BC3-8792-5CA824AAF5EB}">
      <dgm:prSet/>
      <dgm:spPr/>
      <dgm:t>
        <a:bodyPr/>
        <a:lstStyle/>
        <a:p>
          <a:r>
            <a:rPr lang="en-US"/>
            <a:t>Are there any pizzas we should consider removing from the menu, or any promotions we could implement? </a:t>
          </a:r>
        </a:p>
      </dgm:t>
    </dgm:pt>
    <dgm:pt modelId="{EF1CC904-9991-4466-A5F0-EEACD42DCB2E}" type="parTrans" cxnId="{C6D3B288-A9A9-4518-8502-5882C04E327B}">
      <dgm:prSet/>
      <dgm:spPr/>
      <dgm:t>
        <a:bodyPr/>
        <a:lstStyle/>
        <a:p>
          <a:endParaRPr lang="en-US"/>
        </a:p>
      </dgm:t>
    </dgm:pt>
    <dgm:pt modelId="{DA43B403-6936-4A31-B482-9874D017B58B}" type="sibTrans" cxnId="{C6D3B288-A9A9-4518-8502-5882C04E327B}">
      <dgm:prSet/>
      <dgm:spPr/>
      <dgm:t>
        <a:bodyPr/>
        <a:lstStyle/>
        <a:p>
          <a:endParaRPr lang="en-US"/>
        </a:p>
      </dgm:t>
    </dgm:pt>
    <dgm:pt modelId="{842BCBBD-32D6-468F-898B-862628048C11}" type="pres">
      <dgm:prSet presAssocID="{848B22A9-1B00-4913-B83E-50266B246F3C}" presName="linear" presStyleCnt="0">
        <dgm:presLayoutVars>
          <dgm:animLvl val="lvl"/>
          <dgm:resizeHandles val="exact"/>
        </dgm:presLayoutVars>
      </dgm:prSet>
      <dgm:spPr/>
    </dgm:pt>
    <dgm:pt modelId="{35309A66-FE3C-4E73-8F1D-B99301358E9D}" type="pres">
      <dgm:prSet presAssocID="{FCA2C6A3-CC9E-4846-98EC-C07AF7D4F614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BCFEF1E-1A7F-4DC4-AA24-0B919DB77884}" type="pres">
      <dgm:prSet presAssocID="{3AEF016D-F9BD-4211-B1CE-5AE6FD1FB9F0}" presName="spacer" presStyleCnt="0"/>
      <dgm:spPr/>
    </dgm:pt>
    <dgm:pt modelId="{7D4FEDB1-F563-4D84-9F45-1C3804620A2F}" type="pres">
      <dgm:prSet presAssocID="{4044526C-7D60-487D-B7BD-4DD7E7840CD1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EAC42DF2-AFE2-412D-9CCD-DC07DD0C5C9B}" type="pres">
      <dgm:prSet presAssocID="{506F1D84-AB8C-4D47-9010-F85E75925D12}" presName="spacer" presStyleCnt="0"/>
      <dgm:spPr/>
    </dgm:pt>
    <dgm:pt modelId="{D7BD029C-052E-4B73-8636-FC290D993EAD}" type="pres">
      <dgm:prSet presAssocID="{60F9A4C6-28F7-46DA-A05F-152D3398AEF6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0E4EC8E1-75C0-4642-B26D-C8D0EBD1C2D1}" type="pres">
      <dgm:prSet presAssocID="{08E71357-CAE2-4AF7-9760-FB13B42001B0}" presName="spacer" presStyleCnt="0"/>
      <dgm:spPr/>
    </dgm:pt>
    <dgm:pt modelId="{C52C31E5-F69A-4479-83AD-B5D42209D1D0}" type="pres">
      <dgm:prSet presAssocID="{1808ACFD-500E-4D7C-9493-F95DD7D1453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1610415-D287-4B89-B5E4-AE2E127F8D4E}" type="pres">
      <dgm:prSet presAssocID="{8A451D52-431B-4D03-9BD8-E4D89680C4C6}" presName="spacer" presStyleCnt="0"/>
      <dgm:spPr/>
    </dgm:pt>
    <dgm:pt modelId="{7E5D758E-D736-4FE2-A183-CF274185FA24}" type="pres">
      <dgm:prSet presAssocID="{E4357530-D80F-46C8-A2CD-E6344F69B29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3C5AA816-4161-42A0-A4B9-4466C4406963}" type="pres">
      <dgm:prSet presAssocID="{624228F6-D2A5-4DEE-9E16-D46B110260A2}" presName="spacer" presStyleCnt="0"/>
      <dgm:spPr/>
    </dgm:pt>
    <dgm:pt modelId="{208C912A-A78F-4EC6-B308-6F0B7B69C9F7}" type="pres">
      <dgm:prSet presAssocID="{331336A5-2C98-4BAB-A955-904667CDCA7B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0CAA7A4A-A468-4FC8-BA28-8742F5A7F609}" type="pres">
      <dgm:prSet presAssocID="{65D0C892-5E9D-46BA-9883-AFD606274A6E}" presName="spacer" presStyleCnt="0"/>
      <dgm:spPr/>
    </dgm:pt>
    <dgm:pt modelId="{A4203736-89B8-448D-A1BE-591810D0AA97}" type="pres">
      <dgm:prSet presAssocID="{1E10C07C-3AE2-4530-B929-B4916F89468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435D8A36-78A6-4AEA-B7CA-048F946180A6}" type="pres">
      <dgm:prSet presAssocID="{AD7F13AE-27AE-457F-B618-C7BD821485C1}" presName="spacer" presStyleCnt="0"/>
      <dgm:spPr/>
    </dgm:pt>
    <dgm:pt modelId="{34EC0605-D07F-4763-8A7C-E8C231EAD15C}" type="pres">
      <dgm:prSet presAssocID="{152123DB-8023-4BC3-8792-5CA824AAF5EB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BB339214-87EF-4C7D-8091-6A59BA01BCC9}" type="presOf" srcId="{848B22A9-1B00-4913-B83E-50266B246F3C}" destId="{842BCBBD-32D6-468F-898B-862628048C11}" srcOrd="0" destOrd="0" presId="urn:microsoft.com/office/officeart/2005/8/layout/vList2"/>
    <dgm:cxn modelId="{D279E621-1CD4-4F74-ACB2-A47A77D21EB5}" type="presOf" srcId="{E4357530-D80F-46C8-A2CD-E6344F69B295}" destId="{7E5D758E-D736-4FE2-A183-CF274185FA24}" srcOrd="0" destOrd="0" presId="urn:microsoft.com/office/officeart/2005/8/layout/vList2"/>
    <dgm:cxn modelId="{A1F04042-0F5A-4122-8D18-3A8085D1B853}" type="presOf" srcId="{1E10C07C-3AE2-4530-B929-B4916F894684}" destId="{A4203736-89B8-448D-A1BE-591810D0AA97}" srcOrd="0" destOrd="0" presId="urn:microsoft.com/office/officeart/2005/8/layout/vList2"/>
    <dgm:cxn modelId="{19912D45-EE2C-4985-8A86-BC10C767F1ED}" srcId="{848B22A9-1B00-4913-B83E-50266B246F3C}" destId="{1808ACFD-500E-4D7C-9493-F95DD7D1453F}" srcOrd="3" destOrd="0" parTransId="{8D48735E-F590-4206-ABA7-1BBA752A383D}" sibTransId="{8A451D52-431B-4D03-9BD8-E4D89680C4C6}"/>
    <dgm:cxn modelId="{0975244D-5C13-4D28-B40D-45229CA49280}" srcId="{848B22A9-1B00-4913-B83E-50266B246F3C}" destId="{FCA2C6A3-CC9E-4846-98EC-C07AF7D4F614}" srcOrd="0" destOrd="0" parTransId="{6C58C446-03E2-427D-9536-A95D9CD6CEC8}" sibTransId="{3AEF016D-F9BD-4211-B1CE-5AE6FD1FB9F0}"/>
    <dgm:cxn modelId="{599AC850-DF4C-40A3-8D81-1664FC856F70}" srcId="{848B22A9-1B00-4913-B83E-50266B246F3C}" destId="{60F9A4C6-28F7-46DA-A05F-152D3398AEF6}" srcOrd="2" destOrd="0" parTransId="{B08C103A-1F59-4B50-A48F-91EB67032CAE}" sibTransId="{08E71357-CAE2-4AF7-9760-FB13B42001B0}"/>
    <dgm:cxn modelId="{50A0C073-9448-455A-81B8-82FF74CC5DB5}" type="presOf" srcId="{60F9A4C6-28F7-46DA-A05F-152D3398AEF6}" destId="{D7BD029C-052E-4B73-8636-FC290D993EAD}" srcOrd="0" destOrd="0" presId="urn:microsoft.com/office/officeart/2005/8/layout/vList2"/>
    <dgm:cxn modelId="{989E1180-2023-45A5-ADCD-B2D8AD7EE196}" srcId="{848B22A9-1B00-4913-B83E-50266B246F3C}" destId="{E4357530-D80F-46C8-A2CD-E6344F69B295}" srcOrd="4" destOrd="0" parTransId="{3C67D08E-C31F-4DC8-8C53-8D820E3B8C4C}" sibTransId="{624228F6-D2A5-4DEE-9E16-D46B110260A2}"/>
    <dgm:cxn modelId="{40210687-12A0-4A19-9098-975740C0DFE1}" srcId="{848B22A9-1B00-4913-B83E-50266B246F3C}" destId="{1E10C07C-3AE2-4530-B929-B4916F894684}" srcOrd="6" destOrd="0" parTransId="{EEC1BFD3-2F81-49D0-9FF6-26D1410FA213}" sibTransId="{AD7F13AE-27AE-457F-B618-C7BD821485C1}"/>
    <dgm:cxn modelId="{C6D3B288-A9A9-4518-8502-5882C04E327B}" srcId="{848B22A9-1B00-4913-B83E-50266B246F3C}" destId="{152123DB-8023-4BC3-8792-5CA824AAF5EB}" srcOrd="7" destOrd="0" parTransId="{EF1CC904-9991-4466-A5F0-EEACD42DCB2E}" sibTransId="{DA43B403-6936-4A31-B482-9874D017B58B}"/>
    <dgm:cxn modelId="{7CBAAC89-4346-4E2E-A154-A9597BC156B4}" srcId="{848B22A9-1B00-4913-B83E-50266B246F3C}" destId="{4044526C-7D60-487D-B7BD-4DD7E7840CD1}" srcOrd="1" destOrd="0" parTransId="{B4D2F164-8132-47D9-939D-9FFFDC3DFEA2}" sibTransId="{506F1D84-AB8C-4D47-9010-F85E75925D12}"/>
    <dgm:cxn modelId="{9F6B9995-5083-45EE-99A1-742FBED37B22}" type="presOf" srcId="{1808ACFD-500E-4D7C-9493-F95DD7D1453F}" destId="{C52C31E5-F69A-4479-83AD-B5D42209D1D0}" srcOrd="0" destOrd="0" presId="urn:microsoft.com/office/officeart/2005/8/layout/vList2"/>
    <dgm:cxn modelId="{CD9BB598-BAAB-4C9D-BCFE-4CBA581D7276}" type="presOf" srcId="{4044526C-7D60-487D-B7BD-4DD7E7840CD1}" destId="{7D4FEDB1-F563-4D84-9F45-1C3804620A2F}" srcOrd="0" destOrd="0" presId="urn:microsoft.com/office/officeart/2005/8/layout/vList2"/>
    <dgm:cxn modelId="{3FF8FEAF-1102-44F1-853F-7688029DF616}" type="presOf" srcId="{FCA2C6A3-CC9E-4846-98EC-C07AF7D4F614}" destId="{35309A66-FE3C-4E73-8F1D-B99301358E9D}" srcOrd="0" destOrd="0" presId="urn:microsoft.com/office/officeart/2005/8/layout/vList2"/>
    <dgm:cxn modelId="{03C32EB4-A476-487D-BC15-0CB71DD390FB}" srcId="{848B22A9-1B00-4913-B83E-50266B246F3C}" destId="{331336A5-2C98-4BAB-A955-904667CDCA7B}" srcOrd="5" destOrd="0" parTransId="{56EDD9BD-DB4E-42E5-89F4-645D50012FB0}" sibTransId="{65D0C892-5E9D-46BA-9883-AFD606274A6E}"/>
    <dgm:cxn modelId="{5584BDB9-CDFB-4D58-9DF1-D3F577BFF0E0}" type="presOf" srcId="{152123DB-8023-4BC3-8792-5CA824AAF5EB}" destId="{34EC0605-D07F-4763-8A7C-E8C231EAD15C}" srcOrd="0" destOrd="0" presId="urn:microsoft.com/office/officeart/2005/8/layout/vList2"/>
    <dgm:cxn modelId="{9E92EDD7-00DA-4E18-807D-A998BB34CFFA}" type="presOf" srcId="{331336A5-2C98-4BAB-A955-904667CDCA7B}" destId="{208C912A-A78F-4EC6-B308-6F0B7B69C9F7}" srcOrd="0" destOrd="0" presId="urn:microsoft.com/office/officeart/2005/8/layout/vList2"/>
    <dgm:cxn modelId="{DFA255FC-ED89-4A0F-B299-D21CC13AEC87}" type="presParOf" srcId="{842BCBBD-32D6-468F-898B-862628048C11}" destId="{35309A66-FE3C-4E73-8F1D-B99301358E9D}" srcOrd="0" destOrd="0" presId="urn:microsoft.com/office/officeart/2005/8/layout/vList2"/>
    <dgm:cxn modelId="{67686E05-05F8-4A8F-B064-158BB1AADF34}" type="presParOf" srcId="{842BCBBD-32D6-468F-898B-862628048C11}" destId="{5BCFEF1E-1A7F-4DC4-AA24-0B919DB77884}" srcOrd="1" destOrd="0" presId="urn:microsoft.com/office/officeart/2005/8/layout/vList2"/>
    <dgm:cxn modelId="{D37AB1F5-1638-4BDF-8B18-4F141719DA83}" type="presParOf" srcId="{842BCBBD-32D6-468F-898B-862628048C11}" destId="{7D4FEDB1-F563-4D84-9F45-1C3804620A2F}" srcOrd="2" destOrd="0" presId="urn:microsoft.com/office/officeart/2005/8/layout/vList2"/>
    <dgm:cxn modelId="{287F2B03-1848-481C-B008-A29C75D55BE4}" type="presParOf" srcId="{842BCBBD-32D6-468F-898B-862628048C11}" destId="{EAC42DF2-AFE2-412D-9CCD-DC07DD0C5C9B}" srcOrd="3" destOrd="0" presId="urn:microsoft.com/office/officeart/2005/8/layout/vList2"/>
    <dgm:cxn modelId="{2E10A44E-4FAA-4AB6-896E-6804E3F6DF1B}" type="presParOf" srcId="{842BCBBD-32D6-468F-898B-862628048C11}" destId="{D7BD029C-052E-4B73-8636-FC290D993EAD}" srcOrd="4" destOrd="0" presId="urn:microsoft.com/office/officeart/2005/8/layout/vList2"/>
    <dgm:cxn modelId="{0004324E-AF53-4E59-93AA-ACFD897CDA84}" type="presParOf" srcId="{842BCBBD-32D6-468F-898B-862628048C11}" destId="{0E4EC8E1-75C0-4642-B26D-C8D0EBD1C2D1}" srcOrd="5" destOrd="0" presId="urn:microsoft.com/office/officeart/2005/8/layout/vList2"/>
    <dgm:cxn modelId="{92950163-4D65-47A1-B260-A260809C1E2E}" type="presParOf" srcId="{842BCBBD-32D6-468F-898B-862628048C11}" destId="{C52C31E5-F69A-4479-83AD-B5D42209D1D0}" srcOrd="6" destOrd="0" presId="urn:microsoft.com/office/officeart/2005/8/layout/vList2"/>
    <dgm:cxn modelId="{08B6D914-04B2-4152-A343-02AED881F8FF}" type="presParOf" srcId="{842BCBBD-32D6-468F-898B-862628048C11}" destId="{F1610415-D287-4B89-B5E4-AE2E127F8D4E}" srcOrd="7" destOrd="0" presId="urn:microsoft.com/office/officeart/2005/8/layout/vList2"/>
    <dgm:cxn modelId="{E1795379-4B68-4BB0-B411-1F280E8B03F3}" type="presParOf" srcId="{842BCBBD-32D6-468F-898B-862628048C11}" destId="{7E5D758E-D736-4FE2-A183-CF274185FA24}" srcOrd="8" destOrd="0" presId="urn:microsoft.com/office/officeart/2005/8/layout/vList2"/>
    <dgm:cxn modelId="{9D117EB6-C5DE-4124-B940-31DC930234C4}" type="presParOf" srcId="{842BCBBD-32D6-468F-898B-862628048C11}" destId="{3C5AA816-4161-42A0-A4B9-4466C4406963}" srcOrd="9" destOrd="0" presId="urn:microsoft.com/office/officeart/2005/8/layout/vList2"/>
    <dgm:cxn modelId="{5970BB1F-5325-4CBD-8B58-0DA4631B2D82}" type="presParOf" srcId="{842BCBBD-32D6-468F-898B-862628048C11}" destId="{208C912A-A78F-4EC6-B308-6F0B7B69C9F7}" srcOrd="10" destOrd="0" presId="urn:microsoft.com/office/officeart/2005/8/layout/vList2"/>
    <dgm:cxn modelId="{96DF9F78-671E-4861-A14A-C60A3A957269}" type="presParOf" srcId="{842BCBBD-32D6-468F-898B-862628048C11}" destId="{0CAA7A4A-A468-4FC8-BA28-8742F5A7F609}" srcOrd="11" destOrd="0" presId="urn:microsoft.com/office/officeart/2005/8/layout/vList2"/>
    <dgm:cxn modelId="{00817272-055D-492C-B326-E2FAAB7AA4E5}" type="presParOf" srcId="{842BCBBD-32D6-468F-898B-862628048C11}" destId="{A4203736-89B8-448D-A1BE-591810D0AA97}" srcOrd="12" destOrd="0" presId="urn:microsoft.com/office/officeart/2005/8/layout/vList2"/>
    <dgm:cxn modelId="{0B667151-E461-4322-A0C5-8CC98ECC31F4}" type="presParOf" srcId="{842BCBBD-32D6-468F-898B-862628048C11}" destId="{435D8A36-78A6-4AEA-B7CA-048F946180A6}" srcOrd="13" destOrd="0" presId="urn:microsoft.com/office/officeart/2005/8/layout/vList2"/>
    <dgm:cxn modelId="{277398D7-1BC2-4323-83B8-DB763F723FFE}" type="presParOf" srcId="{842BCBBD-32D6-468F-898B-862628048C11}" destId="{34EC0605-D07F-4763-8A7C-E8C231EAD15C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D3A5A7-09E9-44F1-AAFF-C0ED9167DE36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91680B7-E0B4-42AA-BF01-7579A8A1DAD8}">
      <dgm:prSet/>
      <dgm:spPr/>
      <dgm:t>
        <a:bodyPr/>
        <a:lstStyle/>
        <a:p>
          <a:r>
            <a:rPr lang="en-US"/>
            <a:t>importing data from CSV files into Power BI.</a:t>
          </a:r>
        </a:p>
      </dgm:t>
    </dgm:pt>
    <dgm:pt modelId="{4C8365AB-D38D-4401-B462-87117D62913A}" type="parTrans" cxnId="{7899F8EA-5BF6-477A-9394-3E95895EBFA0}">
      <dgm:prSet/>
      <dgm:spPr/>
      <dgm:t>
        <a:bodyPr/>
        <a:lstStyle/>
        <a:p>
          <a:endParaRPr lang="en-US"/>
        </a:p>
      </dgm:t>
    </dgm:pt>
    <dgm:pt modelId="{7F140C45-74D2-4825-8DF5-4D3B101BF5C7}" type="sibTrans" cxnId="{7899F8EA-5BF6-477A-9394-3E95895EBFA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23A70B8-DEC8-4FD3-BAA4-A2E82BCE4B75}">
      <dgm:prSet/>
      <dgm:spPr/>
      <dgm:t>
        <a:bodyPr/>
        <a:lstStyle/>
        <a:p>
          <a:r>
            <a:rPr lang="en-US"/>
            <a:t>Renaming tables and columns for better readability (e.g., "order details" to "Order Details"). </a:t>
          </a:r>
        </a:p>
      </dgm:t>
    </dgm:pt>
    <dgm:pt modelId="{3247E92F-E15B-4CA9-89BC-7A7210942CE8}" type="parTrans" cxnId="{43EEA6FC-788B-47B3-ACA2-79BDA856A86A}">
      <dgm:prSet/>
      <dgm:spPr/>
      <dgm:t>
        <a:bodyPr/>
        <a:lstStyle/>
        <a:p>
          <a:endParaRPr lang="en-US"/>
        </a:p>
      </dgm:t>
    </dgm:pt>
    <dgm:pt modelId="{28D41DDB-F3E9-4289-9314-9E82326A633B}" type="sibTrans" cxnId="{43EEA6FC-788B-47B3-ACA2-79BDA856A86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81E6DFCD-59DD-4AB3-A18B-5764CFF41345}">
      <dgm:prSet/>
      <dgm:spPr/>
      <dgm:t>
        <a:bodyPr/>
        <a:lstStyle/>
        <a:p>
          <a:r>
            <a:rPr lang="en-US"/>
            <a:t>Promoting rows to headers if Power BI doesn't recognize them automatically. </a:t>
          </a:r>
        </a:p>
      </dgm:t>
    </dgm:pt>
    <dgm:pt modelId="{4F0962B9-C8FD-4370-97B2-010D5A818431}" type="parTrans" cxnId="{17494F55-6271-4443-8996-6666E0C89968}">
      <dgm:prSet/>
      <dgm:spPr/>
      <dgm:t>
        <a:bodyPr/>
        <a:lstStyle/>
        <a:p>
          <a:endParaRPr lang="en-US"/>
        </a:p>
      </dgm:t>
    </dgm:pt>
    <dgm:pt modelId="{E7369E1A-08A8-4772-BE42-733FBB5E714B}" type="sibTrans" cxnId="{17494F55-6271-4443-8996-6666E0C8996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42AF97F-20BD-4389-9778-AF123C6AF47B}">
      <dgm:prSet/>
      <dgm:spPr/>
      <dgm:t>
        <a:bodyPr/>
        <a:lstStyle/>
        <a:p>
          <a:r>
            <a:rPr lang="en-US"/>
            <a:t>Checking data types to ensure accuracy (e.g., "OrderID" should be a number, "Pizza Type" should be text). </a:t>
          </a:r>
        </a:p>
      </dgm:t>
    </dgm:pt>
    <dgm:pt modelId="{A5FC2004-70AD-421B-9202-B1C027086BF5}" type="parTrans" cxnId="{89A116AF-A481-4AB4-A387-70B59D5A6E35}">
      <dgm:prSet/>
      <dgm:spPr/>
      <dgm:t>
        <a:bodyPr/>
        <a:lstStyle/>
        <a:p>
          <a:endParaRPr lang="en-US"/>
        </a:p>
      </dgm:t>
    </dgm:pt>
    <dgm:pt modelId="{810AFAAB-5A13-45BD-B387-69A90CE4C5C6}" type="sibTrans" cxnId="{89A116AF-A481-4AB4-A387-70B59D5A6E35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549F01CB-2F79-4CB6-9A7C-D2ED38CD227D}">
      <dgm:prSet/>
      <dgm:spPr/>
      <dgm:t>
        <a:bodyPr/>
        <a:lstStyle/>
        <a:p>
          <a:r>
            <a:rPr lang="en-US"/>
            <a:t>Replacing null values with zeros to avoid errors in calculations. </a:t>
          </a:r>
        </a:p>
      </dgm:t>
    </dgm:pt>
    <dgm:pt modelId="{396FFAB5-AD65-4D66-AC9C-97511D72C4BD}" type="parTrans" cxnId="{6B4C39FF-E4D5-4A70-8209-C6B9E694C116}">
      <dgm:prSet/>
      <dgm:spPr/>
      <dgm:t>
        <a:bodyPr/>
        <a:lstStyle/>
        <a:p>
          <a:endParaRPr lang="en-US"/>
        </a:p>
      </dgm:t>
    </dgm:pt>
    <dgm:pt modelId="{FA7934EA-9F30-42B2-B71E-D6569FEF93AC}" type="sibTrans" cxnId="{6B4C39FF-E4D5-4A70-8209-C6B9E694C116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7AB9B3C9-C792-4CF8-907E-7C4E1ED87EBC}" type="pres">
      <dgm:prSet presAssocID="{6DD3A5A7-09E9-44F1-AAFF-C0ED9167DE36}" presName="Name0" presStyleCnt="0">
        <dgm:presLayoutVars>
          <dgm:animLvl val="lvl"/>
          <dgm:resizeHandles val="exact"/>
        </dgm:presLayoutVars>
      </dgm:prSet>
      <dgm:spPr/>
    </dgm:pt>
    <dgm:pt modelId="{98D7B208-2D0B-401D-9226-2CB1A9821048}" type="pres">
      <dgm:prSet presAssocID="{191680B7-E0B4-42AA-BF01-7579A8A1DAD8}" presName="compositeNode" presStyleCnt="0">
        <dgm:presLayoutVars>
          <dgm:bulletEnabled val="1"/>
        </dgm:presLayoutVars>
      </dgm:prSet>
      <dgm:spPr/>
    </dgm:pt>
    <dgm:pt modelId="{1694CD44-AC67-4B38-B461-7F8AB9FE3AD0}" type="pres">
      <dgm:prSet presAssocID="{191680B7-E0B4-42AA-BF01-7579A8A1DAD8}" presName="bgRect" presStyleLbl="alignNode1" presStyleIdx="0" presStyleCnt="5"/>
      <dgm:spPr/>
    </dgm:pt>
    <dgm:pt modelId="{8FA78A0A-CC4D-4D71-97BB-9C815412EE41}" type="pres">
      <dgm:prSet presAssocID="{7F140C45-74D2-4825-8DF5-4D3B101BF5C7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58C1E631-591E-44B0-B9BB-E21A9B531CC0}" type="pres">
      <dgm:prSet presAssocID="{191680B7-E0B4-42AA-BF01-7579A8A1DAD8}" presName="nodeRect" presStyleLbl="alignNode1" presStyleIdx="0" presStyleCnt="5">
        <dgm:presLayoutVars>
          <dgm:bulletEnabled val="1"/>
        </dgm:presLayoutVars>
      </dgm:prSet>
      <dgm:spPr/>
    </dgm:pt>
    <dgm:pt modelId="{2BBA012E-CEB0-40D2-8EB0-3E4B2E19CFF6}" type="pres">
      <dgm:prSet presAssocID="{7F140C45-74D2-4825-8DF5-4D3B101BF5C7}" presName="sibTrans" presStyleCnt="0"/>
      <dgm:spPr/>
    </dgm:pt>
    <dgm:pt modelId="{7BE297D2-8AF6-4B80-BF20-54C099994C87}" type="pres">
      <dgm:prSet presAssocID="{223A70B8-DEC8-4FD3-BAA4-A2E82BCE4B75}" presName="compositeNode" presStyleCnt="0">
        <dgm:presLayoutVars>
          <dgm:bulletEnabled val="1"/>
        </dgm:presLayoutVars>
      </dgm:prSet>
      <dgm:spPr/>
    </dgm:pt>
    <dgm:pt modelId="{D2397192-053D-4865-AB3D-5FBA2D3F6197}" type="pres">
      <dgm:prSet presAssocID="{223A70B8-DEC8-4FD3-BAA4-A2E82BCE4B75}" presName="bgRect" presStyleLbl="alignNode1" presStyleIdx="1" presStyleCnt="5"/>
      <dgm:spPr/>
    </dgm:pt>
    <dgm:pt modelId="{4F9F1B62-64C5-48DB-AE70-5A0274E61498}" type="pres">
      <dgm:prSet presAssocID="{28D41DDB-F3E9-4289-9314-9E82326A633B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8F7EE62B-D8B4-4607-95A3-FB74C434B904}" type="pres">
      <dgm:prSet presAssocID="{223A70B8-DEC8-4FD3-BAA4-A2E82BCE4B75}" presName="nodeRect" presStyleLbl="alignNode1" presStyleIdx="1" presStyleCnt="5">
        <dgm:presLayoutVars>
          <dgm:bulletEnabled val="1"/>
        </dgm:presLayoutVars>
      </dgm:prSet>
      <dgm:spPr/>
    </dgm:pt>
    <dgm:pt modelId="{4316579E-E26A-415E-97C8-B6D93D4EE303}" type="pres">
      <dgm:prSet presAssocID="{28D41DDB-F3E9-4289-9314-9E82326A633B}" presName="sibTrans" presStyleCnt="0"/>
      <dgm:spPr/>
    </dgm:pt>
    <dgm:pt modelId="{2FA300A9-61D2-46D3-8AC3-EB972BD143E1}" type="pres">
      <dgm:prSet presAssocID="{81E6DFCD-59DD-4AB3-A18B-5764CFF41345}" presName="compositeNode" presStyleCnt="0">
        <dgm:presLayoutVars>
          <dgm:bulletEnabled val="1"/>
        </dgm:presLayoutVars>
      </dgm:prSet>
      <dgm:spPr/>
    </dgm:pt>
    <dgm:pt modelId="{CCE68CCF-218A-4A72-BA3A-14FC4C669EB8}" type="pres">
      <dgm:prSet presAssocID="{81E6DFCD-59DD-4AB3-A18B-5764CFF41345}" presName="bgRect" presStyleLbl="alignNode1" presStyleIdx="2" presStyleCnt="5"/>
      <dgm:spPr/>
    </dgm:pt>
    <dgm:pt modelId="{EF89D50E-326F-4A32-B74D-F1CB8E4802A0}" type="pres">
      <dgm:prSet presAssocID="{E7369E1A-08A8-4772-BE42-733FBB5E714B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7C1F7847-610D-4EBD-AA0C-43387727682B}" type="pres">
      <dgm:prSet presAssocID="{81E6DFCD-59DD-4AB3-A18B-5764CFF41345}" presName="nodeRect" presStyleLbl="alignNode1" presStyleIdx="2" presStyleCnt="5">
        <dgm:presLayoutVars>
          <dgm:bulletEnabled val="1"/>
        </dgm:presLayoutVars>
      </dgm:prSet>
      <dgm:spPr/>
    </dgm:pt>
    <dgm:pt modelId="{7ACFDB3C-8D97-432F-988F-11C521EB8000}" type="pres">
      <dgm:prSet presAssocID="{E7369E1A-08A8-4772-BE42-733FBB5E714B}" presName="sibTrans" presStyleCnt="0"/>
      <dgm:spPr/>
    </dgm:pt>
    <dgm:pt modelId="{9BF5E1BA-AAB2-4316-BCAF-48240B8624F9}" type="pres">
      <dgm:prSet presAssocID="{D42AF97F-20BD-4389-9778-AF123C6AF47B}" presName="compositeNode" presStyleCnt="0">
        <dgm:presLayoutVars>
          <dgm:bulletEnabled val="1"/>
        </dgm:presLayoutVars>
      </dgm:prSet>
      <dgm:spPr/>
    </dgm:pt>
    <dgm:pt modelId="{34C4DC03-4AAD-48C0-B43F-C85A0E4C23CE}" type="pres">
      <dgm:prSet presAssocID="{D42AF97F-20BD-4389-9778-AF123C6AF47B}" presName="bgRect" presStyleLbl="alignNode1" presStyleIdx="3" presStyleCnt="5"/>
      <dgm:spPr/>
    </dgm:pt>
    <dgm:pt modelId="{778970E9-73B0-4C63-B937-62D50E2CCDDB}" type="pres">
      <dgm:prSet presAssocID="{810AFAAB-5A13-45BD-B387-69A90CE4C5C6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27584B30-9F81-4CD9-9880-FE8AE33663FF}" type="pres">
      <dgm:prSet presAssocID="{D42AF97F-20BD-4389-9778-AF123C6AF47B}" presName="nodeRect" presStyleLbl="alignNode1" presStyleIdx="3" presStyleCnt="5">
        <dgm:presLayoutVars>
          <dgm:bulletEnabled val="1"/>
        </dgm:presLayoutVars>
      </dgm:prSet>
      <dgm:spPr/>
    </dgm:pt>
    <dgm:pt modelId="{F4AC38B2-EFA8-4EEF-A978-A84C556FCB4E}" type="pres">
      <dgm:prSet presAssocID="{810AFAAB-5A13-45BD-B387-69A90CE4C5C6}" presName="sibTrans" presStyleCnt="0"/>
      <dgm:spPr/>
    </dgm:pt>
    <dgm:pt modelId="{B9113C55-0405-4E02-9A8B-753F5B97B1A2}" type="pres">
      <dgm:prSet presAssocID="{549F01CB-2F79-4CB6-9A7C-D2ED38CD227D}" presName="compositeNode" presStyleCnt="0">
        <dgm:presLayoutVars>
          <dgm:bulletEnabled val="1"/>
        </dgm:presLayoutVars>
      </dgm:prSet>
      <dgm:spPr/>
    </dgm:pt>
    <dgm:pt modelId="{3F4517C6-DF5E-478D-B67F-0DFD356547B2}" type="pres">
      <dgm:prSet presAssocID="{549F01CB-2F79-4CB6-9A7C-D2ED38CD227D}" presName="bgRect" presStyleLbl="alignNode1" presStyleIdx="4" presStyleCnt="5"/>
      <dgm:spPr/>
    </dgm:pt>
    <dgm:pt modelId="{CE33752A-4F89-4CBA-AC9D-193F2FDE60F1}" type="pres">
      <dgm:prSet presAssocID="{FA7934EA-9F30-42B2-B71E-D6569FEF93AC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92B8647D-7617-44E5-917F-F2C2B31A8C97}" type="pres">
      <dgm:prSet presAssocID="{549F01CB-2F79-4CB6-9A7C-D2ED38CD227D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A7ECE912-4028-4E2D-A3DB-2283F651664B}" type="presOf" srcId="{6DD3A5A7-09E9-44F1-AAFF-C0ED9167DE36}" destId="{7AB9B3C9-C792-4CF8-907E-7C4E1ED87EBC}" srcOrd="0" destOrd="0" presId="urn:microsoft.com/office/officeart/2016/7/layout/LinearBlockProcessNumbered"/>
    <dgm:cxn modelId="{BD83DD13-CD3D-4C03-9B6F-1B649443CDB5}" type="presOf" srcId="{D42AF97F-20BD-4389-9778-AF123C6AF47B}" destId="{27584B30-9F81-4CD9-9880-FE8AE33663FF}" srcOrd="1" destOrd="0" presId="urn:microsoft.com/office/officeart/2016/7/layout/LinearBlockProcessNumbered"/>
    <dgm:cxn modelId="{455C4E17-9DA3-482E-B0B8-9B47F5803D52}" type="presOf" srcId="{D42AF97F-20BD-4389-9778-AF123C6AF47B}" destId="{34C4DC03-4AAD-48C0-B43F-C85A0E4C23CE}" srcOrd="0" destOrd="0" presId="urn:microsoft.com/office/officeart/2016/7/layout/LinearBlockProcessNumbered"/>
    <dgm:cxn modelId="{20AF5A34-17E9-4211-81FD-DE2FA1D1812C}" type="presOf" srcId="{810AFAAB-5A13-45BD-B387-69A90CE4C5C6}" destId="{778970E9-73B0-4C63-B937-62D50E2CCDDB}" srcOrd="0" destOrd="0" presId="urn:microsoft.com/office/officeart/2016/7/layout/LinearBlockProcessNumbered"/>
    <dgm:cxn modelId="{51D84835-3F08-439A-B0F8-B37416E56106}" type="presOf" srcId="{223A70B8-DEC8-4FD3-BAA4-A2E82BCE4B75}" destId="{D2397192-053D-4865-AB3D-5FBA2D3F6197}" srcOrd="0" destOrd="0" presId="urn:microsoft.com/office/officeart/2016/7/layout/LinearBlockProcessNumbered"/>
    <dgm:cxn modelId="{8402D345-1FD9-4C9B-9176-87CE81D7C513}" type="presOf" srcId="{81E6DFCD-59DD-4AB3-A18B-5764CFF41345}" destId="{7C1F7847-610D-4EBD-AA0C-43387727682B}" srcOrd="1" destOrd="0" presId="urn:microsoft.com/office/officeart/2016/7/layout/LinearBlockProcessNumbered"/>
    <dgm:cxn modelId="{E4F58753-3AF4-432C-B7E5-C833C5479248}" type="presOf" srcId="{191680B7-E0B4-42AA-BF01-7579A8A1DAD8}" destId="{58C1E631-591E-44B0-B9BB-E21A9B531CC0}" srcOrd="1" destOrd="0" presId="urn:microsoft.com/office/officeart/2016/7/layout/LinearBlockProcessNumbered"/>
    <dgm:cxn modelId="{81779B74-CFF1-415A-A4AC-13E1DB559918}" type="presOf" srcId="{FA7934EA-9F30-42B2-B71E-D6569FEF93AC}" destId="{CE33752A-4F89-4CBA-AC9D-193F2FDE60F1}" srcOrd="0" destOrd="0" presId="urn:microsoft.com/office/officeart/2016/7/layout/LinearBlockProcessNumbered"/>
    <dgm:cxn modelId="{17494F55-6271-4443-8996-6666E0C89968}" srcId="{6DD3A5A7-09E9-44F1-AAFF-C0ED9167DE36}" destId="{81E6DFCD-59DD-4AB3-A18B-5764CFF41345}" srcOrd="2" destOrd="0" parTransId="{4F0962B9-C8FD-4370-97B2-010D5A818431}" sibTransId="{E7369E1A-08A8-4772-BE42-733FBB5E714B}"/>
    <dgm:cxn modelId="{CF97A78A-5B5D-4C97-BC5F-B895B89F6636}" type="presOf" srcId="{81E6DFCD-59DD-4AB3-A18B-5764CFF41345}" destId="{CCE68CCF-218A-4A72-BA3A-14FC4C669EB8}" srcOrd="0" destOrd="0" presId="urn:microsoft.com/office/officeart/2016/7/layout/LinearBlockProcessNumbered"/>
    <dgm:cxn modelId="{740DDAA2-AB36-4019-AF93-7848BF34EF07}" type="presOf" srcId="{549F01CB-2F79-4CB6-9A7C-D2ED38CD227D}" destId="{92B8647D-7617-44E5-917F-F2C2B31A8C97}" srcOrd="1" destOrd="0" presId="urn:microsoft.com/office/officeart/2016/7/layout/LinearBlockProcessNumbered"/>
    <dgm:cxn modelId="{89A116AF-A481-4AB4-A387-70B59D5A6E35}" srcId="{6DD3A5A7-09E9-44F1-AAFF-C0ED9167DE36}" destId="{D42AF97F-20BD-4389-9778-AF123C6AF47B}" srcOrd="3" destOrd="0" parTransId="{A5FC2004-70AD-421B-9202-B1C027086BF5}" sibTransId="{810AFAAB-5A13-45BD-B387-69A90CE4C5C6}"/>
    <dgm:cxn modelId="{4638E6B7-3F07-40CD-8B75-FFCD1851B9A4}" type="presOf" srcId="{549F01CB-2F79-4CB6-9A7C-D2ED38CD227D}" destId="{3F4517C6-DF5E-478D-B67F-0DFD356547B2}" srcOrd="0" destOrd="0" presId="urn:microsoft.com/office/officeart/2016/7/layout/LinearBlockProcessNumbered"/>
    <dgm:cxn modelId="{125F61B9-57F3-4F06-B2B3-087553E8E63B}" type="presOf" srcId="{E7369E1A-08A8-4772-BE42-733FBB5E714B}" destId="{EF89D50E-326F-4A32-B74D-F1CB8E4802A0}" srcOrd="0" destOrd="0" presId="urn:microsoft.com/office/officeart/2016/7/layout/LinearBlockProcessNumbered"/>
    <dgm:cxn modelId="{0FBB7DE6-8A1A-4F73-961F-2B3BCD829C07}" type="presOf" srcId="{28D41DDB-F3E9-4289-9314-9E82326A633B}" destId="{4F9F1B62-64C5-48DB-AE70-5A0274E61498}" srcOrd="0" destOrd="0" presId="urn:microsoft.com/office/officeart/2016/7/layout/LinearBlockProcessNumbered"/>
    <dgm:cxn modelId="{7899F8EA-5BF6-477A-9394-3E95895EBFA0}" srcId="{6DD3A5A7-09E9-44F1-AAFF-C0ED9167DE36}" destId="{191680B7-E0B4-42AA-BF01-7579A8A1DAD8}" srcOrd="0" destOrd="0" parTransId="{4C8365AB-D38D-4401-B462-87117D62913A}" sibTransId="{7F140C45-74D2-4825-8DF5-4D3B101BF5C7}"/>
    <dgm:cxn modelId="{5BF6CAF0-6FB3-4088-9A63-FD4B86DA9CA0}" type="presOf" srcId="{191680B7-E0B4-42AA-BF01-7579A8A1DAD8}" destId="{1694CD44-AC67-4B38-B461-7F8AB9FE3AD0}" srcOrd="0" destOrd="0" presId="urn:microsoft.com/office/officeart/2016/7/layout/LinearBlockProcessNumbered"/>
    <dgm:cxn modelId="{3C4238FA-090F-4782-AC67-8A1B16BA254B}" type="presOf" srcId="{223A70B8-DEC8-4FD3-BAA4-A2E82BCE4B75}" destId="{8F7EE62B-D8B4-4607-95A3-FB74C434B904}" srcOrd="1" destOrd="0" presId="urn:microsoft.com/office/officeart/2016/7/layout/LinearBlockProcessNumbered"/>
    <dgm:cxn modelId="{43EEA6FC-788B-47B3-ACA2-79BDA856A86A}" srcId="{6DD3A5A7-09E9-44F1-AAFF-C0ED9167DE36}" destId="{223A70B8-DEC8-4FD3-BAA4-A2E82BCE4B75}" srcOrd="1" destOrd="0" parTransId="{3247E92F-E15B-4CA9-89BC-7A7210942CE8}" sibTransId="{28D41DDB-F3E9-4289-9314-9E82326A633B}"/>
    <dgm:cxn modelId="{6B4C39FF-E4D5-4A70-8209-C6B9E694C116}" srcId="{6DD3A5A7-09E9-44F1-AAFF-C0ED9167DE36}" destId="{549F01CB-2F79-4CB6-9A7C-D2ED38CD227D}" srcOrd="4" destOrd="0" parTransId="{396FFAB5-AD65-4D66-AC9C-97511D72C4BD}" sibTransId="{FA7934EA-9F30-42B2-B71E-D6569FEF93AC}"/>
    <dgm:cxn modelId="{5D7260FF-F7B3-4651-B0B4-ABD9CF4FDBCF}" type="presOf" srcId="{7F140C45-74D2-4825-8DF5-4D3B101BF5C7}" destId="{8FA78A0A-CC4D-4D71-97BB-9C815412EE41}" srcOrd="0" destOrd="0" presId="urn:microsoft.com/office/officeart/2016/7/layout/LinearBlockProcessNumbered"/>
    <dgm:cxn modelId="{670382AB-3477-45FC-8E2C-5094A1686721}" type="presParOf" srcId="{7AB9B3C9-C792-4CF8-907E-7C4E1ED87EBC}" destId="{98D7B208-2D0B-401D-9226-2CB1A9821048}" srcOrd="0" destOrd="0" presId="urn:microsoft.com/office/officeart/2016/7/layout/LinearBlockProcessNumbered"/>
    <dgm:cxn modelId="{D6F54441-B2A6-49BA-A08A-2CEB02C3DBE6}" type="presParOf" srcId="{98D7B208-2D0B-401D-9226-2CB1A9821048}" destId="{1694CD44-AC67-4B38-B461-7F8AB9FE3AD0}" srcOrd="0" destOrd="0" presId="urn:microsoft.com/office/officeart/2016/7/layout/LinearBlockProcessNumbered"/>
    <dgm:cxn modelId="{183AE816-DED6-4BC4-8586-2436AD703347}" type="presParOf" srcId="{98D7B208-2D0B-401D-9226-2CB1A9821048}" destId="{8FA78A0A-CC4D-4D71-97BB-9C815412EE41}" srcOrd="1" destOrd="0" presId="urn:microsoft.com/office/officeart/2016/7/layout/LinearBlockProcessNumbered"/>
    <dgm:cxn modelId="{67E67C94-68D1-4B38-AD81-D93FF58E74C2}" type="presParOf" srcId="{98D7B208-2D0B-401D-9226-2CB1A9821048}" destId="{58C1E631-591E-44B0-B9BB-E21A9B531CC0}" srcOrd="2" destOrd="0" presId="urn:microsoft.com/office/officeart/2016/7/layout/LinearBlockProcessNumbered"/>
    <dgm:cxn modelId="{468D5BCE-13C7-4A5C-9A96-0F4A40202BEC}" type="presParOf" srcId="{7AB9B3C9-C792-4CF8-907E-7C4E1ED87EBC}" destId="{2BBA012E-CEB0-40D2-8EB0-3E4B2E19CFF6}" srcOrd="1" destOrd="0" presId="urn:microsoft.com/office/officeart/2016/7/layout/LinearBlockProcessNumbered"/>
    <dgm:cxn modelId="{16CC14EA-ECDF-48FC-B178-203E2DBD025F}" type="presParOf" srcId="{7AB9B3C9-C792-4CF8-907E-7C4E1ED87EBC}" destId="{7BE297D2-8AF6-4B80-BF20-54C099994C87}" srcOrd="2" destOrd="0" presId="urn:microsoft.com/office/officeart/2016/7/layout/LinearBlockProcessNumbered"/>
    <dgm:cxn modelId="{AB5B58EF-D8FB-4889-A75A-AA19B5C1483A}" type="presParOf" srcId="{7BE297D2-8AF6-4B80-BF20-54C099994C87}" destId="{D2397192-053D-4865-AB3D-5FBA2D3F6197}" srcOrd="0" destOrd="0" presId="urn:microsoft.com/office/officeart/2016/7/layout/LinearBlockProcessNumbered"/>
    <dgm:cxn modelId="{44F83F29-C3B1-4B27-81D9-53F62FCC232D}" type="presParOf" srcId="{7BE297D2-8AF6-4B80-BF20-54C099994C87}" destId="{4F9F1B62-64C5-48DB-AE70-5A0274E61498}" srcOrd="1" destOrd="0" presId="urn:microsoft.com/office/officeart/2016/7/layout/LinearBlockProcessNumbered"/>
    <dgm:cxn modelId="{F7C0ABD1-1D30-4BC8-A551-E98E1D29D718}" type="presParOf" srcId="{7BE297D2-8AF6-4B80-BF20-54C099994C87}" destId="{8F7EE62B-D8B4-4607-95A3-FB74C434B904}" srcOrd="2" destOrd="0" presId="urn:microsoft.com/office/officeart/2016/7/layout/LinearBlockProcessNumbered"/>
    <dgm:cxn modelId="{425571B3-BED7-4937-B644-06B31288F01C}" type="presParOf" srcId="{7AB9B3C9-C792-4CF8-907E-7C4E1ED87EBC}" destId="{4316579E-E26A-415E-97C8-B6D93D4EE303}" srcOrd="3" destOrd="0" presId="urn:microsoft.com/office/officeart/2016/7/layout/LinearBlockProcessNumbered"/>
    <dgm:cxn modelId="{55B69FDE-EA0B-4B2F-8A97-8C3F4773224A}" type="presParOf" srcId="{7AB9B3C9-C792-4CF8-907E-7C4E1ED87EBC}" destId="{2FA300A9-61D2-46D3-8AC3-EB972BD143E1}" srcOrd="4" destOrd="0" presId="urn:microsoft.com/office/officeart/2016/7/layout/LinearBlockProcessNumbered"/>
    <dgm:cxn modelId="{2A11DAD3-C668-47E4-B969-6C2670F71701}" type="presParOf" srcId="{2FA300A9-61D2-46D3-8AC3-EB972BD143E1}" destId="{CCE68CCF-218A-4A72-BA3A-14FC4C669EB8}" srcOrd="0" destOrd="0" presId="urn:microsoft.com/office/officeart/2016/7/layout/LinearBlockProcessNumbered"/>
    <dgm:cxn modelId="{51EE0C8D-3C31-47F8-87D1-1E47724222BD}" type="presParOf" srcId="{2FA300A9-61D2-46D3-8AC3-EB972BD143E1}" destId="{EF89D50E-326F-4A32-B74D-F1CB8E4802A0}" srcOrd="1" destOrd="0" presId="urn:microsoft.com/office/officeart/2016/7/layout/LinearBlockProcessNumbered"/>
    <dgm:cxn modelId="{86BCADD9-1625-4F61-8844-13C7AB80B596}" type="presParOf" srcId="{2FA300A9-61D2-46D3-8AC3-EB972BD143E1}" destId="{7C1F7847-610D-4EBD-AA0C-43387727682B}" srcOrd="2" destOrd="0" presId="urn:microsoft.com/office/officeart/2016/7/layout/LinearBlockProcessNumbered"/>
    <dgm:cxn modelId="{30EAA972-8DC5-4951-9169-51F27B084DC2}" type="presParOf" srcId="{7AB9B3C9-C792-4CF8-907E-7C4E1ED87EBC}" destId="{7ACFDB3C-8D97-432F-988F-11C521EB8000}" srcOrd="5" destOrd="0" presId="urn:microsoft.com/office/officeart/2016/7/layout/LinearBlockProcessNumbered"/>
    <dgm:cxn modelId="{956BF7F3-5792-4310-AD7D-20A6CDED96E9}" type="presParOf" srcId="{7AB9B3C9-C792-4CF8-907E-7C4E1ED87EBC}" destId="{9BF5E1BA-AAB2-4316-BCAF-48240B8624F9}" srcOrd="6" destOrd="0" presId="urn:microsoft.com/office/officeart/2016/7/layout/LinearBlockProcessNumbered"/>
    <dgm:cxn modelId="{A2902154-BD0A-47FF-872F-E0B6AD65C15F}" type="presParOf" srcId="{9BF5E1BA-AAB2-4316-BCAF-48240B8624F9}" destId="{34C4DC03-4AAD-48C0-B43F-C85A0E4C23CE}" srcOrd="0" destOrd="0" presId="urn:microsoft.com/office/officeart/2016/7/layout/LinearBlockProcessNumbered"/>
    <dgm:cxn modelId="{3711D6E6-6A45-410F-B4D5-7A707C395EC5}" type="presParOf" srcId="{9BF5E1BA-AAB2-4316-BCAF-48240B8624F9}" destId="{778970E9-73B0-4C63-B937-62D50E2CCDDB}" srcOrd="1" destOrd="0" presId="urn:microsoft.com/office/officeart/2016/7/layout/LinearBlockProcessNumbered"/>
    <dgm:cxn modelId="{3B28C1C8-90A1-4F08-B682-A0743AE8475B}" type="presParOf" srcId="{9BF5E1BA-AAB2-4316-BCAF-48240B8624F9}" destId="{27584B30-9F81-4CD9-9880-FE8AE33663FF}" srcOrd="2" destOrd="0" presId="urn:microsoft.com/office/officeart/2016/7/layout/LinearBlockProcessNumbered"/>
    <dgm:cxn modelId="{75202854-47AA-4416-800A-6CB555839282}" type="presParOf" srcId="{7AB9B3C9-C792-4CF8-907E-7C4E1ED87EBC}" destId="{F4AC38B2-EFA8-4EEF-A978-A84C556FCB4E}" srcOrd="7" destOrd="0" presId="urn:microsoft.com/office/officeart/2016/7/layout/LinearBlockProcessNumbered"/>
    <dgm:cxn modelId="{C486DBA1-1396-4E1E-B016-E65A842138BA}" type="presParOf" srcId="{7AB9B3C9-C792-4CF8-907E-7C4E1ED87EBC}" destId="{B9113C55-0405-4E02-9A8B-753F5B97B1A2}" srcOrd="8" destOrd="0" presId="urn:microsoft.com/office/officeart/2016/7/layout/LinearBlockProcessNumbered"/>
    <dgm:cxn modelId="{04340D56-AF2A-48CB-8918-9B8FDEF123E6}" type="presParOf" srcId="{B9113C55-0405-4E02-9A8B-753F5B97B1A2}" destId="{3F4517C6-DF5E-478D-B67F-0DFD356547B2}" srcOrd="0" destOrd="0" presId="urn:microsoft.com/office/officeart/2016/7/layout/LinearBlockProcessNumbered"/>
    <dgm:cxn modelId="{BB510678-A8E9-4DC9-987E-BB6B4D849799}" type="presParOf" srcId="{B9113C55-0405-4E02-9A8B-753F5B97B1A2}" destId="{CE33752A-4F89-4CBA-AC9D-193F2FDE60F1}" srcOrd="1" destOrd="0" presId="urn:microsoft.com/office/officeart/2016/7/layout/LinearBlockProcessNumbered"/>
    <dgm:cxn modelId="{9B3E13B8-DD81-448F-912D-94EB2AB99B9A}" type="presParOf" srcId="{B9113C55-0405-4E02-9A8B-753F5B97B1A2}" destId="{92B8647D-7617-44E5-917F-F2C2B31A8C9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611F0D-9829-4075-BFB9-4947E2FB5E4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4FC1B8-1423-4290-8AC7-0F89B17F2B08}">
      <dgm:prSet/>
      <dgm:spPr/>
      <dgm:t>
        <a:bodyPr/>
        <a:lstStyle/>
        <a:p>
          <a:r>
            <a:rPr lang="en-US"/>
            <a:t>creating relationships between the tables in the data model.</a:t>
          </a:r>
        </a:p>
      </dgm:t>
    </dgm:pt>
    <dgm:pt modelId="{BA79A8C7-DED0-4BDC-A326-E60CF4A84A16}" type="parTrans" cxnId="{AC2690A4-D66F-4CDE-94C8-AD6A44503813}">
      <dgm:prSet/>
      <dgm:spPr/>
      <dgm:t>
        <a:bodyPr/>
        <a:lstStyle/>
        <a:p>
          <a:endParaRPr lang="en-US"/>
        </a:p>
      </dgm:t>
    </dgm:pt>
    <dgm:pt modelId="{36067D10-7E21-4E4E-BD7C-805D5A8D2B8F}" type="sibTrans" cxnId="{AC2690A4-D66F-4CDE-94C8-AD6A44503813}">
      <dgm:prSet/>
      <dgm:spPr/>
      <dgm:t>
        <a:bodyPr/>
        <a:lstStyle/>
        <a:p>
          <a:endParaRPr lang="en-US"/>
        </a:p>
      </dgm:t>
    </dgm:pt>
    <dgm:pt modelId="{FE6AE16A-61E1-458F-BEEF-1599CD8440DD}">
      <dgm:prSet/>
      <dgm:spPr/>
      <dgm:t>
        <a:bodyPr/>
        <a:lstStyle/>
        <a:p>
          <a:r>
            <a:rPr lang="en-US"/>
            <a:t>creates a date table to be used for time-based analysis.</a:t>
          </a:r>
        </a:p>
      </dgm:t>
    </dgm:pt>
    <dgm:pt modelId="{A570461A-604E-45B2-A384-6B1AA34CB56B}" type="parTrans" cxnId="{68314988-6B9C-49FF-BACA-4D0C41A12855}">
      <dgm:prSet/>
      <dgm:spPr/>
      <dgm:t>
        <a:bodyPr/>
        <a:lstStyle/>
        <a:p>
          <a:endParaRPr lang="en-US"/>
        </a:p>
      </dgm:t>
    </dgm:pt>
    <dgm:pt modelId="{44F15227-B7B4-49C3-9AA2-240AB2D99EE5}" type="sibTrans" cxnId="{68314988-6B9C-49FF-BACA-4D0C41A12855}">
      <dgm:prSet/>
      <dgm:spPr/>
      <dgm:t>
        <a:bodyPr/>
        <a:lstStyle/>
        <a:p>
          <a:endParaRPr lang="en-US"/>
        </a:p>
      </dgm:t>
    </dgm:pt>
    <dgm:pt modelId="{ECB435A0-0712-40B2-B0FD-BE20B3BB2616}">
      <dgm:prSet/>
      <dgm:spPr/>
      <dgm:t>
        <a:bodyPr/>
        <a:lstStyle/>
        <a:p>
          <a:r>
            <a:rPr lang="en-US"/>
            <a:t>This allows Power BI to understand how the data points relate to each other. Additionally, he creates a date table to enable time-based analysis of the sales data.</a:t>
          </a:r>
        </a:p>
      </dgm:t>
    </dgm:pt>
    <dgm:pt modelId="{AB91B348-6213-4BFA-906F-DFCC5457BDE7}" type="parTrans" cxnId="{531DB2AE-6806-4D72-998B-D1F7144DA5E2}">
      <dgm:prSet/>
      <dgm:spPr/>
      <dgm:t>
        <a:bodyPr/>
        <a:lstStyle/>
        <a:p>
          <a:endParaRPr lang="en-US"/>
        </a:p>
      </dgm:t>
    </dgm:pt>
    <dgm:pt modelId="{AE438DA0-E3DA-4373-9B38-D7AF0304AB32}" type="sibTrans" cxnId="{531DB2AE-6806-4D72-998B-D1F7144DA5E2}">
      <dgm:prSet/>
      <dgm:spPr/>
      <dgm:t>
        <a:bodyPr/>
        <a:lstStyle/>
        <a:p>
          <a:endParaRPr lang="en-US"/>
        </a:p>
      </dgm:t>
    </dgm:pt>
    <dgm:pt modelId="{B167C30F-E85D-4443-BB40-85764F9DB08E}" type="pres">
      <dgm:prSet presAssocID="{64611F0D-9829-4075-BFB9-4947E2FB5E4E}" presName="linear" presStyleCnt="0">
        <dgm:presLayoutVars>
          <dgm:animLvl val="lvl"/>
          <dgm:resizeHandles val="exact"/>
        </dgm:presLayoutVars>
      </dgm:prSet>
      <dgm:spPr/>
    </dgm:pt>
    <dgm:pt modelId="{67299933-F239-4A0E-B8E8-8C1205D5909D}" type="pres">
      <dgm:prSet presAssocID="{164FC1B8-1423-4290-8AC7-0F89B17F2B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0011D43-D1C3-428E-9C80-D16294D4A3B4}" type="pres">
      <dgm:prSet presAssocID="{36067D10-7E21-4E4E-BD7C-805D5A8D2B8F}" presName="spacer" presStyleCnt="0"/>
      <dgm:spPr/>
    </dgm:pt>
    <dgm:pt modelId="{63C44913-8F09-4609-88D0-BE7E3A05E72B}" type="pres">
      <dgm:prSet presAssocID="{FE6AE16A-61E1-458F-BEEF-1599CD8440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60F25B5-0B50-40A8-AC10-6AA5BC556067}" type="pres">
      <dgm:prSet presAssocID="{44F15227-B7B4-49C3-9AA2-240AB2D99EE5}" presName="spacer" presStyleCnt="0"/>
      <dgm:spPr/>
    </dgm:pt>
    <dgm:pt modelId="{7B8348FD-3DB7-4785-B149-F91E697B3EDB}" type="pres">
      <dgm:prSet presAssocID="{ECB435A0-0712-40B2-B0FD-BE20B3BB26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797C12D-4FA5-4D38-A154-B0B8F678BD01}" type="presOf" srcId="{164FC1B8-1423-4290-8AC7-0F89B17F2B08}" destId="{67299933-F239-4A0E-B8E8-8C1205D5909D}" srcOrd="0" destOrd="0" presId="urn:microsoft.com/office/officeart/2005/8/layout/vList2"/>
    <dgm:cxn modelId="{44A2A556-A8E2-4360-8FC5-E57E09063007}" type="presOf" srcId="{ECB435A0-0712-40B2-B0FD-BE20B3BB2616}" destId="{7B8348FD-3DB7-4785-B149-F91E697B3EDB}" srcOrd="0" destOrd="0" presId="urn:microsoft.com/office/officeart/2005/8/layout/vList2"/>
    <dgm:cxn modelId="{68314988-6B9C-49FF-BACA-4D0C41A12855}" srcId="{64611F0D-9829-4075-BFB9-4947E2FB5E4E}" destId="{FE6AE16A-61E1-458F-BEEF-1599CD8440DD}" srcOrd="1" destOrd="0" parTransId="{A570461A-604E-45B2-A384-6B1AA34CB56B}" sibTransId="{44F15227-B7B4-49C3-9AA2-240AB2D99EE5}"/>
    <dgm:cxn modelId="{AC2690A4-D66F-4CDE-94C8-AD6A44503813}" srcId="{64611F0D-9829-4075-BFB9-4947E2FB5E4E}" destId="{164FC1B8-1423-4290-8AC7-0F89B17F2B08}" srcOrd="0" destOrd="0" parTransId="{BA79A8C7-DED0-4BDC-A326-E60CF4A84A16}" sibTransId="{36067D10-7E21-4E4E-BD7C-805D5A8D2B8F}"/>
    <dgm:cxn modelId="{C7334BA6-7552-482C-A99A-A3E0B2109FE0}" type="presOf" srcId="{FE6AE16A-61E1-458F-BEEF-1599CD8440DD}" destId="{63C44913-8F09-4609-88D0-BE7E3A05E72B}" srcOrd="0" destOrd="0" presId="urn:microsoft.com/office/officeart/2005/8/layout/vList2"/>
    <dgm:cxn modelId="{531DB2AE-6806-4D72-998B-D1F7144DA5E2}" srcId="{64611F0D-9829-4075-BFB9-4947E2FB5E4E}" destId="{ECB435A0-0712-40B2-B0FD-BE20B3BB2616}" srcOrd="2" destOrd="0" parTransId="{AB91B348-6213-4BFA-906F-DFCC5457BDE7}" sibTransId="{AE438DA0-E3DA-4373-9B38-D7AF0304AB32}"/>
    <dgm:cxn modelId="{6DAE71D4-D5B1-4FFA-A8D3-89C3FFCE3740}" type="presOf" srcId="{64611F0D-9829-4075-BFB9-4947E2FB5E4E}" destId="{B167C30F-E85D-4443-BB40-85764F9DB08E}" srcOrd="0" destOrd="0" presId="urn:microsoft.com/office/officeart/2005/8/layout/vList2"/>
    <dgm:cxn modelId="{2683E00A-1006-4C25-A9BA-C95E20402F90}" type="presParOf" srcId="{B167C30F-E85D-4443-BB40-85764F9DB08E}" destId="{67299933-F239-4A0E-B8E8-8C1205D5909D}" srcOrd="0" destOrd="0" presId="urn:microsoft.com/office/officeart/2005/8/layout/vList2"/>
    <dgm:cxn modelId="{A64C7E02-37CA-455F-A1D9-306B0A38D2BA}" type="presParOf" srcId="{B167C30F-E85D-4443-BB40-85764F9DB08E}" destId="{60011D43-D1C3-428E-9C80-D16294D4A3B4}" srcOrd="1" destOrd="0" presId="urn:microsoft.com/office/officeart/2005/8/layout/vList2"/>
    <dgm:cxn modelId="{C4564AB7-3EA1-4E44-8135-0F27F8AC05C4}" type="presParOf" srcId="{B167C30F-E85D-4443-BB40-85764F9DB08E}" destId="{63C44913-8F09-4609-88D0-BE7E3A05E72B}" srcOrd="2" destOrd="0" presId="urn:microsoft.com/office/officeart/2005/8/layout/vList2"/>
    <dgm:cxn modelId="{2B498756-C6C5-4F44-A4DB-268359E58076}" type="presParOf" srcId="{B167C30F-E85D-4443-BB40-85764F9DB08E}" destId="{D60F25B5-0B50-40A8-AC10-6AA5BC556067}" srcOrd="3" destOrd="0" presId="urn:microsoft.com/office/officeart/2005/8/layout/vList2"/>
    <dgm:cxn modelId="{78C47D5A-C49F-43F7-9223-7DAF2D43500F}" type="presParOf" srcId="{B167C30F-E85D-4443-BB40-85764F9DB08E}" destId="{7B8348FD-3DB7-4785-B149-F91E697B3ED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EFA264-FEE9-4844-B531-C3B6CFBB53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51F7BC-D913-407F-9C69-00D32CA4ACCD}">
      <dgm:prSet/>
      <dgm:spPr/>
      <dgm:t>
        <a:bodyPr/>
        <a:lstStyle/>
        <a:p>
          <a:r>
            <a:rPr lang="en-US" b="1" u="sng"/>
            <a:t>examples of the visualizations used:</a:t>
          </a:r>
          <a:endParaRPr lang="en-US"/>
        </a:p>
      </dgm:t>
    </dgm:pt>
    <dgm:pt modelId="{8DEB6CBE-FE25-4F43-9A0F-6E49691925D0}" type="parTrans" cxnId="{52FC1016-CD9B-4268-92A0-1EF1080E5B8A}">
      <dgm:prSet/>
      <dgm:spPr/>
      <dgm:t>
        <a:bodyPr/>
        <a:lstStyle/>
        <a:p>
          <a:endParaRPr lang="en-US"/>
        </a:p>
      </dgm:t>
    </dgm:pt>
    <dgm:pt modelId="{8B148E76-6315-4820-B48A-92B76DEC534D}" type="sibTrans" cxnId="{52FC1016-CD9B-4268-92A0-1EF1080E5B8A}">
      <dgm:prSet/>
      <dgm:spPr/>
      <dgm:t>
        <a:bodyPr/>
        <a:lstStyle/>
        <a:p>
          <a:endParaRPr lang="en-US"/>
        </a:p>
      </dgm:t>
    </dgm:pt>
    <dgm:pt modelId="{81E2BB42-92CE-4D00-8C29-40502541D1A2}">
      <dgm:prSet/>
      <dgm:spPr/>
      <dgm:t>
        <a:bodyPr/>
        <a:lstStyle/>
        <a:p>
          <a:r>
            <a:rPr lang="en-US"/>
            <a:t>Bar chart to illustrate peak hours for sales.</a:t>
          </a:r>
        </a:p>
      </dgm:t>
    </dgm:pt>
    <dgm:pt modelId="{8515014E-FF2B-4964-9924-023045A5E984}" type="parTrans" cxnId="{64AED116-D1A1-46E3-B0F1-A1CB519DE38A}">
      <dgm:prSet/>
      <dgm:spPr/>
      <dgm:t>
        <a:bodyPr/>
        <a:lstStyle/>
        <a:p>
          <a:endParaRPr lang="en-US"/>
        </a:p>
      </dgm:t>
    </dgm:pt>
    <dgm:pt modelId="{C388451A-4E27-458B-BFC8-751CE09A7138}" type="sibTrans" cxnId="{64AED116-D1A1-46E3-B0F1-A1CB519DE38A}">
      <dgm:prSet/>
      <dgm:spPr/>
      <dgm:t>
        <a:bodyPr/>
        <a:lstStyle/>
        <a:p>
          <a:endParaRPr lang="en-US"/>
        </a:p>
      </dgm:t>
    </dgm:pt>
    <dgm:pt modelId="{91BCA93F-6C8F-4036-98FA-743447DD9A38}">
      <dgm:prSet/>
      <dgm:spPr/>
      <dgm:t>
        <a:bodyPr/>
        <a:lstStyle/>
        <a:p>
          <a:r>
            <a:rPr lang="en-US"/>
            <a:t>Line chart to show sales trends by month.</a:t>
          </a:r>
        </a:p>
      </dgm:t>
    </dgm:pt>
    <dgm:pt modelId="{889C50BE-4E32-427D-9C48-83192A2313F9}" type="parTrans" cxnId="{2559D0BA-0A9E-4D9C-B886-4113F9C5DD27}">
      <dgm:prSet/>
      <dgm:spPr/>
      <dgm:t>
        <a:bodyPr/>
        <a:lstStyle/>
        <a:p>
          <a:endParaRPr lang="en-US"/>
        </a:p>
      </dgm:t>
    </dgm:pt>
    <dgm:pt modelId="{AD313551-5500-45AD-A819-094C92C0C470}" type="sibTrans" cxnId="{2559D0BA-0A9E-4D9C-B886-4113F9C5DD27}">
      <dgm:prSet/>
      <dgm:spPr/>
      <dgm:t>
        <a:bodyPr/>
        <a:lstStyle/>
        <a:p>
          <a:endParaRPr lang="en-US"/>
        </a:p>
      </dgm:t>
    </dgm:pt>
    <dgm:pt modelId="{C9A78EE2-5AD8-4F06-9889-B77879163738}">
      <dgm:prSet/>
      <dgm:spPr/>
      <dgm:t>
        <a:bodyPr/>
        <a:lstStyle/>
        <a:p>
          <a:r>
            <a:rPr lang="en-US"/>
            <a:t>Donut chart to represent sales by pizza category.</a:t>
          </a:r>
        </a:p>
      </dgm:t>
    </dgm:pt>
    <dgm:pt modelId="{5D22ACDB-EC61-4465-9776-BF52F98393B3}" type="parTrans" cxnId="{D224B58C-6694-46D1-821D-86E17824D759}">
      <dgm:prSet/>
      <dgm:spPr/>
      <dgm:t>
        <a:bodyPr/>
        <a:lstStyle/>
        <a:p>
          <a:endParaRPr lang="en-US"/>
        </a:p>
      </dgm:t>
    </dgm:pt>
    <dgm:pt modelId="{3E6C0381-40BA-41B0-9886-2A98BA315586}" type="sibTrans" cxnId="{D224B58C-6694-46D1-821D-86E17824D759}">
      <dgm:prSet/>
      <dgm:spPr/>
      <dgm:t>
        <a:bodyPr/>
        <a:lstStyle/>
        <a:p>
          <a:endParaRPr lang="en-US"/>
        </a:p>
      </dgm:t>
    </dgm:pt>
    <dgm:pt modelId="{BD601406-F736-49C1-8F0A-D7E6F8256A01}">
      <dgm:prSet/>
      <dgm:spPr/>
      <dgm:t>
        <a:bodyPr/>
        <a:lstStyle/>
        <a:p>
          <a:r>
            <a:rPr lang="en-US"/>
            <a:t>Table to display the top and bottom five pizzas based on sales.</a:t>
          </a:r>
        </a:p>
      </dgm:t>
    </dgm:pt>
    <dgm:pt modelId="{BA294CA4-6172-4D74-B095-18CE6EEFC94A}" type="parTrans" cxnId="{268C1FDF-97AD-4203-AB39-A2745BA43423}">
      <dgm:prSet/>
      <dgm:spPr/>
      <dgm:t>
        <a:bodyPr/>
        <a:lstStyle/>
        <a:p>
          <a:endParaRPr lang="en-US"/>
        </a:p>
      </dgm:t>
    </dgm:pt>
    <dgm:pt modelId="{E3D34FBA-BD73-4273-A3F5-05F934E826ED}" type="sibTrans" cxnId="{268C1FDF-97AD-4203-AB39-A2745BA43423}">
      <dgm:prSet/>
      <dgm:spPr/>
      <dgm:t>
        <a:bodyPr/>
        <a:lstStyle/>
        <a:p>
          <a:endParaRPr lang="en-US"/>
        </a:p>
      </dgm:t>
    </dgm:pt>
    <dgm:pt modelId="{567E26CF-EEC0-4D6C-854E-D12F2FB3D00E}" type="pres">
      <dgm:prSet presAssocID="{7EEFA264-FEE9-4844-B531-C3B6CFBB5339}" presName="linear" presStyleCnt="0">
        <dgm:presLayoutVars>
          <dgm:animLvl val="lvl"/>
          <dgm:resizeHandles val="exact"/>
        </dgm:presLayoutVars>
      </dgm:prSet>
      <dgm:spPr/>
    </dgm:pt>
    <dgm:pt modelId="{3099D329-7236-471C-8F33-FC74003F0B3B}" type="pres">
      <dgm:prSet presAssocID="{C151F7BC-D913-407F-9C69-00D32CA4ACC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0F9901A-2B4C-4865-8BD7-F689FBA0B505}" type="pres">
      <dgm:prSet presAssocID="{8B148E76-6315-4820-B48A-92B76DEC534D}" presName="spacer" presStyleCnt="0"/>
      <dgm:spPr/>
    </dgm:pt>
    <dgm:pt modelId="{8F6FBF83-867E-4AFA-8D0B-C83008EF8B25}" type="pres">
      <dgm:prSet presAssocID="{81E2BB42-92CE-4D00-8C29-40502541D1A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CD466D2-D62C-4295-BB13-4EE97A2712E5}" type="pres">
      <dgm:prSet presAssocID="{C388451A-4E27-458B-BFC8-751CE09A7138}" presName="spacer" presStyleCnt="0"/>
      <dgm:spPr/>
    </dgm:pt>
    <dgm:pt modelId="{DDE6D787-DFAB-452F-9278-1F6F60BF4E19}" type="pres">
      <dgm:prSet presAssocID="{91BCA93F-6C8F-4036-98FA-743447DD9A3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06AB7D7-A2FD-4631-9D3E-2CCC4FE18440}" type="pres">
      <dgm:prSet presAssocID="{AD313551-5500-45AD-A819-094C92C0C470}" presName="spacer" presStyleCnt="0"/>
      <dgm:spPr/>
    </dgm:pt>
    <dgm:pt modelId="{858DD8A1-CB21-4C71-A49D-4C091A771D18}" type="pres">
      <dgm:prSet presAssocID="{C9A78EE2-5AD8-4F06-9889-B7787916373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91DBF2F-3C50-435C-8094-AC1E14C9591D}" type="pres">
      <dgm:prSet presAssocID="{3E6C0381-40BA-41B0-9886-2A98BA315586}" presName="spacer" presStyleCnt="0"/>
      <dgm:spPr/>
    </dgm:pt>
    <dgm:pt modelId="{DDE431C1-42E7-4099-A2E1-65597D4360B3}" type="pres">
      <dgm:prSet presAssocID="{BD601406-F736-49C1-8F0A-D7E6F8256A0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8771713-4787-4490-B04F-06571E4C51DE}" type="presOf" srcId="{81E2BB42-92CE-4D00-8C29-40502541D1A2}" destId="{8F6FBF83-867E-4AFA-8D0B-C83008EF8B25}" srcOrd="0" destOrd="0" presId="urn:microsoft.com/office/officeart/2005/8/layout/vList2"/>
    <dgm:cxn modelId="{52FC1016-CD9B-4268-92A0-1EF1080E5B8A}" srcId="{7EEFA264-FEE9-4844-B531-C3B6CFBB5339}" destId="{C151F7BC-D913-407F-9C69-00D32CA4ACCD}" srcOrd="0" destOrd="0" parTransId="{8DEB6CBE-FE25-4F43-9A0F-6E49691925D0}" sibTransId="{8B148E76-6315-4820-B48A-92B76DEC534D}"/>
    <dgm:cxn modelId="{64AED116-D1A1-46E3-B0F1-A1CB519DE38A}" srcId="{7EEFA264-FEE9-4844-B531-C3B6CFBB5339}" destId="{81E2BB42-92CE-4D00-8C29-40502541D1A2}" srcOrd="1" destOrd="0" parTransId="{8515014E-FF2B-4964-9924-023045A5E984}" sibTransId="{C388451A-4E27-458B-BFC8-751CE09A7138}"/>
    <dgm:cxn modelId="{63A4C43A-6262-4370-B22D-07F3259FC1A9}" type="presOf" srcId="{BD601406-F736-49C1-8F0A-D7E6F8256A01}" destId="{DDE431C1-42E7-4099-A2E1-65597D4360B3}" srcOrd="0" destOrd="0" presId="urn:microsoft.com/office/officeart/2005/8/layout/vList2"/>
    <dgm:cxn modelId="{00899873-0AB2-4A4D-972F-552A15B37E6A}" type="presOf" srcId="{C9A78EE2-5AD8-4F06-9889-B77879163738}" destId="{858DD8A1-CB21-4C71-A49D-4C091A771D18}" srcOrd="0" destOrd="0" presId="urn:microsoft.com/office/officeart/2005/8/layout/vList2"/>
    <dgm:cxn modelId="{0C762776-EE01-49B1-BCE9-59C592DBA824}" type="presOf" srcId="{C151F7BC-D913-407F-9C69-00D32CA4ACCD}" destId="{3099D329-7236-471C-8F33-FC74003F0B3B}" srcOrd="0" destOrd="0" presId="urn:microsoft.com/office/officeart/2005/8/layout/vList2"/>
    <dgm:cxn modelId="{D224B58C-6694-46D1-821D-86E17824D759}" srcId="{7EEFA264-FEE9-4844-B531-C3B6CFBB5339}" destId="{C9A78EE2-5AD8-4F06-9889-B77879163738}" srcOrd="3" destOrd="0" parTransId="{5D22ACDB-EC61-4465-9776-BF52F98393B3}" sibTransId="{3E6C0381-40BA-41B0-9886-2A98BA315586}"/>
    <dgm:cxn modelId="{2559D0BA-0A9E-4D9C-B886-4113F9C5DD27}" srcId="{7EEFA264-FEE9-4844-B531-C3B6CFBB5339}" destId="{91BCA93F-6C8F-4036-98FA-743447DD9A38}" srcOrd="2" destOrd="0" parTransId="{889C50BE-4E32-427D-9C48-83192A2313F9}" sibTransId="{AD313551-5500-45AD-A819-094C92C0C470}"/>
    <dgm:cxn modelId="{946070D6-367F-4D9D-9101-90D4A2BB441F}" type="presOf" srcId="{91BCA93F-6C8F-4036-98FA-743447DD9A38}" destId="{DDE6D787-DFAB-452F-9278-1F6F60BF4E19}" srcOrd="0" destOrd="0" presId="urn:microsoft.com/office/officeart/2005/8/layout/vList2"/>
    <dgm:cxn modelId="{268C1FDF-97AD-4203-AB39-A2745BA43423}" srcId="{7EEFA264-FEE9-4844-B531-C3B6CFBB5339}" destId="{BD601406-F736-49C1-8F0A-D7E6F8256A01}" srcOrd="4" destOrd="0" parTransId="{BA294CA4-6172-4D74-B095-18CE6EEFC94A}" sibTransId="{E3D34FBA-BD73-4273-A3F5-05F934E826ED}"/>
    <dgm:cxn modelId="{9FACCDFE-5FB6-48B7-A5FC-6479F55A2EFB}" type="presOf" srcId="{7EEFA264-FEE9-4844-B531-C3B6CFBB5339}" destId="{567E26CF-EEC0-4D6C-854E-D12F2FB3D00E}" srcOrd="0" destOrd="0" presId="urn:microsoft.com/office/officeart/2005/8/layout/vList2"/>
    <dgm:cxn modelId="{48A0080D-EB16-4436-B99B-67EE6BBD3D90}" type="presParOf" srcId="{567E26CF-EEC0-4D6C-854E-D12F2FB3D00E}" destId="{3099D329-7236-471C-8F33-FC74003F0B3B}" srcOrd="0" destOrd="0" presId="urn:microsoft.com/office/officeart/2005/8/layout/vList2"/>
    <dgm:cxn modelId="{5C1F9B54-10C7-4FF6-B847-8ADE4D97AED9}" type="presParOf" srcId="{567E26CF-EEC0-4D6C-854E-D12F2FB3D00E}" destId="{F0F9901A-2B4C-4865-8BD7-F689FBA0B505}" srcOrd="1" destOrd="0" presId="urn:microsoft.com/office/officeart/2005/8/layout/vList2"/>
    <dgm:cxn modelId="{E1239541-1B0C-4789-8E2C-A7010F9AA3BC}" type="presParOf" srcId="{567E26CF-EEC0-4D6C-854E-D12F2FB3D00E}" destId="{8F6FBF83-867E-4AFA-8D0B-C83008EF8B25}" srcOrd="2" destOrd="0" presId="urn:microsoft.com/office/officeart/2005/8/layout/vList2"/>
    <dgm:cxn modelId="{A908FE93-72BE-4584-B312-EF5CE96B9158}" type="presParOf" srcId="{567E26CF-EEC0-4D6C-854E-D12F2FB3D00E}" destId="{6CD466D2-D62C-4295-BB13-4EE97A2712E5}" srcOrd="3" destOrd="0" presId="urn:microsoft.com/office/officeart/2005/8/layout/vList2"/>
    <dgm:cxn modelId="{F41B37F1-C03C-4688-8D61-9637527757C5}" type="presParOf" srcId="{567E26CF-EEC0-4D6C-854E-D12F2FB3D00E}" destId="{DDE6D787-DFAB-452F-9278-1F6F60BF4E19}" srcOrd="4" destOrd="0" presId="urn:microsoft.com/office/officeart/2005/8/layout/vList2"/>
    <dgm:cxn modelId="{188D478E-69F3-48CE-94EB-156C5C716762}" type="presParOf" srcId="{567E26CF-EEC0-4D6C-854E-D12F2FB3D00E}" destId="{A06AB7D7-A2FD-4631-9D3E-2CCC4FE18440}" srcOrd="5" destOrd="0" presId="urn:microsoft.com/office/officeart/2005/8/layout/vList2"/>
    <dgm:cxn modelId="{A440C58E-B0FB-4648-99A6-F5813CE335E2}" type="presParOf" srcId="{567E26CF-EEC0-4D6C-854E-D12F2FB3D00E}" destId="{858DD8A1-CB21-4C71-A49D-4C091A771D18}" srcOrd="6" destOrd="0" presId="urn:microsoft.com/office/officeart/2005/8/layout/vList2"/>
    <dgm:cxn modelId="{C90999A9-038D-4BFD-889C-DFA297301EBF}" type="presParOf" srcId="{567E26CF-EEC0-4D6C-854E-D12F2FB3D00E}" destId="{E91DBF2F-3C50-435C-8094-AC1E14C9591D}" srcOrd="7" destOrd="0" presId="urn:microsoft.com/office/officeart/2005/8/layout/vList2"/>
    <dgm:cxn modelId="{0B079325-296C-44ED-B8E7-C264B0C79807}" type="presParOf" srcId="{567E26CF-EEC0-4D6C-854E-D12F2FB3D00E}" destId="{DDE431C1-42E7-4099-A2E1-65597D4360B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CD7F83-52CF-4CD3-AE34-7BDD257A9C7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27A7A3-5274-4AC7-82A6-0DBC6AA532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by incorporating slicers to the report.</a:t>
          </a:r>
        </a:p>
      </dgm:t>
    </dgm:pt>
    <dgm:pt modelId="{BAC8AEA4-0B25-4778-827D-3C456EE19074}" type="parTrans" cxnId="{2D19CBB2-3FFE-46E4-9383-7F35E8094AAE}">
      <dgm:prSet/>
      <dgm:spPr/>
      <dgm:t>
        <a:bodyPr/>
        <a:lstStyle/>
        <a:p>
          <a:endParaRPr lang="en-US"/>
        </a:p>
      </dgm:t>
    </dgm:pt>
    <dgm:pt modelId="{DF1144FF-42BA-484D-A390-0F497DCEF0A4}" type="sibTrans" cxnId="{2D19CBB2-3FFE-46E4-9383-7F35E8094AAE}">
      <dgm:prSet/>
      <dgm:spPr/>
      <dgm:t>
        <a:bodyPr/>
        <a:lstStyle/>
        <a:p>
          <a:endParaRPr lang="en-US"/>
        </a:p>
      </dgm:t>
    </dgm:pt>
    <dgm:pt modelId="{EAD27B12-CE92-4850-A9B4-6A0404090C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Slicers allow users to filter the data by category and size for further analysis</a:t>
          </a:r>
        </a:p>
      </dgm:t>
    </dgm:pt>
    <dgm:pt modelId="{1E270912-6187-4C8F-9AA6-F269F47C5374}" type="parTrans" cxnId="{D6BF39BB-C47F-4C41-A0EB-43732AFD18AF}">
      <dgm:prSet/>
      <dgm:spPr/>
      <dgm:t>
        <a:bodyPr/>
        <a:lstStyle/>
        <a:p>
          <a:endParaRPr lang="en-US"/>
        </a:p>
      </dgm:t>
    </dgm:pt>
    <dgm:pt modelId="{0EF12C76-17A5-46B4-8AFA-89D45DFE1E00}" type="sibTrans" cxnId="{D6BF39BB-C47F-4C41-A0EB-43732AFD18AF}">
      <dgm:prSet/>
      <dgm:spPr/>
      <dgm:t>
        <a:bodyPr/>
        <a:lstStyle/>
        <a:p>
          <a:endParaRPr lang="en-US"/>
        </a:p>
      </dgm:t>
    </dgm:pt>
    <dgm:pt modelId="{90751969-DF6F-4F20-9094-512B317B2258}" type="pres">
      <dgm:prSet presAssocID="{89CD7F83-52CF-4CD3-AE34-7BDD257A9C74}" presName="root" presStyleCnt="0">
        <dgm:presLayoutVars>
          <dgm:dir/>
          <dgm:resizeHandles val="exact"/>
        </dgm:presLayoutVars>
      </dgm:prSet>
      <dgm:spPr/>
    </dgm:pt>
    <dgm:pt modelId="{F0977F71-8729-4727-A4F8-2F58A1EF33FD}" type="pres">
      <dgm:prSet presAssocID="{8427A7A3-5274-4AC7-82A6-0DBC6AA532C5}" presName="compNode" presStyleCnt="0"/>
      <dgm:spPr/>
    </dgm:pt>
    <dgm:pt modelId="{B7A225C4-E83B-461D-88BB-2A21DE2579CF}" type="pres">
      <dgm:prSet presAssocID="{8427A7A3-5274-4AC7-82A6-0DBC6AA532C5}" presName="bgRect" presStyleLbl="bgShp" presStyleIdx="0" presStyleCnt="2"/>
      <dgm:spPr/>
    </dgm:pt>
    <dgm:pt modelId="{8FDEA855-DDAA-4B53-9BD3-1F5C0D1389DF}" type="pres">
      <dgm:prSet presAssocID="{8427A7A3-5274-4AC7-82A6-0DBC6AA532C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um"/>
        </a:ext>
      </dgm:extLst>
    </dgm:pt>
    <dgm:pt modelId="{842D2C4C-112B-4167-88E9-F21698CFB7EB}" type="pres">
      <dgm:prSet presAssocID="{8427A7A3-5274-4AC7-82A6-0DBC6AA532C5}" presName="spaceRect" presStyleCnt="0"/>
      <dgm:spPr/>
    </dgm:pt>
    <dgm:pt modelId="{67195170-144D-45B0-83D9-9A61B10AF840}" type="pres">
      <dgm:prSet presAssocID="{8427A7A3-5274-4AC7-82A6-0DBC6AA532C5}" presName="parTx" presStyleLbl="revTx" presStyleIdx="0" presStyleCnt="2">
        <dgm:presLayoutVars>
          <dgm:chMax val="0"/>
          <dgm:chPref val="0"/>
        </dgm:presLayoutVars>
      </dgm:prSet>
      <dgm:spPr/>
    </dgm:pt>
    <dgm:pt modelId="{40D5601D-C0ED-4549-9584-3D4205C15AF9}" type="pres">
      <dgm:prSet presAssocID="{DF1144FF-42BA-484D-A390-0F497DCEF0A4}" presName="sibTrans" presStyleCnt="0"/>
      <dgm:spPr/>
    </dgm:pt>
    <dgm:pt modelId="{1644827C-7A8D-4CC1-8F8C-02CC044A051F}" type="pres">
      <dgm:prSet presAssocID="{EAD27B12-CE92-4850-A9B4-6A0404090CCA}" presName="compNode" presStyleCnt="0"/>
      <dgm:spPr/>
    </dgm:pt>
    <dgm:pt modelId="{814382D6-8D4E-4759-9BAE-992E7249132B}" type="pres">
      <dgm:prSet presAssocID="{EAD27B12-CE92-4850-A9B4-6A0404090CCA}" presName="bgRect" presStyleLbl="bgShp" presStyleIdx="1" presStyleCnt="2"/>
      <dgm:spPr/>
    </dgm:pt>
    <dgm:pt modelId="{BE3F1596-73CC-48CC-B227-BB5A42C8C8AE}" type="pres">
      <dgm:prSet presAssocID="{EAD27B12-CE92-4850-A9B4-6A0404090CC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1EE60C58-1C2E-4D7F-8649-ACFC3A042D07}" type="pres">
      <dgm:prSet presAssocID="{EAD27B12-CE92-4850-A9B4-6A0404090CCA}" presName="spaceRect" presStyleCnt="0"/>
      <dgm:spPr/>
    </dgm:pt>
    <dgm:pt modelId="{925E6AEB-7EE1-4FA2-B182-B22C9CA49024}" type="pres">
      <dgm:prSet presAssocID="{EAD27B12-CE92-4850-A9B4-6A0404090CC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B7F2AA5-4CC8-4A6E-9627-000CB2A73351}" type="presOf" srcId="{89CD7F83-52CF-4CD3-AE34-7BDD257A9C74}" destId="{90751969-DF6F-4F20-9094-512B317B2258}" srcOrd="0" destOrd="0" presId="urn:microsoft.com/office/officeart/2018/2/layout/IconVerticalSolidList"/>
    <dgm:cxn modelId="{152744A6-7FEF-4252-8BC9-D41F2D63CBCB}" type="presOf" srcId="{EAD27B12-CE92-4850-A9B4-6A0404090CCA}" destId="{925E6AEB-7EE1-4FA2-B182-B22C9CA49024}" srcOrd="0" destOrd="0" presId="urn:microsoft.com/office/officeart/2018/2/layout/IconVerticalSolidList"/>
    <dgm:cxn modelId="{2D19CBB2-3FFE-46E4-9383-7F35E8094AAE}" srcId="{89CD7F83-52CF-4CD3-AE34-7BDD257A9C74}" destId="{8427A7A3-5274-4AC7-82A6-0DBC6AA532C5}" srcOrd="0" destOrd="0" parTransId="{BAC8AEA4-0B25-4778-827D-3C456EE19074}" sibTransId="{DF1144FF-42BA-484D-A390-0F497DCEF0A4}"/>
    <dgm:cxn modelId="{D6BF39BB-C47F-4C41-A0EB-43732AFD18AF}" srcId="{89CD7F83-52CF-4CD3-AE34-7BDD257A9C74}" destId="{EAD27B12-CE92-4850-A9B4-6A0404090CCA}" srcOrd="1" destOrd="0" parTransId="{1E270912-6187-4C8F-9AA6-F269F47C5374}" sibTransId="{0EF12C76-17A5-46B4-8AFA-89D45DFE1E00}"/>
    <dgm:cxn modelId="{01C9AEE7-7F86-41B4-A1FA-B98E5B15A4B1}" type="presOf" srcId="{8427A7A3-5274-4AC7-82A6-0DBC6AA532C5}" destId="{67195170-144D-45B0-83D9-9A61B10AF840}" srcOrd="0" destOrd="0" presId="urn:microsoft.com/office/officeart/2018/2/layout/IconVerticalSolidList"/>
    <dgm:cxn modelId="{0E54ED47-F4D9-408D-8FB9-E17069269C02}" type="presParOf" srcId="{90751969-DF6F-4F20-9094-512B317B2258}" destId="{F0977F71-8729-4727-A4F8-2F58A1EF33FD}" srcOrd="0" destOrd="0" presId="urn:microsoft.com/office/officeart/2018/2/layout/IconVerticalSolidList"/>
    <dgm:cxn modelId="{8F7FC59C-F96B-4F14-86AD-58A5351FC295}" type="presParOf" srcId="{F0977F71-8729-4727-A4F8-2F58A1EF33FD}" destId="{B7A225C4-E83B-461D-88BB-2A21DE2579CF}" srcOrd="0" destOrd="0" presId="urn:microsoft.com/office/officeart/2018/2/layout/IconVerticalSolidList"/>
    <dgm:cxn modelId="{85749359-8978-4DBC-9B55-C4F36A45686E}" type="presParOf" srcId="{F0977F71-8729-4727-A4F8-2F58A1EF33FD}" destId="{8FDEA855-DDAA-4B53-9BD3-1F5C0D1389DF}" srcOrd="1" destOrd="0" presId="urn:microsoft.com/office/officeart/2018/2/layout/IconVerticalSolidList"/>
    <dgm:cxn modelId="{F3B705A1-3C92-4B90-96F6-B0004970608D}" type="presParOf" srcId="{F0977F71-8729-4727-A4F8-2F58A1EF33FD}" destId="{842D2C4C-112B-4167-88E9-F21698CFB7EB}" srcOrd="2" destOrd="0" presId="urn:microsoft.com/office/officeart/2018/2/layout/IconVerticalSolidList"/>
    <dgm:cxn modelId="{A82518C3-E7CA-4407-9C0A-D2E728F64696}" type="presParOf" srcId="{F0977F71-8729-4727-A4F8-2F58A1EF33FD}" destId="{67195170-144D-45B0-83D9-9A61B10AF840}" srcOrd="3" destOrd="0" presId="urn:microsoft.com/office/officeart/2018/2/layout/IconVerticalSolidList"/>
    <dgm:cxn modelId="{B8315855-E190-43CD-B07C-B34D75A0D883}" type="presParOf" srcId="{90751969-DF6F-4F20-9094-512B317B2258}" destId="{40D5601D-C0ED-4549-9584-3D4205C15AF9}" srcOrd="1" destOrd="0" presId="urn:microsoft.com/office/officeart/2018/2/layout/IconVerticalSolidList"/>
    <dgm:cxn modelId="{81B5C8DE-CF8B-4F6F-942A-3F46376EC3F4}" type="presParOf" srcId="{90751969-DF6F-4F20-9094-512B317B2258}" destId="{1644827C-7A8D-4CC1-8F8C-02CC044A051F}" srcOrd="2" destOrd="0" presId="urn:microsoft.com/office/officeart/2018/2/layout/IconVerticalSolidList"/>
    <dgm:cxn modelId="{BC53BB23-528E-43DF-B9D1-CCE0B760581B}" type="presParOf" srcId="{1644827C-7A8D-4CC1-8F8C-02CC044A051F}" destId="{814382D6-8D4E-4759-9BAE-992E7249132B}" srcOrd="0" destOrd="0" presId="urn:microsoft.com/office/officeart/2018/2/layout/IconVerticalSolidList"/>
    <dgm:cxn modelId="{0BEBC5DC-2342-4A00-8E12-7DCF49F4A4C5}" type="presParOf" srcId="{1644827C-7A8D-4CC1-8F8C-02CC044A051F}" destId="{BE3F1596-73CC-48CC-B227-BB5A42C8C8AE}" srcOrd="1" destOrd="0" presId="urn:microsoft.com/office/officeart/2018/2/layout/IconVerticalSolidList"/>
    <dgm:cxn modelId="{5B445F00-5F37-4CF7-A3E9-0A470A7232A0}" type="presParOf" srcId="{1644827C-7A8D-4CC1-8F8C-02CC044A051F}" destId="{1EE60C58-1C2E-4D7F-8649-ACFC3A042D07}" srcOrd="2" destOrd="0" presId="urn:microsoft.com/office/officeart/2018/2/layout/IconVerticalSolidList"/>
    <dgm:cxn modelId="{C416525A-AE26-4162-B9DB-CAB19F758A9D}" type="presParOf" srcId="{1644827C-7A8D-4CC1-8F8C-02CC044A051F}" destId="{925E6AEB-7EE1-4FA2-B182-B22C9CA490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5C878-EF08-4FBA-BC8C-A015DBCCBFF4}">
      <dsp:nvSpPr>
        <dsp:cNvPr id="0" name=""/>
        <dsp:cNvSpPr/>
      </dsp:nvSpPr>
      <dsp:spPr>
        <a:xfrm>
          <a:off x="0" y="35280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390FE0A-3486-4EFF-999B-39F4873B17F8}">
      <dsp:nvSpPr>
        <dsp:cNvPr id="0" name=""/>
        <dsp:cNvSpPr/>
      </dsp:nvSpPr>
      <dsp:spPr>
        <a:xfrm>
          <a:off x="525780" y="72369"/>
          <a:ext cx="7360920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900" kern="1200"/>
            <a:t>يوسف حمدي حافظ شهاب الدين </a:t>
          </a:r>
          <a:endParaRPr lang="en-US" sz="1900" kern="1200"/>
        </a:p>
      </dsp:txBody>
      <dsp:txXfrm>
        <a:off x="553160" y="99749"/>
        <a:ext cx="7306160" cy="506120"/>
      </dsp:txXfrm>
    </dsp:sp>
    <dsp:sp modelId="{5009FF22-D924-49EB-A479-59E0E6BAF0E4}">
      <dsp:nvSpPr>
        <dsp:cNvPr id="0" name=""/>
        <dsp:cNvSpPr/>
      </dsp:nvSpPr>
      <dsp:spPr>
        <a:xfrm>
          <a:off x="0" y="121464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C2839A9-A3B5-4493-983F-64CCE599BB32}">
      <dsp:nvSpPr>
        <dsp:cNvPr id="0" name=""/>
        <dsp:cNvSpPr/>
      </dsp:nvSpPr>
      <dsp:spPr>
        <a:xfrm>
          <a:off x="525780" y="934209"/>
          <a:ext cx="7360920" cy="56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900" kern="1200"/>
            <a:t>محمد ربيع فهيم عايد</a:t>
          </a:r>
          <a:endParaRPr lang="en-US" sz="1900" kern="1200"/>
        </a:p>
      </dsp:txBody>
      <dsp:txXfrm>
        <a:off x="553160" y="961589"/>
        <a:ext cx="7306160" cy="506120"/>
      </dsp:txXfrm>
    </dsp:sp>
    <dsp:sp modelId="{0454C219-22EF-4327-B290-757056D8F543}">
      <dsp:nvSpPr>
        <dsp:cNvPr id="0" name=""/>
        <dsp:cNvSpPr/>
      </dsp:nvSpPr>
      <dsp:spPr>
        <a:xfrm>
          <a:off x="0" y="207648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AA9463-6EFF-4717-BA9B-609D81B789FE}">
      <dsp:nvSpPr>
        <dsp:cNvPr id="0" name=""/>
        <dsp:cNvSpPr/>
      </dsp:nvSpPr>
      <dsp:spPr>
        <a:xfrm>
          <a:off x="525780" y="1796049"/>
          <a:ext cx="7360920" cy="5608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900" kern="1200"/>
            <a:t>يوسف احمد النجار </a:t>
          </a:r>
          <a:endParaRPr lang="en-US" sz="1900" kern="1200"/>
        </a:p>
      </dsp:txBody>
      <dsp:txXfrm>
        <a:off x="553160" y="1823429"/>
        <a:ext cx="7306160" cy="506120"/>
      </dsp:txXfrm>
    </dsp:sp>
    <dsp:sp modelId="{334D587A-EAB7-4B5C-BA8B-924058A49A95}">
      <dsp:nvSpPr>
        <dsp:cNvPr id="0" name=""/>
        <dsp:cNvSpPr/>
      </dsp:nvSpPr>
      <dsp:spPr>
        <a:xfrm>
          <a:off x="0" y="293832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847FF5-2083-4EE8-A476-C097682CCDCC}">
      <dsp:nvSpPr>
        <dsp:cNvPr id="0" name=""/>
        <dsp:cNvSpPr/>
      </dsp:nvSpPr>
      <dsp:spPr>
        <a:xfrm>
          <a:off x="525780" y="2657889"/>
          <a:ext cx="7360920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900" kern="1200"/>
            <a:t>محمود محمد يوسف الشيخ</a:t>
          </a:r>
          <a:endParaRPr lang="en-US" sz="1900" kern="1200"/>
        </a:p>
      </dsp:txBody>
      <dsp:txXfrm>
        <a:off x="553160" y="2685269"/>
        <a:ext cx="7306160" cy="506120"/>
      </dsp:txXfrm>
    </dsp:sp>
    <dsp:sp modelId="{55E5907E-9CA6-45D0-8DB8-ADFF24B74631}">
      <dsp:nvSpPr>
        <dsp:cNvPr id="0" name=""/>
        <dsp:cNvSpPr/>
      </dsp:nvSpPr>
      <dsp:spPr>
        <a:xfrm>
          <a:off x="0" y="3800169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A6DB99-2FBA-44A0-AA68-8313A9B3D674}">
      <dsp:nvSpPr>
        <dsp:cNvPr id="0" name=""/>
        <dsp:cNvSpPr/>
      </dsp:nvSpPr>
      <dsp:spPr>
        <a:xfrm>
          <a:off x="525780" y="3519729"/>
          <a:ext cx="7360920" cy="5608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1900" kern="1200"/>
            <a:t>احمد محمد نبيل غراب</a:t>
          </a:r>
          <a:endParaRPr lang="en-US" sz="1900" kern="1200"/>
        </a:p>
      </dsp:txBody>
      <dsp:txXfrm>
        <a:off x="553160" y="3547109"/>
        <a:ext cx="73061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09A66-FE3C-4E73-8F1D-B99301358E9D}">
      <dsp:nvSpPr>
        <dsp:cNvPr id="0" name=""/>
        <dsp:cNvSpPr/>
      </dsp:nvSpPr>
      <dsp:spPr>
        <a:xfrm>
          <a:off x="0" y="333548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u="sng" kern="1200"/>
            <a:t>key questions about pizza sales data:</a:t>
          </a:r>
          <a:endParaRPr lang="en-US" sz="1700" kern="1200"/>
        </a:p>
      </dsp:txBody>
      <dsp:txXfrm>
        <a:off x="20390" y="353938"/>
        <a:ext cx="10474820" cy="376910"/>
      </dsp:txXfrm>
    </dsp:sp>
    <dsp:sp modelId="{7D4FEDB1-F563-4D84-9F45-1C3804620A2F}">
      <dsp:nvSpPr>
        <dsp:cNvPr id="0" name=""/>
        <dsp:cNvSpPr/>
      </dsp:nvSpPr>
      <dsp:spPr>
        <a:xfrm>
          <a:off x="0" y="800198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How many customers do we have each day? </a:t>
          </a:r>
        </a:p>
      </dsp:txBody>
      <dsp:txXfrm>
        <a:off x="20390" y="820588"/>
        <a:ext cx="10474820" cy="376910"/>
      </dsp:txXfrm>
    </dsp:sp>
    <dsp:sp modelId="{D7BD029C-052E-4B73-8636-FC290D993EAD}">
      <dsp:nvSpPr>
        <dsp:cNvPr id="0" name=""/>
        <dsp:cNvSpPr/>
      </dsp:nvSpPr>
      <dsp:spPr>
        <a:xfrm>
          <a:off x="0" y="1266849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Are there any peak hours for sales? </a:t>
          </a:r>
        </a:p>
      </dsp:txBody>
      <dsp:txXfrm>
        <a:off x="20390" y="1287239"/>
        <a:ext cx="10474820" cy="376910"/>
      </dsp:txXfrm>
    </dsp:sp>
    <dsp:sp modelId="{C52C31E5-F69A-4479-83AD-B5D42209D1D0}">
      <dsp:nvSpPr>
        <dsp:cNvPr id="0" name=""/>
        <dsp:cNvSpPr/>
      </dsp:nvSpPr>
      <dsp:spPr>
        <a:xfrm>
          <a:off x="0" y="1733499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How many pizzas are typically included in an order? </a:t>
          </a:r>
        </a:p>
      </dsp:txBody>
      <dsp:txXfrm>
        <a:off x="20390" y="1753889"/>
        <a:ext cx="10474820" cy="376910"/>
      </dsp:txXfrm>
    </dsp:sp>
    <dsp:sp modelId="{7E5D758E-D736-4FE2-A183-CF274185FA24}">
      <dsp:nvSpPr>
        <dsp:cNvPr id="0" name=""/>
        <dsp:cNvSpPr/>
      </dsp:nvSpPr>
      <dsp:spPr>
        <a:xfrm>
          <a:off x="0" y="2200149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 we have any best-selling pizzas? </a:t>
          </a:r>
        </a:p>
      </dsp:txBody>
      <dsp:txXfrm>
        <a:off x="20390" y="2220539"/>
        <a:ext cx="10474820" cy="376910"/>
      </dsp:txXfrm>
    </dsp:sp>
    <dsp:sp modelId="{208C912A-A78F-4EC6-B308-6F0B7B69C9F7}">
      <dsp:nvSpPr>
        <dsp:cNvPr id="0" name=""/>
        <dsp:cNvSpPr/>
      </dsp:nvSpPr>
      <dsp:spPr>
        <a:xfrm>
          <a:off x="0" y="2666798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How much revenue was generated this year? </a:t>
          </a:r>
        </a:p>
      </dsp:txBody>
      <dsp:txXfrm>
        <a:off x="20390" y="2687188"/>
        <a:ext cx="10474820" cy="376910"/>
      </dsp:txXfrm>
    </dsp:sp>
    <dsp:sp modelId="{A4203736-89B8-448D-A1BE-591810D0AA97}">
      <dsp:nvSpPr>
        <dsp:cNvPr id="0" name=""/>
        <dsp:cNvSpPr/>
      </dsp:nvSpPr>
      <dsp:spPr>
        <a:xfrm>
          <a:off x="0" y="3133449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Can we identify any seasonal trends in sales? </a:t>
          </a:r>
        </a:p>
      </dsp:txBody>
      <dsp:txXfrm>
        <a:off x="20390" y="3153839"/>
        <a:ext cx="10474820" cy="376910"/>
      </dsp:txXfrm>
    </dsp:sp>
    <dsp:sp modelId="{34EC0605-D07F-4763-8A7C-E8C231EAD15C}">
      <dsp:nvSpPr>
        <dsp:cNvPr id="0" name=""/>
        <dsp:cNvSpPr/>
      </dsp:nvSpPr>
      <dsp:spPr>
        <a:xfrm>
          <a:off x="0" y="3600099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Are there any pizzas we should consider removing from the menu, or any promotions we could implement? </a:t>
          </a:r>
        </a:p>
      </dsp:txBody>
      <dsp:txXfrm>
        <a:off x="20390" y="3620489"/>
        <a:ext cx="10474820" cy="376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4CD44-AC67-4B38-B461-7F8AB9FE3AD0}">
      <dsp:nvSpPr>
        <dsp:cNvPr id="0" name=""/>
        <dsp:cNvSpPr/>
      </dsp:nvSpPr>
      <dsp:spPr>
        <a:xfrm>
          <a:off x="6315" y="991123"/>
          <a:ext cx="1974242" cy="23690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importing data from CSV files into Power BI.</a:t>
          </a:r>
        </a:p>
      </dsp:txBody>
      <dsp:txXfrm>
        <a:off x="6315" y="1938759"/>
        <a:ext cx="1974242" cy="1421454"/>
      </dsp:txXfrm>
    </dsp:sp>
    <dsp:sp modelId="{8FA78A0A-CC4D-4D71-97BB-9C815412EE41}">
      <dsp:nvSpPr>
        <dsp:cNvPr id="0" name=""/>
        <dsp:cNvSpPr/>
      </dsp:nvSpPr>
      <dsp:spPr>
        <a:xfrm>
          <a:off x="6315" y="991123"/>
          <a:ext cx="1974242" cy="94763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01</a:t>
          </a:r>
        </a:p>
      </dsp:txBody>
      <dsp:txXfrm>
        <a:off x="6315" y="991123"/>
        <a:ext cx="1974242" cy="947636"/>
      </dsp:txXfrm>
    </dsp:sp>
    <dsp:sp modelId="{D2397192-053D-4865-AB3D-5FBA2D3F6197}">
      <dsp:nvSpPr>
        <dsp:cNvPr id="0" name=""/>
        <dsp:cNvSpPr/>
      </dsp:nvSpPr>
      <dsp:spPr>
        <a:xfrm>
          <a:off x="2138497" y="991123"/>
          <a:ext cx="1974242" cy="2369090"/>
        </a:xfrm>
        <a:prstGeom prst="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Renaming tables and columns for better readability (e.g., "order details" to "Order Details"). </a:t>
          </a:r>
        </a:p>
      </dsp:txBody>
      <dsp:txXfrm>
        <a:off x="2138497" y="1938759"/>
        <a:ext cx="1974242" cy="1421454"/>
      </dsp:txXfrm>
    </dsp:sp>
    <dsp:sp modelId="{4F9F1B62-64C5-48DB-AE70-5A0274E61498}">
      <dsp:nvSpPr>
        <dsp:cNvPr id="0" name=""/>
        <dsp:cNvSpPr/>
      </dsp:nvSpPr>
      <dsp:spPr>
        <a:xfrm>
          <a:off x="2138497" y="991123"/>
          <a:ext cx="1974242" cy="94763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02</a:t>
          </a:r>
        </a:p>
      </dsp:txBody>
      <dsp:txXfrm>
        <a:off x="2138497" y="991123"/>
        <a:ext cx="1974242" cy="947636"/>
      </dsp:txXfrm>
    </dsp:sp>
    <dsp:sp modelId="{CCE68CCF-218A-4A72-BA3A-14FC4C669EB8}">
      <dsp:nvSpPr>
        <dsp:cNvPr id="0" name=""/>
        <dsp:cNvSpPr/>
      </dsp:nvSpPr>
      <dsp:spPr>
        <a:xfrm>
          <a:off x="4270678" y="991123"/>
          <a:ext cx="1974242" cy="2369090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Promoting rows to headers if Power BI doesn't recognize them automatically. </a:t>
          </a:r>
        </a:p>
      </dsp:txBody>
      <dsp:txXfrm>
        <a:off x="4270678" y="1938759"/>
        <a:ext cx="1974242" cy="1421454"/>
      </dsp:txXfrm>
    </dsp:sp>
    <dsp:sp modelId="{EF89D50E-326F-4A32-B74D-F1CB8E4802A0}">
      <dsp:nvSpPr>
        <dsp:cNvPr id="0" name=""/>
        <dsp:cNvSpPr/>
      </dsp:nvSpPr>
      <dsp:spPr>
        <a:xfrm>
          <a:off x="4270678" y="991123"/>
          <a:ext cx="1974242" cy="94763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03</a:t>
          </a:r>
        </a:p>
      </dsp:txBody>
      <dsp:txXfrm>
        <a:off x="4270678" y="991123"/>
        <a:ext cx="1974242" cy="947636"/>
      </dsp:txXfrm>
    </dsp:sp>
    <dsp:sp modelId="{34C4DC03-4AAD-48C0-B43F-C85A0E4C23CE}">
      <dsp:nvSpPr>
        <dsp:cNvPr id="0" name=""/>
        <dsp:cNvSpPr/>
      </dsp:nvSpPr>
      <dsp:spPr>
        <a:xfrm>
          <a:off x="6402860" y="991123"/>
          <a:ext cx="1974242" cy="2369090"/>
        </a:xfrm>
        <a:prstGeom prst="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Checking data types to ensure accuracy (e.g., "OrderID" should be a number, "Pizza Type" should be text). </a:t>
          </a:r>
        </a:p>
      </dsp:txBody>
      <dsp:txXfrm>
        <a:off x="6402860" y="1938759"/>
        <a:ext cx="1974242" cy="1421454"/>
      </dsp:txXfrm>
    </dsp:sp>
    <dsp:sp modelId="{778970E9-73B0-4C63-B937-62D50E2CCDDB}">
      <dsp:nvSpPr>
        <dsp:cNvPr id="0" name=""/>
        <dsp:cNvSpPr/>
      </dsp:nvSpPr>
      <dsp:spPr>
        <a:xfrm>
          <a:off x="6402860" y="991123"/>
          <a:ext cx="1974242" cy="94763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04</a:t>
          </a:r>
        </a:p>
      </dsp:txBody>
      <dsp:txXfrm>
        <a:off x="6402860" y="991123"/>
        <a:ext cx="1974242" cy="947636"/>
      </dsp:txXfrm>
    </dsp:sp>
    <dsp:sp modelId="{3F4517C6-DF5E-478D-B67F-0DFD356547B2}">
      <dsp:nvSpPr>
        <dsp:cNvPr id="0" name=""/>
        <dsp:cNvSpPr/>
      </dsp:nvSpPr>
      <dsp:spPr>
        <a:xfrm>
          <a:off x="8535042" y="991123"/>
          <a:ext cx="1974242" cy="2369090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Replacing null values with zeros to avoid errors in calculations. </a:t>
          </a:r>
        </a:p>
      </dsp:txBody>
      <dsp:txXfrm>
        <a:off x="8535042" y="1938759"/>
        <a:ext cx="1974242" cy="1421454"/>
      </dsp:txXfrm>
    </dsp:sp>
    <dsp:sp modelId="{CE33752A-4F89-4CBA-AC9D-193F2FDE60F1}">
      <dsp:nvSpPr>
        <dsp:cNvPr id="0" name=""/>
        <dsp:cNvSpPr/>
      </dsp:nvSpPr>
      <dsp:spPr>
        <a:xfrm>
          <a:off x="8535042" y="991123"/>
          <a:ext cx="1974242" cy="94763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05</a:t>
          </a:r>
        </a:p>
      </dsp:txBody>
      <dsp:txXfrm>
        <a:off x="8535042" y="991123"/>
        <a:ext cx="1974242" cy="9476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99933-F239-4A0E-B8E8-8C1205D5909D}">
      <dsp:nvSpPr>
        <dsp:cNvPr id="0" name=""/>
        <dsp:cNvSpPr/>
      </dsp:nvSpPr>
      <dsp:spPr>
        <a:xfrm>
          <a:off x="0" y="30575"/>
          <a:ext cx="10515600" cy="13820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creating relationships between the tables in the data model.</a:t>
          </a:r>
        </a:p>
      </dsp:txBody>
      <dsp:txXfrm>
        <a:off x="67467" y="98042"/>
        <a:ext cx="10380666" cy="1247128"/>
      </dsp:txXfrm>
    </dsp:sp>
    <dsp:sp modelId="{63C44913-8F09-4609-88D0-BE7E3A05E72B}">
      <dsp:nvSpPr>
        <dsp:cNvPr id="0" name=""/>
        <dsp:cNvSpPr/>
      </dsp:nvSpPr>
      <dsp:spPr>
        <a:xfrm>
          <a:off x="0" y="1484637"/>
          <a:ext cx="10515600" cy="1382062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creates a date table to be used for time-based analysis.</a:t>
          </a:r>
        </a:p>
      </dsp:txBody>
      <dsp:txXfrm>
        <a:off x="67467" y="1552104"/>
        <a:ext cx="10380666" cy="1247128"/>
      </dsp:txXfrm>
    </dsp:sp>
    <dsp:sp modelId="{7B8348FD-3DB7-4785-B149-F91E697B3EDB}">
      <dsp:nvSpPr>
        <dsp:cNvPr id="0" name=""/>
        <dsp:cNvSpPr/>
      </dsp:nvSpPr>
      <dsp:spPr>
        <a:xfrm>
          <a:off x="0" y="2938700"/>
          <a:ext cx="10515600" cy="1382062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allows Power BI to understand how the data points relate to each other. Additionally, he creates a date table to enable time-based analysis of the sales data.</a:t>
          </a:r>
        </a:p>
      </dsp:txBody>
      <dsp:txXfrm>
        <a:off x="67467" y="3006167"/>
        <a:ext cx="10380666" cy="12471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9D329-7236-471C-8F33-FC74003F0B3B}">
      <dsp:nvSpPr>
        <dsp:cNvPr id="0" name=""/>
        <dsp:cNvSpPr/>
      </dsp:nvSpPr>
      <dsp:spPr>
        <a:xfrm>
          <a:off x="0" y="160119"/>
          <a:ext cx="10515600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u="sng" kern="1200"/>
            <a:t>examples of the visualizations used:</a:t>
          </a:r>
          <a:endParaRPr lang="en-US" sz="3000" kern="1200"/>
        </a:p>
      </dsp:txBody>
      <dsp:txXfrm>
        <a:off x="35982" y="196101"/>
        <a:ext cx="10443636" cy="665135"/>
      </dsp:txXfrm>
    </dsp:sp>
    <dsp:sp modelId="{8F6FBF83-867E-4AFA-8D0B-C83008EF8B25}">
      <dsp:nvSpPr>
        <dsp:cNvPr id="0" name=""/>
        <dsp:cNvSpPr/>
      </dsp:nvSpPr>
      <dsp:spPr>
        <a:xfrm>
          <a:off x="0" y="983619"/>
          <a:ext cx="10515600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Bar chart to illustrate peak hours for sales.</a:t>
          </a:r>
        </a:p>
      </dsp:txBody>
      <dsp:txXfrm>
        <a:off x="35982" y="1019601"/>
        <a:ext cx="10443636" cy="665135"/>
      </dsp:txXfrm>
    </dsp:sp>
    <dsp:sp modelId="{DDE6D787-DFAB-452F-9278-1F6F60BF4E19}">
      <dsp:nvSpPr>
        <dsp:cNvPr id="0" name=""/>
        <dsp:cNvSpPr/>
      </dsp:nvSpPr>
      <dsp:spPr>
        <a:xfrm>
          <a:off x="0" y="1807119"/>
          <a:ext cx="10515600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Line chart to show sales trends by month.</a:t>
          </a:r>
        </a:p>
      </dsp:txBody>
      <dsp:txXfrm>
        <a:off x="35982" y="1843101"/>
        <a:ext cx="10443636" cy="665135"/>
      </dsp:txXfrm>
    </dsp:sp>
    <dsp:sp modelId="{858DD8A1-CB21-4C71-A49D-4C091A771D18}">
      <dsp:nvSpPr>
        <dsp:cNvPr id="0" name=""/>
        <dsp:cNvSpPr/>
      </dsp:nvSpPr>
      <dsp:spPr>
        <a:xfrm>
          <a:off x="0" y="2630619"/>
          <a:ext cx="10515600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Donut chart to represent sales by pizza category.</a:t>
          </a:r>
        </a:p>
      </dsp:txBody>
      <dsp:txXfrm>
        <a:off x="35982" y="2666601"/>
        <a:ext cx="10443636" cy="665135"/>
      </dsp:txXfrm>
    </dsp:sp>
    <dsp:sp modelId="{DDE431C1-42E7-4099-A2E1-65597D4360B3}">
      <dsp:nvSpPr>
        <dsp:cNvPr id="0" name=""/>
        <dsp:cNvSpPr/>
      </dsp:nvSpPr>
      <dsp:spPr>
        <a:xfrm>
          <a:off x="0" y="3454119"/>
          <a:ext cx="10515600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Table to display the top and bottom five pizzas based on sales.</a:t>
          </a:r>
        </a:p>
      </dsp:txBody>
      <dsp:txXfrm>
        <a:off x="35982" y="3490101"/>
        <a:ext cx="10443636" cy="6651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225C4-E83B-461D-88BB-2A21DE2579CF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EA855-DDAA-4B53-9BD3-1F5C0D1389DF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95170-144D-45B0-83D9-9A61B10AF840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by incorporating slicers to the report.</a:t>
          </a:r>
        </a:p>
      </dsp:txBody>
      <dsp:txXfrm>
        <a:off x="1507738" y="707092"/>
        <a:ext cx="9007861" cy="1305401"/>
      </dsp:txXfrm>
    </dsp:sp>
    <dsp:sp modelId="{814382D6-8D4E-4759-9BAE-992E7249132B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F1596-73CC-48CC-B227-BB5A42C8C8AE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E6AEB-7EE1-4FA2-B182-B22C9CA49024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Slicers allow users to filter the data by category and size for further analysis</a:t>
          </a:r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A4F6-E374-854E-7003-BA4FB1200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1ED40-5383-919D-D9C3-5B5967D25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64FB5-DB5E-F75F-6065-755CBCAD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4036-9D26-4B93-A9F0-4B45AFBDA8C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3BD4E-9684-C3CA-F815-63DA9D74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3A5B-2209-2D6F-CA8C-5C70A296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A8D6-81E4-4658-A9C4-0BE7D485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5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E636-0AD1-8DAE-CBE2-76B93770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1C8C6-4674-EC28-2D6B-8FA0A88A4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F11B0-FCBF-C6BC-0083-84702763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4036-9D26-4B93-A9F0-4B45AFBDA8C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C04D9-3A9E-5E27-3BB7-6BFF463B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EF7E-B72E-D351-8940-B84B36A8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A8D6-81E4-4658-A9C4-0BE7D485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2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FC0EED-86F2-1113-C0CE-6F6B382C7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1C61D-0A9F-A4E3-1B9D-C33765899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2F3AC-0873-396C-3D05-7596E9D5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4036-9D26-4B93-A9F0-4B45AFBDA8C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1C0EE-9443-2F13-7E31-A1DC2E75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6CCF8-578D-6C39-1DC6-5CA3DAB8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A8D6-81E4-4658-A9C4-0BE7D485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44EF-63B2-A1A4-4D1D-A8B15A38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02010-84A0-73C6-E5F4-1DB983399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CFA51-5D4E-2237-1EF5-BE17AB49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4036-9D26-4B93-A9F0-4B45AFBDA8C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8448D-3036-ACAC-F765-0885CF92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1588-24C7-0371-1687-CAC73CCD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A8D6-81E4-4658-A9C4-0BE7D485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2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59E1-C9D6-0268-FE60-10A3A885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AF9AF-3AAB-0157-8F66-E5ACCB9E3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94E0D-882E-D1AC-D80F-7E1CF0F5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4036-9D26-4B93-A9F0-4B45AFBDA8C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19303-58F0-2C41-0269-B866959B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92619-1000-C746-EFF2-9406AA46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A8D6-81E4-4658-A9C4-0BE7D485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8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3DEA-8979-6412-3B5B-5CBDFCBE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5680-6843-6F4A-D024-0BB65C657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29434-20D2-8A08-6F66-D0A4341AF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EA129-04F0-ABB4-E16C-AAB1078B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4036-9D26-4B93-A9F0-4B45AFBDA8C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880F6-2CC7-6DFB-332F-18AFB57D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38445-B840-259D-FA58-C8235A19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A8D6-81E4-4658-A9C4-0BE7D485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0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AAD0-B816-3C6A-969C-2BAB1132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3EF5F-A80F-B5F4-25F2-578682684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A9223-9F90-530A-9DE9-987145096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D3C20-CB50-CF5C-21BC-2119672F2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573F1-9DBC-BFF5-6423-AD59D032F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0D874-3A18-CFCF-5F29-7EA44045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4036-9D26-4B93-A9F0-4B45AFBDA8C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1E671-8984-146F-BDE6-493C1734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D85D5-6582-DC92-D248-D063F2A4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A8D6-81E4-4658-A9C4-0BE7D485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ADA4-E78E-8343-EA36-532065A2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E0A1E-F4EB-5B24-5386-2CE7E93D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4036-9D26-4B93-A9F0-4B45AFBDA8C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B4798-AE5B-77DD-C916-61CE0A62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A3B0B-9CD5-BEEA-AC4A-0AC99EC7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A8D6-81E4-4658-A9C4-0BE7D485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CE1E3-9FB4-79F3-28A8-E81671F8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4036-9D26-4B93-A9F0-4B45AFBDA8C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DAAE9-1F6A-2993-5D48-E0D1A8558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6E48F-5865-7DE7-B334-6EFDE416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A8D6-81E4-4658-A9C4-0BE7D485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6F27-3B0D-7F6C-C882-B44A948B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CCC21-BA1E-9071-FC77-56F14D045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EFE53-6C90-6FA1-ABE0-7F6AD0A38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1553C-850D-F79F-C3C7-4E0040BF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4036-9D26-4B93-A9F0-4B45AFBDA8C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04161-CCA8-7076-2523-2DF253B3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686BC-2533-76C5-0CD5-DE80877C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A8D6-81E4-4658-A9C4-0BE7D485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5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2CBF-1617-59A5-9142-0A00E720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C1B75-F964-5F2D-B5DE-97FC2A4E8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484F1-EAF6-5994-8805-A7D65C6FE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29A59-88C1-D75D-DA15-ABAA41B7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4036-9D26-4B93-A9F0-4B45AFBDA8C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6C557-B3A6-EA64-B214-C1B1DDED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C444E-C511-8E2B-8DC5-CC99EDBD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A8D6-81E4-4658-A9C4-0BE7D485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BDC20-291D-2107-2C77-A274681FB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EED12-C464-7F31-AC5E-F7059F2AF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02EAC-FA39-108E-11CA-FD314542B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444036-9D26-4B93-A9F0-4B45AFBDA8C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98968-5E29-411C-9BC7-6B2158707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AD9EB-F913-39E9-2809-577954A38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0BA8D6-81E4-4658-A9C4-0BE7D485C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5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5331ABE2-5299-650F-194A-6A36F2C497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6972" b="875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2004AA-4716-3A48-C705-CF3BBFA55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Pizza Sales Dashboard</a:t>
            </a:r>
            <a:br>
              <a:rPr lang="en-US" sz="6600" dirty="0">
                <a:solidFill>
                  <a:srgbClr val="FFFFFF"/>
                </a:solidFill>
              </a:rPr>
            </a:b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4A760-947A-B2E5-1A65-2F4BED612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3514853"/>
            <a:ext cx="9795637" cy="205704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Using power bi</a:t>
            </a:r>
          </a:p>
        </p:txBody>
      </p:sp>
    </p:spTree>
    <p:extLst>
      <p:ext uri="{BB962C8B-B14F-4D97-AF65-F5344CB8AC3E}">
        <p14:creationId xmlns:p14="http://schemas.microsoft.com/office/powerpoint/2010/main" val="195288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112EC-3CF8-EAB7-6059-C30D1740BB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05C28A-A511-1C6E-5368-1D7FDE975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Team names: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A4F9C8-0784-0630-C4FA-CA84F468D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0768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1678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BBA7-AFEC-DE95-E678-844FAE57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Business Requirements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E1F7FBC-06B1-D64C-8E08-8F5539DA26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0182" y="203963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9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4D8F60-46A7-1710-0D69-A9DCEF106F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73E4BF-780E-E516-69A5-773FECED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Gathering and Transformation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EA9F8C-D8E7-F70C-BB0E-C5DE76E24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264816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7E822C5-C7A6-D366-BF75-75EE9A269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0309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6183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30F9BC-C860-C86B-D0C6-065CE7E0B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FEEAA9-ACC5-1AB4-B7BB-F977F366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Creating Relationships Between Tables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57352D9-C38B-94ED-2C1B-C25688F64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7788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2236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6B72-43A0-F120-44DD-3F6A6A99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Report Visualizations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A4CA94A-D96D-43E0-235D-7652D46484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078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717B-664E-8A89-8539-87C63BDD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Slicers and Filters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CF93F2A-69FF-1233-398B-9DE3CFF1C1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44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E28BE8F7-6D45-624B-547F-123CA5BD5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19909-FB2F-93B0-CB9B-725ACB265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Thank you</a:t>
            </a:r>
          </a:p>
        </p:txBody>
      </p:sp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EEF23EEC-8F51-49C0-B5AA-2A9416EA5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7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22</TotalTime>
  <Words>332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Pizza Sales Dashboard </vt:lpstr>
      <vt:lpstr>Team names:</vt:lpstr>
      <vt:lpstr>Understanding Business Requirements</vt:lpstr>
      <vt:lpstr>Data Gathering and Transformation</vt:lpstr>
      <vt:lpstr>Creating Relationships Between Tables</vt:lpstr>
      <vt:lpstr>Building Report Visualizations</vt:lpstr>
      <vt:lpstr>Adding Slicers and Filters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Dashboard </dc:title>
  <dc:creator>Mohamed Rabee</dc:creator>
  <cp:lastModifiedBy>Mohamed Rabee</cp:lastModifiedBy>
  <cp:revision>1</cp:revision>
  <dcterms:created xsi:type="dcterms:W3CDTF">2024-05-23T11:53:38Z</dcterms:created>
  <dcterms:modified xsi:type="dcterms:W3CDTF">2024-05-23T12:15:58Z</dcterms:modified>
</cp:coreProperties>
</file>