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2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550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4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2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02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3FC5-C34C-4BBF-B35C-53124B48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5099-4649-4440-A102-1821A7D16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3021-D822-439E-AADC-43F13667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71CA-6253-4CBF-A591-2996AFFB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987C6-7040-4539-BA2C-DA0CD162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0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9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94F5F8-097C-42CE-B11C-147FDA25FFC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A1B2D9-ECB1-4989-9C81-40059B07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64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9A4F-D39C-48C6-B898-3E6FBBAFC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Driven Development (TDD)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C0FF-E40E-4636-8530-DF7663703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918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1D89-BFA5-4594-A9CD-DC5318CC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TDD?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E31B7-6CDB-40D1-AF94-BB2AE178E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Driven Development (TDD) is a software development process where automated tests are written before the actual code implementation. The cycle of TDD typically involves writing a failing test, writing the code to pass the test, and then refactoring the code while ensuring that all tests still pass.</a:t>
            </a:r>
          </a:p>
        </p:txBody>
      </p:sp>
    </p:spTree>
    <p:extLst>
      <p:ext uri="{BB962C8B-B14F-4D97-AF65-F5344CB8AC3E}">
        <p14:creationId xmlns:p14="http://schemas.microsoft.com/office/powerpoint/2010/main" val="417308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C4F5-4A8B-4BEE-A92B-F3F95121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TDD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B8679-3021-49B7-99D9-208384DB1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Improved code quality</a:t>
            </a:r>
          </a:p>
          <a:p>
            <a:r>
              <a:rPr lang="en-US"/>
              <a:t>2. Faster development cycles</a:t>
            </a:r>
          </a:p>
          <a:p>
            <a:r>
              <a:rPr lang="en-US"/>
              <a:t>3. Reduced debugging time</a:t>
            </a:r>
          </a:p>
          <a:p>
            <a:r>
              <a:rPr lang="en-US"/>
              <a:t>4. Encourages modular and reusable code</a:t>
            </a:r>
          </a:p>
          <a:p>
            <a:r>
              <a:rPr lang="en-US"/>
              <a:t>5. Provides a safety net for refactoring</a:t>
            </a:r>
          </a:p>
        </p:txBody>
      </p:sp>
    </p:spTree>
    <p:extLst>
      <p:ext uri="{BB962C8B-B14F-4D97-AF65-F5344CB8AC3E}">
        <p14:creationId xmlns:p14="http://schemas.microsoft.com/office/powerpoint/2010/main" val="132666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E70A-7762-44A0-B13E-78A8D053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TDD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1BAE-852E-4E00-BAFB-387627E8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Write a failing test</a:t>
            </a:r>
          </a:p>
          <a:p>
            <a:r>
              <a:rPr lang="en-US"/>
              <a:t>2. Write the simplest code to pass the test</a:t>
            </a:r>
          </a:p>
          <a:p>
            <a:r>
              <a:rPr lang="en-US"/>
              <a:t>3. Refactor the code while ensuring tests still pass</a:t>
            </a:r>
          </a:p>
          <a:p>
            <a:r>
              <a:rPr lang="en-US"/>
              <a:t>4. Repeat the cycle for each new feature or requirement</a:t>
            </a:r>
          </a:p>
        </p:txBody>
      </p:sp>
    </p:spTree>
    <p:extLst>
      <p:ext uri="{BB962C8B-B14F-4D97-AF65-F5344CB8AC3E}">
        <p14:creationId xmlns:p14="http://schemas.microsoft.com/office/powerpoint/2010/main" val="30654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701B75-39CD-4277-B3C6-FF877086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0"/>
            <a:ext cx="640079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9772F6-478F-4138-8239-BAA585DA4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9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8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8153-7473-4197-AEAE-01ACF00D7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A862-C111-4E4C-B19A-96450454A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Test Driven Development is a powerful methodology that promotes code quality, agility, and confidence in software development. By following the TDD process, developers can create robust and maintainable codebases.</a:t>
            </a:r>
          </a:p>
        </p:txBody>
      </p:sp>
    </p:spTree>
    <p:extLst>
      <p:ext uri="{BB962C8B-B14F-4D97-AF65-F5344CB8AC3E}">
        <p14:creationId xmlns:p14="http://schemas.microsoft.com/office/powerpoint/2010/main" val="486045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</TotalTime>
  <Words>173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Test Driven Development (TDD)</vt:lpstr>
      <vt:lpstr>What is TDD?</vt:lpstr>
      <vt:lpstr>Benefits of TDD</vt:lpstr>
      <vt:lpstr>TDD Process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(TDD)</dc:title>
  <dc:creator>Mohamed Rabee</dc:creator>
  <cp:lastModifiedBy>Mohamed Rabee</cp:lastModifiedBy>
  <cp:revision>1</cp:revision>
  <dcterms:created xsi:type="dcterms:W3CDTF">2024-05-04T12:02:49Z</dcterms:created>
  <dcterms:modified xsi:type="dcterms:W3CDTF">2024-05-04T12:05:51Z</dcterms:modified>
</cp:coreProperties>
</file>