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44.svg" ContentType="image/svg+xml"/>
  <Override PartName="/ppt/media/image46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14" r:id="rId3"/>
    <p:sldId id="326" r:id="rId5"/>
    <p:sldId id="329" r:id="rId6"/>
    <p:sldId id="316" r:id="rId7"/>
    <p:sldId id="327" r:id="rId8"/>
    <p:sldId id="333" r:id="rId9"/>
    <p:sldId id="328" r:id="rId10"/>
    <p:sldId id="334" r:id="rId11"/>
    <p:sldId id="318" r:id="rId12"/>
    <p:sldId id="319" r:id="rId13"/>
    <p:sldId id="335" r:id="rId14"/>
    <p:sldId id="321" r:id="rId15"/>
    <p:sldId id="336" r:id="rId16"/>
    <p:sldId id="323" r:id="rId17"/>
    <p:sldId id="330" r:id="rId18"/>
    <p:sldId id="331" r:id="rId19"/>
    <p:sldId id="332" r:id="rId20"/>
    <p:sldId id="337" r:id="rId21"/>
    <p:sldId id="3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586" y="53"/>
      </p:cViewPr>
      <p:guideLst>
        <p:guide orient="horz" pos="3360"/>
        <p:guide pos="3838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ustomXml" Target="../customXml/item3.xml"/><Relationship Id="rId3" Type="http://schemas.openxmlformats.org/officeDocument/2006/relationships/slide" Target="slides/slide1.xml"/><Relationship Id="rId29" Type="http://schemas.openxmlformats.org/officeDocument/2006/relationships/customXml" Target="../customXml/item2.xml"/><Relationship Id="rId28" Type="http://schemas.openxmlformats.org/officeDocument/2006/relationships/customXml" Target="../customXml/item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8.svg"/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_rels/drawing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8.svg"/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D59BF-A428-4CF9-B705-371A6CED08E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54CDB3-79E2-45E3-A844-D60E1A85ADF4}">
      <dgm:prSet/>
      <dgm:spPr/>
      <dgm:t>
        <a:bodyPr/>
        <a:lstStyle/>
        <a:p>
          <a:r>
            <a:rPr lang="en-US" i="1"/>
            <a:t>A class that has only a single instance.</a:t>
          </a:r>
          <a:endParaRPr lang="en-US"/>
        </a:p>
      </dgm:t>
    </dgm:pt>
    <dgm:pt modelId="{EB9360EB-B1F2-4840-BD3B-C2297011CD4D}" cxnId="{D7718D6F-C96C-4C78-935F-8E9062FD717E}" type="parTrans">
      <dgm:prSet/>
      <dgm:spPr/>
      <dgm:t>
        <a:bodyPr/>
        <a:lstStyle/>
        <a:p>
          <a:endParaRPr lang="en-US"/>
        </a:p>
      </dgm:t>
    </dgm:pt>
    <dgm:pt modelId="{43473630-F7EC-4269-B63D-8977506E43BE}" cxnId="{D7718D6F-C96C-4C78-935F-8E9062FD717E}" type="sibTrans">
      <dgm:prSet/>
      <dgm:spPr/>
      <dgm:t>
        <a:bodyPr/>
        <a:lstStyle/>
        <a:p>
          <a:endParaRPr lang="en-US"/>
        </a:p>
      </dgm:t>
    </dgm:pt>
    <dgm:pt modelId="{7DB7A443-FE62-47E9-860E-C0D31703CF30}">
      <dgm:prSet/>
      <dgm:spPr/>
      <dgm:t>
        <a:bodyPr/>
        <a:lstStyle/>
        <a:p>
          <a:r>
            <a:rPr lang="en-US" b="0" i="0"/>
            <a:t>It’s commonly used in scenarios like </a:t>
          </a:r>
          <a:r>
            <a:rPr lang="en-US" b="1" i="0"/>
            <a:t>database connections</a:t>
          </a:r>
          <a:r>
            <a:rPr lang="en-US" b="0" i="0"/>
            <a:t>, </a:t>
          </a:r>
          <a:r>
            <a:rPr lang="en-US" b="1" i="0"/>
            <a:t>logging</a:t>
          </a:r>
          <a:r>
            <a:rPr lang="en-US" b="0" i="0"/>
            <a:t>, or </a:t>
          </a:r>
          <a:r>
            <a:rPr lang="en-US" b="1" i="0"/>
            <a:t>configurations</a:t>
          </a:r>
          <a:r>
            <a:rPr lang="en-US" b="0" i="0"/>
            <a:t> where having multiple instances might cause problems.</a:t>
          </a:r>
          <a:endParaRPr lang="en-US"/>
        </a:p>
      </dgm:t>
    </dgm:pt>
    <dgm:pt modelId="{8156444C-1DA5-4476-8DC4-EDD5BE3E4B11}" cxnId="{61094D6B-859F-4F45-B3AB-6468E138F604}" type="parTrans">
      <dgm:prSet/>
      <dgm:spPr/>
      <dgm:t>
        <a:bodyPr/>
        <a:lstStyle/>
        <a:p>
          <a:endParaRPr lang="en-US"/>
        </a:p>
      </dgm:t>
    </dgm:pt>
    <dgm:pt modelId="{BF30E4DB-392E-43C5-ADA8-DAE94FC1E872}" cxnId="{61094D6B-859F-4F45-B3AB-6468E138F604}" type="sibTrans">
      <dgm:prSet/>
      <dgm:spPr/>
      <dgm:t>
        <a:bodyPr/>
        <a:lstStyle/>
        <a:p>
          <a:endParaRPr lang="en-US"/>
        </a:p>
      </dgm:t>
    </dgm:pt>
    <dgm:pt modelId="{990BDDF7-0D78-4DE9-82A1-E308D766628C}" type="pres">
      <dgm:prSet presAssocID="{190D59BF-A428-4CF9-B705-371A6CED08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21A988-D182-4FAD-AE33-AEBB71B5A2BA}" type="pres">
      <dgm:prSet presAssocID="{C954CDB3-79E2-45E3-A844-D60E1A85ADF4}" presName="hierRoot1" presStyleCnt="0"/>
      <dgm:spPr/>
    </dgm:pt>
    <dgm:pt modelId="{F750F9DF-1DAC-4A2E-A660-D27522F9BD36}" type="pres">
      <dgm:prSet presAssocID="{C954CDB3-79E2-45E3-A844-D60E1A85ADF4}" presName="composite" presStyleCnt="0"/>
      <dgm:spPr/>
    </dgm:pt>
    <dgm:pt modelId="{BC7510AB-E832-402F-B5C6-CE40869E256B}" type="pres">
      <dgm:prSet presAssocID="{C954CDB3-79E2-45E3-A844-D60E1A85ADF4}" presName="background" presStyleLbl="node0" presStyleIdx="0" presStyleCnt="2"/>
      <dgm:spPr/>
    </dgm:pt>
    <dgm:pt modelId="{907EA2CE-A77C-43E5-B8B8-47C6A19B201A}" type="pres">
      <dgm:prSet presAssocID="{C954CDB3-79E2-45E3-A844-D60E1A85ADF4}" presName="text" presStyleLbl="fgAcc0" presStyleIdx="0" presStyleCnt="2">
        <dgm:presLayoutVars>
          <dgm:chPref val="3"/>
        </dgm:presLayoutVars>
      </dgm:prSet>
      <dgm:spPr/>
    </dgm:pt>
    <dgm:pt modelId="{6F78BED8-CC76-4334-8918-62C09CD1DDBB}" type="pres">
      <dgm:prSet presAssocID="{C954CDB3-79E2-45E3-A844-D60E1A85ADF4}" presName="hierChild2" presStyleCnt="0"/>
      <dgm:spPr/>
    </dgm:pt>
    <dgm:pt modelId="{E16E203B-73C5-4A01-91C6-227FDBFD3DD0}" type="pres">
      <dgm:prSet presAssocID="{7DB7A443-FE62-47E9-860E-C0D31703CF30}" presName="hierRoot1" presStyleCnt="0"/>
      <dgm:spPr/>
    </dgm:pt>
    <dgm:pt modelId="{F4DE8BF7-2D1D-4AA2-9BA1-1E5FE4AF0A24}" type="pres">
      <dgm:prSet presAssocID="{7DB7A443-FE62-47E9-860E-C0D31703CF30}" presName="composite" presStyleCnt="0"/>
      <dgm:spPr/>
    </dgm:pt>
    <dgm:pt modelId="{61BEDB6F-2767-437B-A7B7-FEBE574709A9}" type="pres">
      <dgm:prSet presAssocID="{7DB7A443-FE62-47E9-860E-C0D31703CF30}" presName="background" presStyleLbl="node0" presStyleIdx="1" presStyleCnt="2"/>
      <dgm:spPr/>
    </dgm:pt>
    <dgm:pt modelId="{6B94AF18-60C5-480B-870F-CA38331562F1}" type="pres">
      <dgm:prSet presAssocID="{7DB7A443-FE62-47E9-860E-C0D31703CF30}" presName="text" presStyleLbl="fgAcc0" presStyleIdx="1" presStyleCnt="2">
        <dgm:presLayoutVars>
          <dgm:chPref val="3"/>
        </dgm:presLayoutVars>
      </dgm:prSet>
      <dgm:spPr/>
    </dgm:pt>
    <dgm:pt modelId="{02ADE885-F5DE-4715-8C5F-B3C2B02EA9F0}" type="pres">
      <dgm:prSet presAssocID="{7DB7A443-FE62-47E9-860E-C0D31703CF30}" presName="hierChild2" presStyleCnt="0"/>
      <dgm:spPr/>
    </dgm:pt>
  </dgm:ptLst>
  <dgm:cxnLst>
    <dgm:cxn modelId="{04A96420-226F-4E5D-82D5-A01287E7012E}" type="presOf" srcId="{7DB7A443-FE62-47E9-860E-C0D31703CF30}" destId="{6B94AF18-60C5-480B-870F-CA38331562F1}" srcOrd="0" destOrd="0" presId="urn:microsoft.com/office/officeart/2005/8/layout/hierarchy1"/>
    <dgm:cxn modelId="{61094D6B-859F-4F45-B3AB-6468E138F604}" srcId="{190D59BF-A428-4CF9-B705-371A6CED08EA}" destId="{7DB7A443-FE62-47E9-860E-C0D31703CF30}" srcOrd="1" destOrd="0" parTransId="{8156444C-1DA5-4476-8DC4-EDD5BE3E4B11}" sibTransId="{BF30E4DB-392E-43C5-ADA8-DAE94FC1E872}"/>
    <dgm:cxn modelId="{D7718D6F-C96C-4C78-935F-8E9062FD717E}" srcId="{190D59BF-A428-4CF9-B705-371A6CED08EA}" destId="{C954CDB3-79E2-45E3-A844-D60E1A85ADF4}" srcOrd="0" destOrd="0" parTransId="{EB9360EB-B1F2-4840-BD3B-C2297011CD4D}" sibTransId="{43473630-F7EC-4269-B63D-8977506E43BE}"/>
    <dgm:cxn modelId="{572F6D89-BFFA-4F36-BE39-D470028FC2D2}" type="presOf" srcId="{190D59BF-A428-4CF9-B705-371A6CED08EA}" destId="{990BDDF7-0D78-4DE9-82A1-E308D766628C}" srcOrd="0" destOrd="0" presId="urn:microsoft.com/office/officeart/2005/8/layout/hierarchy1"/>
    <dgm:cxn modelId="{783A31BF-6CC0-4612-8793-1EEF9C4F7C54}" type="presOf" srcId="{C954CDB3-79E2-45E3-A844-D60E1A85ADF4}" destId="{907EA2CE-A77C-43E5-B8B8-47C6A19B201A}" srcOrd="0" destOrd="0" presId="urn:microsoft.com/office/officeart/2005/8/layout/hierarchy1"/>
    <dgm:cxn modelId="{E1911E4A-E647-4275-84DF-39370AF3C614}" type="presParOf" srcId="{990BDDF7-0D78-4DE9-82A1-E308D766628C}" destId="{5821A988-D182-4FAD-AE33-AEBB71B5A2BA}" srcOrd="0" destOrd="0" presId="urn:microsoft.com/office/officeart/2005/8/layout/hierarchy1"/>
    <dgm:cxn modelId="{B49F557B-A619-40CD-93B7-6A337714EFCB}" type="presParOf" srcId="{5821A988-D182-4FAD-AE33-AEBB71B5A2BA}" destId="{F750F9DF-1DAC-4A2E-A660-D27522F9BD36}" srcOrd="0" destOrd="0" presId="urn:microsoft.com/office/officeart/2005/8/layout/hierarchy1"/>
    <dgm:cxn modelId="{B1323E70-8560-483D-9286-AEFF0B58AAFE}" type="presParOf" srcId="{F750F9DF-1DAC-4A2E-A660-D27522F9BD36}" destId="{BC7510AB-E832-402F-B5C6-CE40869E256B}" srcOrd="0" destOrd="0" presId="urn:microsoft.com/office/officeart/2005/8/layout/hierarchy1"/>
    <dgm:cxn modelId="{3544C037-0C7B-455D-AAB3-23250FB8B0AF}" type="presParOf" srcId="{F750F9DF-1DAC-4A2E-A660-D27522F9BD36}" destId="{907EA2CE-A77C-43E5-B8B8-47C6A19B201A}" srcOrd="1" destOrd="0" presId="urn:microsoft.com/office/officeart/2005/8/layout/hierarchy1"/>
    <dgm:cxn modelId="{7F79FC7D-FE92-43DD-A232-C03FD749B49C}" type="presParOf" srcId="{5821A988-D182-4FAD-AE33-AEBB71B5A2BA}" destId="{6F78BED8-CC76-4334-8918-62C09CD1DDBB}" srcOrd="1" destOrd="0" presId="urn:microsoft.com/office/officeart/2005/8/layout/hierarchy1"/>
    <dgm:cxn modelId="{09FA94A1-7FF4-43F4-9137-1AB6EC3956B2}" type="presParOf" srcId="{990BDDF7-0D78-4DE9-82A1-E308D766628C}" destId="{E16E203B-73C5-4A01-91C6-227FDBFD3DD0}" srcOrd="1" destOrd="0" presId="urn:microsoft.com/office/officeart/2005/8/layout/hierarchy1"/>
    <dgm:cxn modelId="{2EEFE357-D8E1-42D9-BE69-71DF8D29F88B}" type="presParOf" srcId="{E16E203B-73C5-4A01-91C6-227FDBFD3DD0}" destId="{F4DE8BF7-2D1D-4AA2-9BA1-1E5FE4AF0A24}" srcOrd="0" destOrd="0" presId="urn:microsoft.com/office/officeart/2005/8/layout/hierarchy1"/>
    <dgm:cxn modelId="{0F2E5CE7-8E9C-4611-8313-6A520DDAB700}" type="presParOf" srcId="{F4DE8BF7-2D1D-4AA2-9BA1-1E5FE4AF0A24}" destId="{61BEDB6F-2767-437B-A7B7-FEBE574709A9}" srcOrd="0" destOrd="0" presId="urn:microsoft.com/office/officeart/2005/8/layout/hierarchy1"/>
    <dgm:cxn modelId="{9F2FAC87-19E4-446D-9DAD-32465604A444}" type="presParOf" srcId="{F4DE8BF7-2D1D-4AA2-9BA1-1E5FE4AF0A24}" destId="{6B94AF18-60C5-480B-870F-CA38331562F1}" srcOrd="1" destOrd="0" presId="urn:microsoft.com/office/officeart/2005/8/layout/hierarchy1"/>
    <dgm:cxn modelId="{6A508BE8-5ED3-496A-A815-6E53B69B8996}" type="presParOf" srcId="{E16E203B-73C5-4A01-91C6-227FDBFD3DD0}" destId="{02ADE885-F5DE-4715-8C5F-B3C2B02EA9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DF8A4A-6A08-4161-B74F-42D27A20F33A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A13CE3-0A11-4583-AFBF-82FA305DB944}">
      <dgm:prSet/>
      <dgm:spPr/>
      <dgm:t>
        <a:bodyPr/>
        <a:lstStyle/>
        <a:p>
          <a:r>
            <a:rPr lang="en-US"/>
            <a:t>Adapter Method</a:t>
          </a:r>
        </a:p>
      </dgm:t>
    </dgm:pt>
    <dgm:pt modelId="{28ED961E-8D8F-4820-9207-C1C6732386F5}" cxnId="{85C2595E-29C2-4049-9E4A-F76C9722840A}" type="parTrans">
      <dgm:prSet/>
      <dgm:spPr/>
      <dgm:t>
        <a:bodyPr/>
        <a:lstStyle/>
        <a:p>
          <a:endParaRPr lang="en-US"/>
        </a:p>
      </dgm:t>
    </dgm:pt>
    <dgm:pt modelId="{6FD6EE18-7CC6-4109-B84C-5B45E920A37F}" cxnId="{85C2595E-29C2-4049-9E4A-F76C9722840A}" type="sibTrans">
      <dgm:prSet/>
      <dgm:spPr/>
      <dgm:t>
        <a:bodyPr/>
        <a:lstStyle/>
        <a:p>
          <a:endParaRPr lang="en-US"/>
        </a:p>
      </dgm:t>
    </dgm:pt>
    <dgm:pt modelId="{BF1B1E5A-8AD6-4B57-B97E-D900DFF7E5FD}">
      <dgm:prSet/>
      <dgm:spPr/>
      <dgm:t>
        <a:bodyPr/>
        <a:lstStyle/>
        <a:p>
          <a:r>
            <a:rPr lang="en-US"/>
            <a:t>Bridge Method</a:t>
          </a:r>
        </a:p>
      </dgm:t>
    </dgm:pt>
    <dgm:pt modelId="{A0219373-4934-4DAD-B808-55140DAA128D}" cxnId="{0DC61E3C-34C2-47D2-B636-7F9A9CAC317F}" type="parTrans">
      <dgm:prSet/>
      <dgm:spPr/>
      <dgm:t>
        <a:bodyPr/>
        <a:lstStyle/>
        <a:p>
          <a:endParaRPr lang="en-US"/>
        </a:p>
      </dgm:t>
    </dgm:pt>
    <dgm:pt modelId="{9588105B-FBFB-440D-BDEF-F7385BB8A426}" cxnId="{0DC61E3C-34C2-47D2-B636-7F9A9CAC317F}" type="sibTrans">
      <dgm:prSet/>
      <dgm:spPr/>
      <dgm:t>
        <a:bodyPr/>
        <a:lstStyle/>
        <a:p>
          <a:endParaRPr lang="en-US"/>
        </a:p>
      </dgm:t>
    </dgm:pt>
    <dgm:pt modelId="{B4F02ECB-7D87-4E52-8A31-E7EF669318E7}">
      <dgm:prSet/>
      <dgm:spPr/>
      <dgm:t>
        <a:bodyPr/>
        <a:lstStyle/>
        <a:p>
          <a:r>
            <a:rPr lang="en-US"/>
            <a:t>Composite Method</a:t>
          </a:r>
        </a:p>
      </dgm:t>
    </dgm:pt>
    <dgm:pt modelId="{B536109D-BF2D-484E-A1A2-A4DE555EE427}" cxnId="{B26936D1-E904-4374-9EE6-3C496F165A9F}" type="parTrans">
      <dgm:prSet/>
      <dgm:spPr/>
      <dgm:t>
        <a:bodyPr/>
        <a:lstStyle/>
        <a:p>
          <a:endParaRPr lang="en-US"/>
        </a:p>
      </dgm:t>
    </dgm:pt>
    <dgm:pt modelId="{9C41A949-9BDE-4441-AFE3-1A74491329EC}" cxnId="{B26936D1-E904-4374-9EE6-3C496F165A9F}" type="sibTrans">
      <dgm:prSet/>
      <dgm:spPr/>
      <dgm:t>
        <a:bodyPr/>
        <a:lstStyle/>
        <a:p>
          <a:endParaRPr lang="en-US"/>
        </a:p>
      </dgm:t>
    </dgm:pt>
    <dgm:pt modelId="{BB9C83F4-D6BE-42A9-ACE7-7A79F3C921FD}">
      <dgm:prSet/>
      <dgm:spPr/>
      <dgm:t>
        <a:bodyPr/>
        <a:lstStyle/>
        <a:p>
          <a:r>
            <a:rPr lang="en-US"/>
            <a:t>Decorator Method</a:t>
          </a:r>
        </a:p>
      </dgm:t>
    </dgm:pt>
    <dgm:pt modelId="{6A5087A1-AE8A-4FE8-BA8E-79048241395A}" cxnId="{025497F1-FD26-462F-A13D-78F3C87B33AB}" type="parTrans">
      <dgm:prSet/>
      <dgm:spPr/>
      <dgm:t>
        <a:bodyPr/>
        <a:lstStyle/>
        <a:p>
          <a:endParaRPr lang="en-US"/>
        </a:p>
      </dgm:t>
    </dgm:pt>
    <dgm:pt modelId="{1A7E41CB-64AF-47DA-8CD7-8D87921E8CD5}" cxnId="{025497F1-FD26-462F-A13D-78F3C87B33AB}" type="sibTrans">
      <dgm:prSet/>
      <dgm:spPr/>
      <dgm:t>
        <a:bodyPr/>
        <a:lstStyle/>
        <a:p>
          <a:endParaRPr lang="en-US"/>
        </a:p>
      </dgm:t>
    </dgm:pt>
    <dgm:pt modelId="{63CA18DB-6E5B-436D-BA96-9F1E46D6087B}">
      <dgm:prSet/>
      <dgm:spPr/>
      <dgm:t>
        <a:bodyPr/>
        <a:lstStyle/>
        <a:p>
          <a:r>
            <a:rPr lang="en-US"/>
            <a:t>Facade Method</a:t>
          </a:r>
        </a:p>
      </dgm:t>
    </dgm:pt>
    <dgm:pt modelId="{6BC59B11-32A5-4F52-AFC4-EA76CF92A2DE}" cxnId="{B0484059-84D2-47FC-AD8D-76D10ADBCC87}" type="parTrans">
      <dgm:prSet/>
      <dgm:spPr/>
      <dgm:t>
        <a:bodyPr/>
        <a:lstStyle/>
        <a:p>
          <a:endParaRPr lang="en-US"/>
        </a:p>
      </dgm:t>
    </dgm:pt>
    <dgm:pt modelId="{959A11B4-6762-4971-BAFD-D37F2B74BBB1}" cxnId="{B0484059-84D2-47FC-AD8D-76D10ADBCC87}" type="sibTrans">
      <dgm:prSet/>
      <dgm:spPr/>
      <dgm:t>
        <a:bodyPr/>
        <a:lstStyle/>
        <a:p>
          <a:endParaRPr lang="en-US"/>
        </a:p>
      </dgm:t>
    </dgm:pt>
    <dgm:pt modelId="{1B949258-1DD2-433E-A27C-6B2381CA9967}">
      <dgm:prSet/>
      <dgm:spPr/>
      <dgm:t>
        <a:bodyPr/>
        <a:lstStyle/>
        <a:p>
          <a:r>
            <a:rPr lang="en-US" dirty="0"/>
            <a:t>Proxy Method</a:t>
          </a:r>
        </a:p>
      </dgm:t>
    </dgm:pt>
    <dgm:pt modelId="{08390A1E-7AA9-43F3-9456-65C1A0684C71}" cxnId="{FE5EA3D5-98E1-4E5A-AB8E-87D3C6C27237}" type="parTrans">
      <dgm:prSet/>
      <dgm:spPr/>
      <dgm:t>
        <a:bodyPr/>
        <a:lstStyle/>
        <a:p>
          <a:endParaRPr lang="en-US"/>
        </a:p>
      </dgm:t>
    </dgm:pt>
    <dgm:pt modelId="{84D9E3BD-C282-461F-8CD7-911B8BA85E0B}" cxnId="{FE5EA3D5-98E1-4E5A-AB8E-87D3C6C27237}" type="sibTrans">
      <dgm:prSet/>
      <dgm:spPr/>
      <dgm:t>
        <a:bodyPr/>
        <a:lstStyle/>
        <a:p>
          <a:endParaRPr lang="en-US"/>
        </a:p>
      </dgm:t>
    </dgm:pt>
    <dgm:pt modelId="{F91689FA-68A5-4177-B855-1AE9C624861C}">
      <dgm:prSet/>
      <dgm:spPr/>
      <dgm:t>
        <a:bodyPr/>
        <a:lstStyle/>
        <a:p>
          <a:r>
            <a:rPr lang="en-US"/>
            <a:t>FlyWeight Method</a:t>
          </a:r>
        </a:p>
      </dgm:t>
    </dgm:pt>
    <dgm:pt modelId="{ACFC198C-5196-4064-A73A-8F58428B5DAC}" cxnId="{23A3C3FE-EE9D-4223-8CDE-CB5EE6EEB68A}" type="parTrans">
      <dgm:prSet/>
      <dgm:spPr/>
      <dgm:t>
        <a:bodyPr/>
        <a:lstStyle/>
        <a:p>
          <a:endParaRPr lang="en-US"/>
        </a:p>
      </dgm:t>
    </dgm:pt>
    <dgm:pt modelId="{A0BC696A-E50E-4D7D-932E-7E54A4B84188}" cxnId="{23A3C3FE-EE9D-4223-8CDE-CB5EE6EEB68A}" type="sibTrans">
      <dgm:prSet/>
      <dgm:spPr/>
      <dgm:t>
        <a:bodyPr/>
        <a:lstStyle/>
        <a:p>
          <a:endParaRPr lang="en-US"/>
        </a:p>
      </dgm:t>
    </dgm:pt>
    <dgm:pt modelId="{B9AB432B-667C-4A38-9811-0870BE3314E4}" type="pres">
      <dgm:prSet presAssocID="{9DDF8A4A-6A08-4161-B74F-42D27A20F33A}" presName="compositeShape" presStyleCnt="0">
        <dgm:presLayoutVars>
          <dgm:chMax val="7"/>
          <dgm:dir/>
          <dgm:resizeHandles val="exact"/>
        </dgm:presLayoutVars>
      </dgm:prSet>
      <dgm:spPr/>
    </dgm:pt>
    <dgm:pt modelId="{8A8DE585-96F4-455F-BF81-601FEF875460}" type="pres">
      <dgm:prSet presAssocID="{9DDF8A4A-6A08-4161-B74F-42D27A20F33A}" presName="wedge1" presStyleLbl="node1" presStyleIdx="0" presStyleCnt="7"/>
      <dgm:spPr/>
    </dgm:pt>
    <dgm:pt modelId="{18ADD592-7A4B-49F8-A097-DE94CAF9FD62}" type="pres">
      <dgm:prSet presAssocID="{9DDF8A4A-6A08-4161-B74F-42D27A20F33A}" presName="dummy1a" presStyleCnt="0"/>
      <dgm:spPr/>
    </dgm:pt>
    <dgm:pt modelId="{2033BBCC-854C-490F-8718-17B990401010}" type="pres">
      <dgm:prSet presAssocID="{9DDF8A4A-6A08-4161-B74F-42D27A20F33A}" presName="dummy1b" presStyleCnt="0"/>
      <dgm:spPr/>
    </dgm:pt>
    <dgm:pt modelId="{07777E8B-78AE-4B28-B72D-8337080CC38B}" type="pres">
      <dgm:prSet presAssocID="{9DDF8A4A-6A08-4161-B74F-42D27A20F33A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0E01B00-A2D0-43B0-9066-19A7965CE1A6}" type="pres">
      <dgm:prSet presAssocID="{9DDF8A4A-6A08-4161-B74F-42D27A20F33A}" presName="wedge2" presStyleLbl="node1" presStyleIdx="1" presStyleCnt="7"/>
      <dgm:spPr/>
    </dgm:pt>
    <dgm:pt modelId="{6027904A-D0E6-4665-BC7A-2A6E623635E4}" type="pres">
      <dgm:prSet presAssocID="{9DDF8A4A-6A08-4161-B74F-42D27A20F33A}" presName="dummy2a" presStyleCnt="0"/>
      <dgm:spPr/>
    </dgm:pt>
    <dgm:pt modelId="{C1344582-5E53-40D6-83FA-F41EAD1178E0}" type="pres">
      <dgm:prSet presAssocID="{9DDF8A4A-6A08-4161-B74F-42D27A20F33A}" presName="dummy2b" presStyleCnt="0"/>
      <dgm:spPr/>
    </dgm:pt>
    <dgm:pt modelId="{8B0710C9-4607-4447-931B-51EE8DFCAE20}" type="pres">
      <dgm:prSet presAssocID="{9DDF8A4A-6A08-4161-B74F-42D27A20F33A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C7DBF43-BA16-4E20-94DD-BEA5C8DDBDCC}" type="pres">
      <dgm:prSet presAssocID="{9DDF8A4A-6A08-4161-B74F-42D27A20F33A}" presName="wedge3" presStyleLbl="node1" presStyleIdx="2" presStyleCnt="7"/>
      <dgm:spPr/>
    </dgm:pt>
    <dgm:pt modelId="{C8C1BEF2-F3D2-4977-8397-F7D70B502EE8}" type="pres">
      <dgm:prSet presAssocID="{9DDF8A4A-6A08-4161-B74F-42D27A20F33A}" presName="dummy3a" presStyleCnt="0"/>
      <dgm:spPr/>
    </dgm:pt>
    <dgm:pt modelId="{3B90EF87-F21D-4E40-9448-8415FFE30F58}" type="pres">
      <dgm:prSet presAssocID="{9DDF8A4A-6A08-4161-B74F-42D27A20F33A}" presName="dummy3b" presStyleCnt="0"/>
      <dgm:spPr/>
    </dgm:pt>
    <dgm:pt modelId="{36CEDFF8-1CDD-4AE7-A3F5-8C2D922C745B}" type="pres">
      <dgm:prSet presAssocID="{9DDF8A4A-6A08-4161-B74F-42D27A20F33A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3544AE1-926A-4BA7-9058-0B93B064BC8D}" type="pres">
      <dgm:prSet presAssocID="{9DDF8A4A-6A08-4161-B74F-42D27A20F33A}" presName="wedge4" presStyleLbl="node1" presStyleIdx="3" presStyleCnt="7"/>
      <dgm:spPr/>
    </dgm:pt>
    <dgm:pt modelId="{18556DB9-073A-4C35-AA5C-4AACF715E5B7}" type="pres">
      <dgm:prSet presAssocID="{9DDF8A4A-6A08-4161-B74F-42D27A20F33A}" presName="dummy4a" presStyleCnt="0"/>
      <dgm:spPr/>
    </dgm:pt>
    <dgm:pt modelId="{8F0A4CBB-3410-4747-A98F-6CD18D47C95B}" type="pres">
      <dgm:prSet presAssocID="{9DDF8A4A-6A08-4161-B74F-42D27A20F33A}" presName="dummy4b" presStyleCnt="0"/>
      <dgm:spPr/>
    </dgm:pt>
    <dgm:pt modelId="{487038F2-B6D2-42C4-9C9D-1AB3F79983D9}" type="pres">
      <dgm:prSet presAssocID="{9DDF8A4A-6A08-4161-B74F-42D27A20F33A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E2C17617-5E82-4685-BEE0-9B2DB310AFC2}" type="pres">
      <dgm:prSet presAssocID="{9DDF8A4A-6A08-4161-B74F-42D27A20F33A}" presName="wedge5" presStyleLbl="node1" presStyleIdx="4" presStyleCnt="7"/>
      <dgm:spPr/>
    </dgm:pt>
    <dgm:pt modelId="{A4A40298-412B-4598-95FA-3CAC9D02334C}" type="pres">
      <dgm:prSet presAssocID="{9DDF8A4A-6A08-4161-B74F-42D27A20F33A}" presName="dummy5a" presStyleCnt="0"/>
      <dgm:spPr/>
    </dgm:pt>
    <dgm:pt modelId="{2DF7942B-A9B8-4E07-BFD6-44DAE95C4B16}" type="pres">
      <dgm:prSet presAssocID="{9DDF8A4A-6A08-4161-B74F-42D27A20F33A}" presName="dummy5b" presStyleCnt="0"/>
      <dgm:spPr/>
    </dgm:pt>
    <dgm:pt modelId="{95FF884D-AAEA-48C7-9D04-F26757E6771F}" type="pres">
      <dgm:prSet presAssocID="{9DDF8A4A-6A08-4161-B74F-42D27A20F33A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27A1ADC-7603-4741-AFA1-757CBFFE178C}" type="pres">
      <dgm:prSet presAssocID="{9DDF8A4A-6A08-4161-B74F-42D27A20F33A}" presName="wedge6" presStyleLbl="node1" presStyleIdx="5" presStyleCnt="7"/>
      <dgm:spPr/>
    </dgm:pt>
    <dgm:pt modelId="{045DF4F4-4448-48D2-AB4B-46FC795B803C}" type="pres">
      <dgm:prSet presAssocID="{9DDF8A4A-6A08-4161-B74F-42D27A20F33A}" presName="dummy6a" presStyleCnt="0"/>
      <dgm:spPr/>
    </dgm:pt>
    <dgm:pt modelId="{E1403575-E7E1-43C9-9E50-353947560C40}" type="pres">
      <dgm:prSet presAssocID="{9DDF8A4A-6A08-4161-B74F-42D27A20F33A}" presName="dummy6b" presStyleCnt="0"/>
      <dgm:spPr/>
    </dgm:pt>
    <dgm:pt modelId="{F40F611A-13F3-4F47-A25E-0F48498EB2E9}" type="pres">
      <dgm:prSet presAssocID="{9DDF8A4A-6A08-4161-B74F-42D27A20F33A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6BC44DE-3DA6-4981-91E6-6F0582688856}" type="pres">
      <dgm:prSet presAssocID="{9DDF8A4A-6A08-4161-B74F-42D27A20F33A}" presName="wedge7" presStyleLbl="node1" presStyleIdx="6" presStyleCnt="7"/>
      <dgm:spPr/>
    </dgm:pt>
    <dgm:pt modelId="{ADA9C9B0-7004-4E6B-96F9-DAEECA1E2A30}" type="pres">
      <dgm:prSet presAssocID="{9DDF8A4A-6A08-4161-B74F-42D27A20F33A}" presName="dummy7a" presStyleCnt="0"/>
      <dgm:spPr/>
    </dgm:pt>
    <dgm:pt modelId="{D9EFB60D-7BF0-40BD-B914-6D4D0695B59A}" type="pres">
      <dgm:prSet presAssocID="{9DDF8A4A-6A08-4161-B74F-42D27A20F33A}" presName="dummy7b" presStyleCnt="0"/>
      <dgm:spPr/>
    </dgm:pt>
    <dgm:pt modelId="{F8055377-6618-46A5-95BD-EB8B6B507286}" type="pres">
      <dgm:prSet presAssocID="{9DDF8A4A-6A08-4161-B74F-42D27A20F33A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3C8A9C86-1A18-4611-9088-9090E7BDC7D6}" type="pres">
      <dgm:prSet presAssocID="{6FD6EE18-7CC6-4109-B84C-5B45E920A37F}" presName="arrowWedge1" presStyleLbl="fgSibTrans2D1" presStyleIdx="0" presStyleCnt="7"/>
      <dgm:spPr/>
    </dgm:pt>
    <dgm:pt modelId="{5880EC47-AC7F-4629-A29A-9CADCC0CB84F}" type="pres">
      <dgm:prSet presAssocID="{9588105B-FBFB-440D-BDEF-F7385BB8A426}" presName="arrowWedge2" presStyleLbl="fgSibTrans2D1" presStyleIdx="1" presStyleCnt="7"/>
      <dgm:spPr/>
    </dgm:pt>
    <dgm:pt modelId="{2D0A9C95-57AC-46FA-942D-F15A8024DEB4}" type="pres">
      <dgm:prSet presAssocID="{9C41A949-9BDE-4441-AFE3-1A74491329EC}" presName="arrowWedge3" presStyleLbl="fgSibTrans2D1" presStyleIdx="2" presStyleCnt="7"/>
      <dgm:spPr/>
    </dgm:pt>
    <dgm:pt modelId="{4F95318D-06D1-4D65-A92B-0BD6F9B08D96}" type="pres">
      <dgm:prSet presAssocID="{1A7E41CB-64AF-47DA-8CD7-8D87921E8CD5}" presName="arrowWedge4" presStyleLbl="fgSibTrans2D1" presStyleIdx="3" presStyleCnt="7"/>
      <dgm:spPr/>
    </dgm:pt>
    <dgm:pt modelId="{4ED62879-78E7-47EA-BB10-15A5E97A857D}" type="pres">
      <dgm:prSet presAssocID="{959A11B4-6762-4971-BAFD-D37F2B74BBB1}" presName="arrowWedge5" presStyleLbl="fgSibTrans2D1" presStyleIdx="4" presStyleCnt="7"/>
      <dgm:spPr/>
    </dgm:pt>
    <dgm:pt modelId="{E5EA8CE0-5212-4680-A0BC-74BF8DDF4CFB}" type="pres">
      <dgm:prSet presAssocID="{84D9E3BD-C282-461F-8CD7-911B8BA85E0B}" presName="arrowWedge6" presStyleLbl="fgSibTrans2D1" presStyleIdx="5" presStyleCnt="7"/>
      <dgm:spPr/>
    </dgm:pt>
    <dgm:pt modelId="{0C666497-9851-490E-AA4E-5F4F8E25420B}" type="pres">
      <dgm:prSet presAssocID="{A0BC696A-E50E-4D7D-932E-7E54A4B84188}" presName="arrowWedge7" presStyleLbl="fgSibTrans2D1" presStyleIdx="6" presStyleCnt="7"/>
      <dgm:spPr/>
    </dgm:pt>
  </dgm:ptLst>
  <dgm:cxnLst>
    <dgm:cxn modelId="{28B71A11-AFFB-4172-B271-22134F80A414}" type="presOf" srcId="{1B949258-1DD2-433E-A27C-6B2381CA9967}" destId="{F40F611A-13F3-4F47-A25E-0F48498EB2E9}" srcOrd="1" destOrd="0" presId="urn:microsoft.com/office/officeart/2005/8/layout/cycle8"/>
    <dgm:cxn modelId="{0DC61E3C-34C2-47D2-B636-7F9A9CAC317F}" srcId="{9DDF8A4A-6A08-4161-B74F-42D27A20F33A}" destId="{BF1B1E5A-8AD6-4B57-B97E-D900DFF7E5FD}" srcOrd="1" destOrd="0" parTransId="{A0219373-4934-4DAD-B808-55140DAA128D}" sibTransId="{9588105B-FBFB-440D-BDEF-F7385BB8A426}"/>
    <dgm:cxn modelId="{85C2595E-29C2-4049-9E4A-F76C9722840A}" srcId="{9DDF8A4A-6A08-4161-B74F-42D27A20F33A}" destId="{19A13CE3-0A11-4583-AFBF-82FA305DB944}" srcOrd="0" destOrd="0" parTransId="{28ED961E-8D8F-4820-9207-C1C6732386F5}" sibTransId="{6FD6EE18-7CC6-4109-B84C-5B45E920A37F}"/>
    <dgm:cxn modelId="{2E302E4E-937F-4C1C-8EA8-53531526CCCB}" type="presOf" srcId="{9DDF8A4A-6A08-4161-B74F-42D27A20F33A}" destId="{B9AB432B-667C-4A38-9811-0870BE3314E4}" srcOrd="0" destOrd="0" presId="urn:microsoft.com/office/officeart/2005/8/layout/cycle8"/>
    <dgm:cxn modelId="{E7AE6272-8BC8-4DD1-9FE4-9317B1CFE4BD}" type="presOf" srcId="{B4F02ECB-7D87-4E52-8A31-E7EF669318E7}" destId="{36CEDFF8-1CDD-4AE7-A3F5-8C2D922C745B}" srcOrd="1" destOrd="0" presId="urn:microsoft.com/office/officeart/2005/8/layout/cycle8"/>
    <dgm:cxn modelId="{B0484059-84D2-47FC-AD8D-76D10ADBCC87}" srcId="{9DDF8A4A-6A08-4161-B74F-42D27A20F33A}" destId="{63CA18DB-6E5B-436D-BA96-9F1E46D6087B}" srcOrd="4" destOrd="0" parTransId="{6BC59B11-32A5-4F52-AFC4-EA76CF92A2DE}" sibTransId="{959A11B4-6762-4971-BAFD-D37F2B74BBB1}"/>
    <dgm:cxn modelId="{77173D5A-82E7-47ED-B2A2-0857DB143707}" type="presOf" srcId="{19A13CE3-0A11-4583-AFBF-82FA305DB944}" destId="{8A8DE585-96F4-455F-BF81-601FEF875460}" srcOrd="0" destOrd="0" presId="urn:microsoft.com/office/officeart/2005/8/layout/cycle8"/>
    <dgm:cxn modelId="{3050579A-993A-4BAA-A165-C48513946CCF}" type="presOf" srcId="{63CA18DB-6E5B-436D-BA96-9F1E46D6087B}" destId="{E2C17617-5E82-4685-BEE0-9B2DB310AFC2}" srcOrd="0" destOrd="0" presId="urn:microsoft.com/office/officeart/2005/8/layout/cycle8"/>
    <dgm:cxn modelId="{D9AB6DA6-110E-4DF5-BFCB-7FC0A9146E0B}" type="presOf" srcId="{B4F02ECB-7D87-4E52-8A31-E7EF669318E7}" destId="{FC7DBF43-BA16-4E20-94DD-BEA5C8DDBDCC}" srcOrd="0" destOrd="0" presId="urn:microsoft.com/office/officeart/2005/8/layout/cycle8"/>
    <dgm:cxn modelId="{8B1006B6-51CC-4D57-8581-141B3CB25D7A}" type="presOf" srcId="{BF1B1E5A-8AD6-4B57-B97E-D900DFF7E5FD}" destId="{A0E01B00-A2D0-43B0-9066-19A7965CE1A6}" srcOrd="0" destOrd="0" presId="urn:microsoft.com/office/officeart/2005/8/layout/cycle8"/>
    <dgm:cxn modelId="{FE3C19B9-A1F8-4991-A759-126AC845FE3B}" type="presOf" srcId="{F91689FA-68A5-4177-B855-1AE9C624861C}" destId="{F8055377-6618-46A5-95BD-EB8B6B507286}" srcOrd="1" destOrd="0" presId="urn:microsoft.com/office/officeart/2005/8/layout/cycle8"/>
    <dgm:cxn modelId="{36A33FBB-6DBE-43D2-BC3E-8FB64993AC00}" type="presOf" srcId="{19A13CE3-0A11-4583-AFBF-82FA305DB944}" destId="{07777E8B-78AE-4B28-B72D-8337080CC38B}" srcOrd="1" destOrd="0" presId="urn:microsoft.com/office/officeart/2005/8/layout/cycle8"/>
    <dgm:cxn modelId="{4499BEC4-997B-4A56-BED8-0B69A50431DF}" type="presOf" srcId="{63CA18DB-6E5B-436D-BA96-9F1E46D6087B}" destId="{95FF884D-AAEA-48C7-9D04-F26757E6771F}" srcOrd="1" destOrd="0" presId="urn:microsoft.com/office/officeart/2005/8/layout/cycle8"/>
    <dgm:cxn modelId="{0E886AC8-B4D1-4043-893E-120BD036348F}" type="presOf" srcId="{BB9C83F4-D6BE-42A9-ACE7-7A79F3C921FD}" destId="{487038F2-B6D2-42C4-9C9D-1AB3F79983D9}" srcOrd="1" destOrd="0" presId="urn:microsoft.com/office/officeart/2005/8/layout/cycle8"/>
    <dgm:cxn modelId="{00C59ACF-E9C6-4C8A-B0C5-CD59F6A4C449}" type="presOf" srcId="{BF1B1E5A-8AD6-4B57-B97E-D900DFF7E5FD}" destId="{8B0710C9-4607-4447-931B-51EE8DFCAE20}" srcOrd="1" destOrd="0" presId="urn:microsoft.com/office/officeart/2005/8/layout/cycle8"/>
    <dgm:cxn modelId="{B26936D1-E904-4374-9EE6-3C496F165A9F}" srcId="{9DDF8A4A-6A08-4161-B74F-42D27A20F33A}" destId="{B4F02ECB-7D87-4E52-8A31-E7EF669318E7}" srcOrd="2" destOrd="0" parTransId="{B536109D-BF2D-484E-A1A2-A4DE555EE427}" sibTransId="{9C41A949-9BDE-4441-AFE3-1A74491329EC}"/>
    <dgm:cxn modelId="{69B36DD2-822F-40E2-A94B-BC83AA227ABB}" type="presOf" srcId="{1B949258-1DD2-433E-A27C-6B2381CA9967}" destId="{927A1ADC-7603-4741-AFA1-757CBFFE178C}" srcOrd="0" destOrd="0" presId="urn:microsoft.com/office/officeart/2005/8/layout/cycle8"/>
    <dgm:cxn modelId="{FE5EA3D5-98E1-4E5A-AB8E-87D3C6C27237}" srcId="{9DDF8A4A-6A08-4161-B74F-42D27A20F33A}" destId="{1B949258-1DD2-433E-A27C-6B2381CA9967}" srcOrd="5" destOrd="0" parTransId="{08390A1E-7AA9-43F3-9456-65C1A0684C71}" sibTransId="{84D9E3BD-C282-461F-8CD7-911B8BA85E0B}"/>
    <dgm:cxn modelId="{025497F1-FD26-462F-A13D-78F3C87B33AB}" srcId="{9DDF8A4A-6A08-4161-B74F-42D27A20F33A}" destId="{BB9C83F4-D6BE-42A9-ACE7-7A79F3C921FD}" srcOrd="3" destOrd="0" parTransId="{6A5087A1-AE8A-4FE8-BA8E-79048241395A}" sibTransId="{1A7E41CB-64AF-47DA-8CD7-8D87921E8CD5}"/>
    <dgm:cxn modelId="{D889CEF4-8344-483C-800B-79CDB33A1254}" type="presOf" srcId="{BB9C83F4-D6BE-42A9-ACE7-7A79F3C921FD}" destId="{03544AE1-926A-4BA7-9058-0B93B064BC8D}" srcOrd="0" destOrd="0" presId="urn:microsoft.com/office/officeart/2005/8/layout/cycle8"/>
    <dgm:cxn modelId="{C74EA3FB-AE67-4B08-8303-F116AC55D942}" type="presOf" srcId="{F91689FA-68A5-4177-B855-1AE9C624861C}" destId="{46BC44DE-3DA6-4981-91E6-6F0582688856}" srcOrd="0" destOrd="0" presId="urn:microsoft.com/office/officeart/2005/8/layout/cycle8"/>
    <dgm:cxn modelId="{23A3C3FE-EE9D-4223-8CDE-CB5EE6EEB68A}" srcId="{9DDF8A4A-6A08-4161-B74F-42D27A20F33A}" destId="{F91689FA-68A5-4177-B855-1AE9C624861C}" srcOrd="6" destOrd="0" parTransId="{ACFC198C-5196-4064-A73A-8F58428B5DAC}" sibTransId="{A0BC696A-E50E-4D7D-932E-7E54A4B84188}"/>
    <dgm:cxn modelId="{B366DAC0-C513-4258-A4CA-6A9C72D71772}" type="presParOf" srcId="{B9AB432B-667C-4A38-9811-0870BE3314E4}" destId="{8A8DE585-96F4-455F-BF81-601FEF875460}" srcOrd="0" destOrd="0" presId="urn:microsoft.com/office/officeart/2005/8/layout/cycle8"/>
    <dgm:cxn modelId="{6CD293B7-3298-428D-A1FF-3C6429D61E12}" type="presParOf" srcId="{B9AB432B-667C-4A38-9811-0870BE3314E4}" destId="{18ADD592-7A4B-49F8-A097-DE94CAF9FD62}" srcOrd="1" destOrd="0" presId="urn:microsoft.com/office/officeart/2005/8/layout/cycle8"/>
    <dgm:cxn modelId="{F14F0836-7C03-40AC-9F6A-C0A78C1B5B3B}" type="presParOf" srcId="{B9AB432B-667C-4A38-9811-0870BE3314E4}" destId="{2033BBCC-854C-490F-8718-17B990401010}" srcOrd="2" destOrd="0" presId="urn:microsoft.com/office/officeart/2005/8/layout/cycle8"/>
    <dgm:cxn modelId="{5334A8B3-D8B5-45FA-AB87-0AA9EDF577F0}" type="presParOf" srcId="{B9AB432B-667C-4A38-9811-0870BE3314E4}" destId="{07777E8B-78AE-4B28-B72D-8337080CC38B}" srcOrd="3" destOrd="0" presId="urn:microsoft.com/office/officeart/2005/8/layout/cycle8"/>
    <dgm:cxn modelId="{9D2CA8A8-D1BA-4F16-ABBF-953A4C90011B}" type="presParOf" srcId="{B9AB432B-667C-4A38-9811-0870BE3314E4}" destId="{A0E01B00-A2D0-43B0-9066-19A7965CE1A6}" srcOrd="4" destOrd="0" presId="urn:microsoft.com/office/officeart/2005/8/layout/cycle8"/>
    <dgm:cxn modelId="{36B131F1-64C5-4F1A-8AE6-CEC991A8969E}" type="presParOf" srcId="{B9AB432B-667C-4A38-9811-0870BE3314E4}" destId="{6027904A-D0E6-4665-BC7A-2A6E623635E4}" srcOrd="5" destOrd="0" presId="urn:microsoft.com/office/officeart/2005/8/layout/cycle8"/>
    <dgm:cxn modelId="{D6E1FE44-A22F-466A-A2C5-95EA19EBD772}" type="presParOf" srcId="{B9AB432B-667C-4A38-9811-0870BE3314E4}" destId="{C1344582-5E53-40D6-83FA-F41EAD1178E0}" srcOrd="6" destOrd="0" presId="urn:microsoft.com/office/officeart/2005/8/layout/cycle8"/>
    <dgm:cxn modelId="{5138AF1C-E20E-4D77-86B2-302DD64F0C02}" type="presParOf" srcId="{B9AB432B-667C-4A38-9811-0870BE3314E4}" destId="{8B0710C9-4607-4447-931B-51EE8DFCAE20}" srcOrd="7" destOrd="0" presId="urn:microsoft.com/office/officeart/2005/8/layout/cycle8"/>
    <dgm:cxn modelId="{34FBCF20-AD9A-4487-B1C4-5C41DD946A6D}" type="presParOf" srcId="{B9AB432B-667C-4A38-9811-0870BE3314E4}" destId="{FC7DBF43-BA16-4E20-94DD-BEA5C8DDBDCC}" srcOrd="8" destOrd="0" presId="urn:microsoft.com/office/officeart/2005/8/layout/cycle8"/>
    <dgm:cxn modelId="{A219FA13-64A9-4231-92BA-55BC815F2553}" type="presParOf" srcId="{B9AB432B-667C-4A38-9811-0870BE3314E4}" destId="{C8C1BEF2-F3D2-4977-8397-F7D70B502EE8}" srcOrd="9" destOrd="0" presId="urn:microsoft.com/office/officeart/2005/8/layout/cycle8"/>
    <dgm:cxn modelId="{8AF613FF-9843-4506-8232-5E4F49809C3F}" type="presParOf" srcId="{B9AB432B-667C-4A38-9811-0870BE3314E4}" destId="{3B90EF87-F21D-4E40-9448-8415FFE30F58}" srcOrd="10" destOrd="0" presId="urn:microsoft.com/office/officeart/2005/8/layout/cycle8"/>
    <dgm:cxn modelId="{F290DA58-0F24-4D23-9D24-3736A60E1C4A}" type="presParOf" srcId="{B9AB432B-667C-4A38-9811-0870BE3314E4}" destId="{36CEDFF8-1CDD-4AE7-A3F5-8C2D922C745B}" srcOrd="11" destOrd="0" presId="urn:microsoft.com/office/officeart/2005/8/layout/cycle8"/>
    <dgm:cxn modelId="{C3242768-2558-40F3-ABF9-AC830BCF1158}" type="presParOf" srcId="{B9AB432B-667C-4A38-9811-0870BE3314E4}" destId="{03544AE1-926A-4BA7-9058-0B93B064BC8D}" srcOrd="12" destOrd="0" presId="urn:microsoft.com/office/officeart/2005/8/layout/cycle8"/>
    <dgm:cxn modelId="{3D8C0899-00BE-4C15-8784-287E7C253526}" type="presParOf" srcId="{B9AB432B-667C-4A38-9811-0870BE3314E4}" destId="{18556DB9-073A-4C35-AA5C-4AACF715E5B7}" srcOrd="13" destOrd="0" presId="urn:microsoft.com/office/officeart/2005/8/layout/cycle8"/>
    <dgm:cxn modelId="{50FDC41E-4A2A-404B-AE46-4474381A3260}" type="presParOf" srcId="{B9AB432B-667C-4A38-9811-0870BE3314E4}" destId="{8F0A4CBB-3410-4747-A98F-6CD18D47C95B}" srcOrd="14" destOrd="0" presId="urn:microsoft.com/office/officeart/2005/8/layout/cycle8"/>
    <dgm:cxn modelId="{10D67FD0-9BF2-44FE-897C-BB04369BBE9B}" type="presParOf" srcId="{B9AB432B-667C-4A38-9811-0870BE3314E4}" destId="{487038F2-B6D2-42C4-9C9D-1AB3F79983D9}" srcOrd="15" destOrd="0" presId="urn:microsoft.com/office/officeart/2005/8/layout/cycle8"/>
    <dgm:cxn modelId="{31C94439-D148-4B55-A190-964B3F1D55AD}" type="presParOf" srcId="{B9AB432B-667C-4A38-9811-0870BE3314E4}" destId="{E2C17617-5E82-4685-BEE0-9B2DB310AFC2}" srcOrd="16" destOrd="0" presId="urn:microsoft.com/office/officeart/2005/8/layout/cycle8"/>
    <dgm:cxn modelId="{9F98E5C0-2AF8-4BE4-9D3D-3059143B7206}" type="presParOf" srcId="{B9AB432B-667C-4A38-9811-0870BE3314E4}" destId="{A4A40298-412B-4598-95FA-3CAC9D02334C}" srcOrd="17" destOrd="0" presId="urn:microsoft.com/office/officeart/2005/8/layout/cycle8"/>
    <dgm:cxn modelId="{C7439AE5-8747-47DD-8D2A-1D5A9DF49156}" type="presParOf" srcId="{B9AB432B-667C-4A38-9811-0870BE3314E4}" destId="{2DF7942B-A9B8-4E07-BFD6-44DAE95C4B16}" srcOrd="18" destOrd="0" presId="urn:microsoft.com/office/officeart/2005/8/layout/cycle8"/>
    <dgm:cxn modelId="{A245AE68-51A9-4EC0-9332-40C1CCC6C239}" type="presParOf" srcId="{B9AB432B-667C-4A38-9811-0870BE3314E4}" destId="{95FF884D-AAEA-48C7-9D04-F26757E6771F}" srcOrd="19" destOrd="0" presId="urn:microsoft.com/office/officeart/2005/8/layout/cycle8"/>
    <dgm:cxn modelId="{68AFEC6B-43F0-4F9B-85AA-6D49CED5B9CF}" type="presParOf" srcId="{B9AB432B-667C-4A38-9811-0870BE3314E4}" destId="{927A1ADC-7603-4741-AFA1-757CBFFE178C}" srcOrd="20" destOrd="0" presId="urn:microsoft.com/office/officeart/2005/8/layout/cycle8"/>
    <dgm:cxn modelId="{5DE29488-2155-4A79-8601-4514F6ED5856}" type="presParOf" srcId="{B9AB432B-667C-4A38-9811-0870BE3314E4}" destId="{045DF4F4-4448-48D2-AB4B-46FC795B803C}" srcOrd="21" destOrd="0" presId="urn:microsoft.com/office/officeart/2005/8/layout/cycle8"/>
    <dgm:cxn modelId="{069C8BED-5143-41F1-B0FF-3587C18B7BD8}" type="presParOf" srcId="{B9AB432B-667C-4A38-9811-0870BE3314E4}" destId="{E1403575-E7E1-43C9-9E50-353947560C40}" srcOrd="22" destOrd="0" presId="urn:microsoft.com/office/officeart/2005/8/layout/cycle8"/>
    <dgm:cxn modelId="{27A6B1C1-5D04-48D3-ADE4-9A9FE2A0A637}" type="presParOf" srcId="{B9AB432B-667C-4A38-9811-0870BE3314E4}" destId="{F40F611A-13F3-4F47-A25E-0F48498EB2E9}" srcOrd="23" destOrd="0" presId="urn:microsoft.com/office/officeart/2005/8/layout/cycle8"/>
    <dgm:cxn modelId="{C62F70E2-8045-4DD2-B9F7-9AE5FA773991}" type="presParOf" srcId="{B9AB432B-667C-4A38-9811-0870BE3314E4}" destId="{46BC44DE-3DA6-4981-91E6-6F0582688856}" srcOrd="24" destOrd="0" presId="urn:microsoft.com/office/officeart/2005/8/layout/cycle8"/>
    <dgm:cxn modelId="{DCCF67C2-390D-4F04-B69D-23A974BA47F4}" type="presParOf" srcId="{B9AB432B-667C-4A38-9811-0870BE3314E4}" destId="{ADA9C9B0-7004-4E6B-96F9-DAEECA1E2A30}" srcOrd="25" destOrd="0" presId="urn:microsoft.com/office/officeart/2005/8/layout/cycle8"/>
    <dgm:cxn modelId="{1A4EBE4D-A310-453D-86B2-5183A7B71B06}" type="presParOf" srcId="{B9AB432B-667C-4A38-9811-0870BE3314E4}" destId="{D9EFB60D-7BF0-40BD-B914-6D4D0695B59A}" srcOrd="26" destOrd="0" presId="urn:microsoft.com/office/officeart/2005/8/layout/cycle8"/>
    <dgm:cxn modelId="{10B69489-3A1C-4D8C-B44E-C04C326F74B9}" type="presParOf" srcId="{B9AB432B-667C-4A38-9811-0870BE3314E4}" destId="{F8055377-6618-46A5-95BD-EB8B6B507286}" srcOrd="27" destOrd="0" presId="urn:microsoft.com/office/officeart/2005/8/layout/cycle8"/>
    <dgm:cxn modelId="{D6F55C4B-7950-4A16-A1B1-0A40C9B94207}" type="presParOf" srcId="{B9AB432B-667C-4A38-9811-0870BE3314E4}" destId="{3C8A9C86-1A18-4611-9088-9090E7BDC7D6}" srcOrd="28" destOrd="0" presId="urn:microsoft.com/office/officeart/2005/8/layout/cycle8"/>
    <dgm:cxn modelId="{6BE8C7D1-7340-4803-B513-40F22FDDD4CC}" type="presParOf" srcId="{B9AB432B-667C-4A38-9811-0870BE3314E4}" destId="{5880EC47-AC7F-4629-A29A-9CADCC0CB84F}" srcOrd="29" destOrd="0" presId="urn:microsoft.com/office/officeart/2005/8/layout/cycle8"/>
    <dgm:cxn modelId="{98A0AE34-1D25-4B46-9F4B-A050C38BD032}" type="presParOf" srcId="{B9AB432B-667C-4A38-9811-0870BE3314E4}" destId="{2D0A9C95-57AC-46FA-942D-F15A8024DEB4}" srcOrd="30" destOrd="0" presId="urn:microsoft.com/office/officeart/2005/8/layout/cycle8"/>
    <dgm:cxn modelId="{7B98624D-4E24-418D-8BE6-84C994C4E4F0}" type="presParOf" srcId="{B9AB432B-667C-4A38-9811-0870BE3314E4}" destId="{4F95318D-06D1-4D65-A92B-0BD6F9B08D96}" srcOrd="31" destOrd="0" presId="urn:microsoft.com/office/officeart/2005/8/layout/cycle8"/>
    <dgm:cxn modelId="{511828E3-1DA8-4CC7-9951-D78424E4B530}" type="presParOf" srcId="{B9AB432B-667C-4A38-9811-0870BE3314E4}" destId="{4ED62879-78E7-47EA-BB10-15A5E97A857D}" srcOrd="32" destOrd="0" presId="urn:microsoft.com/office/officeart/2005/8/layout/cycle8"/>
    <dgm:cxn modelId="{B8131F32-E09D-4B24-A188-A64784933961}" type="presParOf" srcId="{B9AB432B-667C-4A38-9811-0870BE3314E4}" destId="{E5EA8CE0-5212-4680-A0BC-74BF8DDF4CFB}" srcOrd="33" destOrd="0" presId="urn:microsoft.com/office/officeart/2005/8/layout/cycle8"/>
    <dgm:cxn modelId="{B48BFD30-852E-4FCD-AD84-9FF2959895D9}" type="presParOf" srcId="{B9AB432B-667C-4A38-9811-0870BE3314E4}" destId="{0C666497-9851-490E-AA4E-5F4F8E25420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525716-098E-4594-8CE8-B649F19C1F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D414EC-8F5A-44B9-BF1B-67D5A5793D5D}">
      <dgm:prSet/>
      <dgm:spPr/>
      <dgm:t>
        <a:bodyPr/>
        <a:lstStyle/>
        <a:p>
          <a:r>
            <a:rPr lang="en-US" b="1" i="0"/>
            <a:t>Decorator</a:t>
          </a:r>
          <a:r>
            <a:rPr lang="en-US" b="0" i="0"/>
            <a:t> is a structural design pattern that lets you attach new behaviors to objects by placing these objects inside special wrapper objects that contain the behaviors.</a:t>
          </a:r>
          <a:endParaRPr lang="en-US"/>
        </a:p>
      </dgm:t>
    </dgm:pt>
    <dgm:pt modelId="{C8786F7A-AA68-4ECF-BFF2-9462B7F9E43D}" cxnId="{E8C5DB39-1B13-461F-B8EF-B627820EB842}" type="parTrans">
      <dgm:prSet/>
      <dgm:spPr/>
      <dgm:t>
        <a:bodyPr/>
        <a:lstStyle/>
        <a:p>
          <a:endParaRPr lang="en-US"/>
        </a:p>
      </dgm:t>
    </dgm:pt>
    <dgm:pt modelId="{D072101C-DE9F-4542-8093-02BDD1CE9070}" cxnId="{E8C5DB39-1B13-461F-B8EF-B627820EB842}" type="sibTrans">
      <dgm:prSet/>
      <dgm:spPr/>
      <dgm:t>
        <a:bodyPr/>
        <a:lstStyle/>
        <a:p>
          <a:endParaRPr lang="en-US"/>
        </a:p>
      </dgm:t>
    </dgm:pt>
    <dgm:pt modelId="{3227703E-1BED-45B7-B320-86B8BCF39E9B}">
      <dgm:prSet/>
      <dgm:spPr/>
      <dgm:t>
        <a:bodyPr/>
        <a:lstStyle/>
        <a:p>
          <a:r>
            <a:rPr lang="en-US"/>
            <a:t>"The ability to attach additional responsibilities to an object dynamically. Decorators, provide a flexible alternative to subclassing for extending functionality."</a:t>
          </a:r>
          <a:br>
            <a:rPr lang="en-US"/>
          </a:br>
          <a:endParaRPr lang="en-US"/>
        </a:p>
      </dgm:t>
    </dgm:pt>
    <dgm:pt modelId="{08BD5558-48FF-4B77-94A1-56744DECAFA6}" cxnId="{5EC45170-93EF-4442-A986-1AEC826AB523}" type="parTrans">
      <dgm:prSet/>
      <dgm:spPr/>
      <dgm:t>
        <a:bodyPr/>
        <a:lstStyle/>
        <a:p>
          <a:endParaRPr lang="en-US"/>
        </a:p>
      </dgm:t>
    </dgm:pt>
    <dgm:pt modelId="{0A7F5196-2D81-4760-8B3D-E313D2A41385}" cxnId="{5EC45170-93EF-4442-A986-1AEC826AB523}" type="sibTrans">
      <dgm:prSet/>
      <dgm:spPr/>
      <dgm:t>
        <a:bodyPr/>
        <a:lstStyle/>
        <a:p>
          <a:endParaRPr lang="en-US"/>
        </a:p>
      </dgm:t>
    </dgm:pt>
    <dgm:pt modelId="{CFBF86FD-03D8-4E64-AC13-97F3102B7EE4}" type="pres">
      <dgm:prSet presAssocID="{6B525716-098E-4594-8CE8-B649F19C1F45}" presName="root" presStyleCnt="0">
        <dgm:presLayoutVars>
          <dgm:dir/>
          <dgm:resizeHandles val="exact"/>
        </dgm:presLayoutVars>
      </dgm:prSet>
      <dgm:spPr/>
    </dgm:pt>
    <dgm:pt modelId="{FFC3C34F-D01B-4CD8-B9A2-BC17C2D0EC1B}" type="pres">
      <dgm:prSet presAssocID="{8AD414EC-8F5A-44B9-BF1B-67D5A5793D5D}" presName="compNode" presStyleCnt="0"/>
      <dgm:spPr/>
    </dgm:pt>
    <dgm:pt modelId="{8BAF5179-FAF1-47FF-BB24-EC45649E0670}" type="pres">
      <dgm:prSet presAssocID="{8AD414EC-8F5A-44B9-BF1B-67D5A5793D5D}" presName="bgRect" presStyleLbl="bgShp" presStyleIdx="0" presStyleCnt="2"/>
      <dgm:spPr/>
    </dgm:pt>
    <dgm:pt modelId="{56E83B0C-B5D4-4194-8E8D-C67A1CC88CA3}" type="pres">
      <dgm:prSet presAssocID="{8AD414EC-8F5A-44B9-BF1B-67D5A5793D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A2F1399-99A8-4E6B-9B57-949C20B664E4}" type="pres">
      <dgm:prSet presAssocID="{8AD414EC-8F5A-44B9-BF1B-67D5A5793D5D}" presName="spaceRect" presStyleCnt="0"/>
      <dgm:spPr/>
    </dgm:pt>
    <dgm:pt modelId="{4F01A5B8-8D0F-4662-8648-E5453F0A44EA}" type="pres">
      <dgm:prSet presAssocID="{8AD414EC-8F5A-44B9-BF1B-67D5A5793D5D}" presName="parTx" presStyleLbl="revTx" presStyleIdx="0" presStyleCnt="2">
        <dgm:presLayoutVars>
          <dgm:chMax val="0"/>
          <dgm:chPref val="0"/>
        </dgm:presLayoutVars>
      </dgm:prSet>
      <dgm:spPr/>
    </dgm:pt>
    <dgm:pt modelId="{A81207BD-7CEB-4B64-A3D5-E7A956406569}" type="pres">
      <dgm:prSet presAssocID="{D072101C-DE9F-4542-8093-02BDD1CE9070}" presName="sibTrans" presStyleCnt="0"/>
      <dgm:spPr/>
    </dgm:pt>
    <dgm:pt modelId="{27099BEF-B009-4F4E-B358-4CB989921E7E}" type="pres">
      <dgm:prSet presAssocID="{3227703E-1BED-45B7-B320-86B8BCF39E9B}" presName="compNode" presStyleCnt="0"/>
      <dgm:spPr/>
    </dgm:pt>
    <dgm:pt modelId="{D3B5ED4F-A976-4B0D-B11C-FC7FEDA881D7}" type="pres">
      <dgm:prSet presAssocID="{3227703E-1BED-45B7-B320-86B8BCF39E9B}" presName="bgRect" presStyleLbl="bgShp" presStyleIdx="1" presStyleCnt="2"/>
      <dgm:spPr/>
    </dgm:pt>
    <dgm:pt modelId="{69614065-F91F-43CB-BA5C-A92C8073E5A9}" type="pres">
      <dgm:prSet presAssocID="{3227703E-1BED-45B7-B320-86B8BCF39E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3704D6B-4E7B-424D-BB6C-5EC76EC94E36}" type="pres">
      <dgm:prSet presAssocID="{3227703E-1BED-45B7-B320-86B8BCF39E9B}" presName="spaceRect" presStyleCnt="0"/>
      <dgm:spPr/>
    </dgm:pt>
    <dgm:pt modelId="{18023E7F-B3E5-47E6-8078-698D85ADF9FB}" type="pres">
      <dgm:prSet presAssocID="{3227703E-1BED-45B7-B320-86B8BCF39E9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C86117-577C-4F2F-B78F-E4B4D45E2A07}" type="presOf" srcId="{8AD414EC-8F5A-44B9-BF1B-67D5A5793D5D}" destId="{4F01A5B8-8D0F-4662-8648-E5453F0A44EA}" srcOrd="0" destOrd="0" presId="urn:microsoft.com/office/officeart/2018/2/layout/IconVerticalSolidList"/>
    <dgm:cxn modelId="{4C1FEF31-623F-435E-97FA-0625DEE35087}" type="presOf" srcId="{6B525716-098E-4594-8CE8-B649F19C1F45}" destId="{CFBF86FD-03D8-4E64-AC13-97F3102B7EE4}" srcOrd="0" destOrd="0" presId="urn:microsoft.com/office/officeart/2018/2/layout/IconVerticalSolidList"/>
    <dgm:cxn modelId="{E8C5DB39-1B13-461F-B8EF-B627820EB842}" srcId="{6B525716-098E-4594-8CE8-B649F19C1F45}" destId="{8AD414EC-8F5A-44B9-BF1B-67D5A5793D5D}" srcOrd="0" destOrd="0" parTransId="{C8786F7A-AA68-4ECF-BFF2-9462B7F9E43D}" sibTransId="{D072101C-DE9F-4542-8093-02BDD1CE9070}"/>
    <dgm:cxn modelId="{5EC45170-93EF-4442-A986-1AEC826AB523}" srcId="{6B525716-098E-4594-8CE8-B649F19C1F45}" destId="{3227703E-1BED-45B7-B320-86B8BCF39E9B}" srcOrd="1" destOrd="0" parTransId="{08BD5558-48FF-4B77-94A1-56744DECAFA6}" sibTransId="{0A7F5196-2D81-4760-8B3D-E313D2A41385}"/>
    <dgm:cxn modelId="{C263018C-A039-4301-BFEA-E12A91183777}" type="presOf" srcId="{3227703E-1BED-45B7-B320-86B8BCF39E9B}" destId="{18023E7F-B3E5-47E6-8078-698D85ADF9FB}" srcOrd="0" destOrd="0" presId="urn:microsoft.com/office/officeart/2018/2/layout/IconVerticalSolidList"/>
    <dgm:cxn modelId="{DAD9841D-8E2A-4FCE-B54B-C440AE5978CD}" type="presParOf" srcId="{CFBF86FD-03D8-4E64-AC13-97F3102B7EE4}" destId="{FFC3C34F-D01B-4CD8-B9A2-BC17C2D0EC1B}" srcOrd="0" destOrd="0" presId="urn:microsoft.com/office/officeart/2018/2/layout/IconVerticalSolidList"/>
    <dgm:cxn modelId="{028DBF12-1EEF-4D9D-9BB0-9C15A0130ED2}" type="presParOf" srcId="{FFC3C34F-D01B-4CD8-B9A2-BC17C2D0EC1B}" destId="{8BAF5179-FAF1-47FF-BB24-EC45649E0670}" srcOrd="0" destOrd="0" presId="urn:microsoft.com/office/officeart/2018/2/layout/IconVerticalSolidList"/>
    <dgm:cxn modelId="{A74750AF-DFE1-4312-992A-9B286DFE7E38}" type="presParOf" srcId="{FFC3C34F-D01B-4CD8-B9A2-BC17C2D0EC1B}" destId="{56E83B0C-B5D4-4194-8E8D-C67A1CC88CA3}" srcOrd="1" destOrd="0" presId="urn:microsoft.com/office/officeart/2018/2/layout/IconVerticalSolidList"/>
    <dgm:cxn modelId="{F0A032D9-5E2A-4D9A-B14F-AADC0E88CF8A}" type="presParOf" srcId="{FFC3C34F-D01B-4CD8-B9A2-BC17C2D0EC1B}" destId="{0A2F1399-99A8-4E6B-9B57-949C20B664E4}" srcOrd="2" destOrd="0" presId="urn:microsoft.com/office/officeart/2018/2/layout/IconVerticalSolidList"/>
    <dgm:cxn modelId="{C6F3D3BF-37C4-48DF-AAED-BCE38F266D84}" type="presParOf" srcId="{FFC3C34F-D01B-4CD8-B9A2-BC17C2D0EC1B}" destId="{4F01A5B8-8D0F-4662-8648-E5453F0A44EA}" srcOrd="3" destOrd="0" presId="urn:microsoft.com/office/officeart/2018/2/layout/IconVerticalSolidList"/>
    <dgm:cxn modelId="{0DFA475A-B383-41E1-BCDE-C7984F6D71AA}" type="presParOf" srcId="{CFBF86FD-03D8-4E64-AC13-97F3102B7EE4}" destId="{A81207BD-7CEB-4B64-A3D5-E7A956406569}" srcOrd="1" destOrd="0" presId="urn:microsoft.com/office/officeart/2018/2/layout/IconVerticalSolidList"/>
    <dgm:cxn modelId="{FB124C17-686F-4661-A173-FEA4724287CE}" type="presParOf" srcId="{CFBF86FD-03D8-4E64-AC13-97F3102B7EE4}" destId="{27099BEF-B009-4F4E-B358-4CB989921E7E}" srcOrd="2" destOrd="0" presId="urn:microsoft.com/office/officeart/2018/2/layout/IconVerticalSolidList"/>
    <dgm:cxn modelId="{1B51B6B7-22B9-43B8-B604-AFEABAB19B4D}" type="presParOf" srcId="{27099BEF-B009-4F4E-B358-4CB989921E7E}" destId="{D3B5ED4F-A976-4B0D-B11C-FC7FEDA881D7}" srcOrd="0" destOrd="0" presId="urn:microsoft.com/office/officeart/2018/2/layout/IconVerticalSolidList"/>
    <dgm:cxn modelId="{49EBE19D-3C2E-4704-B685-274DD761CA3E}" type="presParOf" srcId="{27099BEF-B009-4F4E-B358-4CB989921E7E}" destId="{69614065-F91F-43CB-BA5C-A92C8073E5A9}" srcOrd="1" destOrd="0" presId="urn:microsoft.com/office/officeart/2018/2/layout/IconVerticalSolidList"/>
    <dgm:cxn modelId="{11E6B747-4B60-4D0F-A666-540FDFB572A1}" type="presParOf" srcId="{27099BEF-B009-4F4E-B358-4CB989921E7E}" destId="{93704D6B-4E7B-424D-BB6C-5EC76EC94E36}" srcOrd="2" destOrd="0" presId="urn:microsoft.com/office/officeart/2018/2/layout/IconVerticalSolidList"/>
    <dgm:cxn modelId="{7E3486B4-957A-4631-98F8-2C8E747D74A8}" type="presParOf" srcId="{27099BEF-B009-4F4E-B358-4CB989921E7E}" destId="{18023E7F-B3E5-47E6-8078-698D85ADF9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DA0C5C-2AC1-47E7-9E47-5DC7EAE8B9A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4D06E6-CD10-4791-AE14-04694274A595}">
      <dgm:prSet/>
      <dgm:spPr/>
      <dgm:t>
        <a:bodyPr/>
        <a:lstStyle/>
        <a:p>
          <a:r>
            <a:rPr lang="en-US"/>
            <a:t>Chain of Responsibility Method</a:t>
          </a:r>
        </a:p>
      </dgm:t>
    </dgm:pt>
    <dgm:pt modelId="{370B1746-7491-4554-80AA-22DAFF527330}" cxnId="{F7C4498E-18B7-4F8B-B10B-7982B42FD096}" type="parTrans">
      <dgm:prSet/>
      <dgm:spPr/>
      <dgm:t>
        <a:bodyPr/>
        <a:lstStyle/>
        <a:p>
          <a:endParaRPr lang="en-US"/>
        </a:p>
      </dgm:t>
    </dgm:pt>
    <dgm:pt modelId="{2ABF8B0C-28B5-4967-A8D5-693877A8E812}" cxnId="{F7C4498E-18B7-4F8B-B10B-7982B42FD096}" type="sibTrans">
      <dgm:prSet/>
      <dgm:spPr/>
      <dgm:t>
        <a:bodyPr/>
        <a:lstStyle/>
        <a:p>
          <a:endParaRPr lang="en-US"/>
        </a:p>
      </dgm:t>
    </dgm:pt>
    <dgm:pt modelId="{9CA52CEB-D03B-4117-822E-00E6381A1D4E}">
      <dgm:prSet/>
      <dgm:spPr/>
      <dgm:t>
        <a:bodyPr/>
        <a:lstStyle/>
        <a:p>
          <a:r>
            <a:rPr lang="en-US"/>
            <a:t>Command Method</a:t>
          </a:r>
        </a:p>
      </dgm:t>
    </dgm:pt>
    <dgm:pt modelId="{873DE101-4E99-4A95-BCEF-D316FC3033D7}" cxnId="{39E866F4-CECB-490E-A228-B800D59168DE}" type="parTrans">
      <dgm:prSet/>
      <dgm:spPr/>
      <dgm:t>
        <a:bodyPr/>
        <a:lstStyle/>
        <a:p>
          <a:endParaRPr lang="en-US"/>
        </a:p>
      </dgm:t>
    </dgm:pt>
    <dgm:pt modelId="{0258D4CD-9DCA-4EE9-AE2B-2928E79D49D3}" cxnId="{39E866F4-CECB-490E-A228-B800D59168DE}" type="sibTrans">
      <dgm:prSet/>
      <dgm:spPr/>
      <dgm:t>
        <a:bodyPr/>
        <a:lstStyle/>
        <a:p>
          <a:endParaRPr lang="en-US"/>
        </a:p>
      </dgm:t>
    </dgm:pt>
    <dgm:pt modelId="{2342213B-3DD0-4E3E-A185-1FFFA35C823B}">
      <dgm:prSet/>
      <dgm:spPr/>
      <dgm:t>
        <a:bodyPr/>
        <a:lstStyle/>
        <a:p>
          <a:r>
            <a:rPr lang="en-US"/>
            <a:t>Iterator Method</a:t>
          </a:r>
        </a:p>
      </dgm:t>
    </dgm:pt>
    <dgm:pt modelId="{4645D7B7-D0AB-4BEB-8435-A9BCAAF9ED62}" cxnId="{72B022D7-FC0E-4E49-9AB2-9F921F8B2628}" type="parTrans">
      <dgm:prSet/>
      <dgm:spPr/>
      <dgm:t>
        <a:bodyPr/>
        <a:lstStyle/>
        <a:p>
          <a:endParaRPr lang="en-US"/>
        </a:p>
      </dgm:t>
    </dgm:pt>
    <dgm:pt modelId="{1EB50884-B3B1-495E-9316-0DF246B5C934}" cxnId="{72B022D7-FC0E-4E49-9AB2-9F921F8B2628}" type="sibTrans">
      <dgm:prSet/>
      <dgm:spPr/>
      <dgm:t>
        <a:bodyPr/>
        <a:lstStyle/>
        <a:p>
          <a:endParaRPr lang="en-US"/>
        </a:p>
      </dgm:t>
    </dgm:pt>
    <dgm:pt modelId="{D6102D00-F6BD-4B49-8FE3-BBA2E90FD425}">
      <dgm:prSet/>
      <dgm:spPr/>
      <dgm:t>
        <a:bodyPr/>
        <a:lstStyle/>
        <a:p>
          <a:r>
            <a:rPr lang="en-US"/>
            <a:t>Mediator Method</a:t>
          </a:r>
        </a:p>
      </dgm:t>
    </dgm:pt>
    <dgm:pt modelId="{4FC28AF5-56C5-4CEB-95A0-B5B692B4B34E}" cxnId="{1043EC05-12DD-4338-BB3C-7BD0B12FF2C9}" type="parTrans">
      <dgm:prSet/>
      <dgm:spPr/>
      <dgm:t>
        <a:bodyPr/>
        <a:lstStyle/>
        <a:p>
          <a:endParaRPr lang="en-US"/>
        </a:p>
      </dgm:t>
    </dgm:pt>
    <dgm:pt modelId="{E4E45875-C9E9-46FA-9FCC-DBB67E3B7BF8}" cxnId="{1043EC05-12DD-4338-BB3C-7BD0B12FF2C9}" type="sibTrans">
      <dgm:prSet/>
      <dgm:spPr/>
      <dgm:t>
        <a:bodyPr/>
        <a:lstStyle/>
        <a:p>
          <a:endParaRPr lang="en-US"/>
        </a:p>
      </dgm:t>
    </dgm:pt>
    <dgm:pt modelId="{C83762A6-1E89-4EC8-82E6-FD0F0D1A760F}">
      <dgm:prSet/>
      <dgm:spPr/>
      <dgm:t>
        <a:bodyPr/>
        <a:lstStyle/>
        <a:p>
          <a:r>
            <a:rPr lang="en-US"/>
            <a:t>Memento Method</a:t>
          </a:r>
        </a:p>
      </dgm:t>
    </dgm:pt>
    <dgm:pt modelId="{42A9A80F-02C3-4192-B563-2F2542593E67}" cxnId="{8B94DD45-4F30-4445-973D-F58D55EDD27A}" type="parTrans">
      <dgm:prSet/>
      <dgm:spPr/>
      <dgm:t>
        <a:bodyPr/>
        <a:lstStyle/>
        <a:p>
          <a:endParaRPr lang="en-US"/>
        </a:p>
      </dgm:t>
    </dgm:pt>
    <dgm:pt modelId="{A58670CB-B689-48AE-B977-648CEE5E224E}" cxnId="{8B94DD45-4F30-4445-973D-F58D55EDD27A}" type="sibTrans">
      <dgm:prSet/>
      <dgm:spPr/>
      <dgm:t>
        <a:bodyPr/>
        <a:lstStyle/>
        <a:p>
          <a:endParaRPr lang="en-US"/>
        </a:p>
      </dgm:t>
    </dgm:pt>
    <dgm:pt modelId="{8CA68CA7-C89B-4830-B980-1B8B5451DF05}">
      <dgm:prSet/>
      <dgm:spPr/>
      <dgm:t>
        <a:bodyPr/>
        <a:lstStyle/>
        <a:p>
          <a:r>
            <a:rPr lang="en-US"/>
            <a:t>Observer Method</a:t>
          </a:r>
        </a:p>
      </dgm:t>
    </dgm:pt>
    <dgm:pt modelId="{804BA650-A3D0-4126-B607-09411FAA3678}" cxnId="{F60F7752-3804-4242-9AEE-C6104DEB4FEF}" type="parTrans">
      <dgm:prSet/>
      <dgm:spPr/>
      <dgm:t>
        <a:bodyPr/>
        <a:lstStyle/>
        <a:p>
          <a:endParaRPr lang="en-US"/>
        </a:p>
      </dgm:t>
    </dgm:pt>
    <dgm:pt modelId="{6739CF0A-8989-41B7-B05F-E2AE318AC766}" cxnId="{F60F7752-3804-4242-9AEE-C6104DEB4FEF}" type="sibTrans">
      <dgm:prSet/>
      <dgm:spPr/>
      <dgm:t>
        <a:bodyPr/>
        <a:lstStyle/>
        <a:p>
          <a:endParaRPr lang="en-US"/>
        </a:p>
      </dgm:t>
    </dgm:pt>
    <dgm:pt modelId="{92668B80-B443-4729-A362-84253CBFDC54}">
      <dgm:prSet/>
      <dgm:spPr/>
      <dgm:t>
        <a:bodyPr/>
        <a:lstStyle/>
        <a:p>
          <a:r>
            <a:rPr lang="en-US"/>
            <a:t>State Method</a:t>
          </a:r>
        </a:p>
      </dgm:t>
    </dgm:pt>
    <dgm:pt modelId="{5AAB7014-3456-482B-BC8A-3D813EDCB520}" cxnId="{2CD04D46-8121-40B9-8BEC-419C982BA111}" type="parTrans">
      <dgm:prSet/>
      <dgm:spPr/>
      <dgm:t>
        <a:bodyPr/>
        <a:lstStyle/>
        <a:p>
          <a:endParaRPr lang="en-US"/>
        </a:p>
      </dgm:t>
    </dgm:pt>
    <dgm:pt modelId="{7340B7C6-B4D4-4A7E-9EFA-2D32C773FBFD}" cxnId="{2CD04D46-8121-40B9-8BEC-419C982BA111}" type="sibTrans">
      <dgm:prSet/>
      <dgm:spPr/>
      <dgm:t>
        <a:bodyPr/>
        <a:lstStyle/>
        <a:p>
          <a:endParaRPr lang="en-US"/>
        </a:p>
      </dgm:t>
    </dgm:pt>
    <dgm:pt modelId="{E49A0008-B289-4835-AF4E-026D209D7E9B}">
      <dgm:prSet/>
      <dgm:spPr/>
      <dgm:t>
        <a:bodyPr/>
        <a:lstStyle/>
        <a:p>
          <a:r>
            <a:rPr lang="en-US"/>
            <a:t>Strategy Method</a:t>
          </a:r>
        </a:p>
      </dgm:t>
    </dgm:pt>
    <dgm:pt modelId="{AC3219A1-B973-4834-B50F-0709B0F9AF22}" cxnId="{39BCA146-EFC3-4DE8-8F8E-4838185520BA}" type="parTrans">
      <dgm:prSet/>
      <dgm:spPr/>
      <dgm:t>
        <a:bodyPr/>
        <a:lstStyle/>
        <a:p>
          <a:endParaRPr lang="en-US"/>
        </a:p>
      </dgm:t>
    </dgm:pt>
    <dgm:pt modelId="{A37BD6D1-795A-4B4B-8DE8-992E58055B8A}" cxnId="{39BCA146-EFC3-4DE8-8F8E-4838185520BA}" type="sibTrans">
      <dgm:prSet/>
      <dgm:spPr/>
      <dgm:t>
        <a:bodyPr/>
        <a:lstStyle/>
        <a:p>
          <a:endParaRPr lang="en-US"/>
        </a:p>
      </dgm:t>
    </dgm:pt>
    <dgm:pt modelId="{ECB395B0-33C9-447F-B9B9-17443611AB43}">
      <dgm:prSet/>
      <dgm:spPr/>
      <dgm:t>
        <a:bodyPr/>
        <a:lstStyle/>
        <a:p>
          <a:r>
            <a:rPr lang="en-US"/>
            <a:t>Template Method</a:t>
          </a:r>
        </a:p>
      </dgm:t>
    </dgm:pt>
    <dgm:pt modelId="{4C7F4E3C-CF29-4225-9466-4B8788CDABF1}" cxnId="{5788192F-1ABB-46C7-BB15-E1A384DEC55B}" type="parTrans">
      <dgm:prSet/>
      <dgm:spPr/>
      <dgm:t>
        <a:bodyPr/>
        <a:lstStyle/>
        <a:p>
          <a:endParaRPr lang="en-US"/>
        </a:p>
      </dgm:t>
    </dgm:pt>
    <dgm:pt modelId="{9092DF29-557B-4DFD-9963-4E3E4F076762}" cxnId="{5788192F-1ABB-46C7-BB15-E1A384DEC55B}" type="sibTrans">
      <dgm:prSet/>
      <dgm:spPr/>
      <dgm:t>
        <a:bodyPr/>
        <a:lstStyle/>
        <a:p>
          <a:endParaRPr lang="en-US"/>
        </a:p>
      </dgm:t>
    </dgm:pt>
    <dgm:pt modelId="{0BA3F8A6-E3BF-4F13-B38A-5DF19AB67BFD}">
      <dgm:prSet/>
      <dgm:spPr/>
      <dgm:t>
        <a:bodyPr/>
        <a:lstStyle/>
        <a:p>
          <a:r>
            <a:rPr lang="en-US"/>
            <a:t>Visitor Method</a:t>
          </a:r>
        </a:p>
      </dgm:t>
    </dgm:pt>
    <dgm:pt modelId="{5D37EA72-A066-4A67-AB81-208821C44A29}" cxnId="{023957C4-183D-482F-9A90-6CC6F9D31EC1}" type="parTrans">
      <dgm:prSet/>
      <dgm:spPr/>
      <dgm:t>
        <a:bodyPr/>
        <a:lstStyle/>
        <a:p>
          <a:endParaRPr lang="en-US"/>
        </a:p>
      </dgm:t>
    </dgm:pt>
    <dgm:pt modelId="{E4BE3466-53C1-4675-8F1D-6FF37EDA8F09}" cxnId="{023957C4-183D-482F-9A90-6CC6F9D31EC1}" type="sibTrans">
      <dgm:prSet/>
      <dgm:spPr/>
      <dgm:t>
        <a:bodyPr/>
        <a:lstStyle/>
        <a:p>
          <a:endParaRPr lang="en-US"/>
        </a:p>
      </dgm:t>
    </dgm:pt>
    <dgm:pt modelId="{3F706289-1E19-468D-8D32-F2647D428C28}" type="pres">
      <dgm:prSet presAssocID="{83DA0C5C-2AC1-47E7-9E47-5DC7EAE8B9A5}" presName="linear" presStyleCnt="0">
        <dgm:presLayoutVars>
          <dgm:animLvl val="lvl"/>
          <dgm:resizeHandles val="exact"/>
        </dgm:presLayoutVars>
      </dgm:prSet>
      <dgm:spPr/>
    </dgm:pt>
    <dgm:pt modelId="{958B71AE-B256-48B1-AF5A-BF6043F6F345}" type="pres">
      <dgm:prSet presAssocID="{D44D06E6-CD10-4791-AE14-04694274A595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BEAECCD-DE6B-4120-886E-125C75634793}" type="pres">
      <dgm:prSet presAssocID="{2ABF8B0C-28B5-4967-A8D5-693877A8E812}" presName="spacer" presStyleCnt="0"/>
      <dgm:spPr/>
    </dgm:pt>
    <dgm:pt modelId="{13D2B35D-50D6-41FF-860E-E4487B12C982}" type="pres">
      <dgm:prSet presAssocID="{9CA52CEB-D03B-4117-822E-00E6381A1D4E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B3924AC-D4A1-44E5-9C3B-B5E1D21DC00C}" type="pres">
      <dgm:prSet presAssocID="{0258D4CD-9DCA-4EE9-AE2B-2928E79D49D3}" presName="spacer" presStyleCnt="0"/>
      <dgm:spPr/>
    </dgm:pt>
    <dgm:pt modelId="{D04EA15C-9BDA-430A-AF58-D9226BD4B326}" type="pres">
      <dgm:prSet presAssocID="{2342213B-3DD0-4E3E-A185-1FFFA35C823B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BA61F7DC-4958-42E4-8BB7-EC177237D93C}" type="pres">
      <dgm:prSet presAssocID="{1EB50884-B3B1-495E-9316-0DF246B5C934}" presName="spacer" presStyleCnt="0"/>
      <dgm:spPr/>
    </dgm:pt>
    <dgm:pt modelId="{8F2EABA8-7EC3-4AD1-817B-905B7246D026}" type="pres">
      <dgm:prSet presAssocID="{D6102D00-F6BD-4B49-8FE3-BBA2E90FD42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6343800E-0B37-440D-8752-D8508CBE02A8}" type="pres">
      <dgm:prSet presAssocID="{E4E45875-C9E9-46FA-9FCC-DBB67E3B7BF8}" presName="spacer" presStyleCnt="0"/>
      <dgm:spPr/>
    </dgm:pt>
    <dgm:pt modelId="{ED6CCFC7-E3BA-401F-8F04-DE5D3F1FF996}" type="pres">
      <dgm:prSet presAssocID="{C83762A6-1E89-4EC8-82E6-FD0F0D1A760F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D681AB2-7F56-4933-A72A-018F397915B0}" type="pres">
      <dgm:prSet presAssocID="{A58670CB-B689-48AE-B977-648CEE5E224E}" presName="spacer" presStyleCnt="0"/>
      <dgm:spPr/>
    </dgm:pt>
    <dgm:pt modelId="{54BF8ECA-0375-4DB7-8E07-B07F38F158DF}" type="pres">
      <dgm:prSet presAssocID="{8CA68CA7-C89B-4830-B980-1B8B5451DF0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03C0F5F-D21F-4D40-9838-87E006140A95}" type="pres">
      <dgm:prSet presAssocID="{6739CF0A-8989-41B7-B05F-E2AE318AC766}" presName="spacer" presStyleCnt="0"/>
      <dgm:spPr/>
    </dgm:pt>
    <dgm:pt modelId="{275B3F86-66EE-4CEA-BB5D-9565CB1AA4E3}" type="pres">
      <dgm:prSet presAssocID="{92668B80-B443-4729-A362-84253CBFDC5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D0FAFF28-DB6F-4101-8B9A-53A50D45F9A1}" type="pres">
      <dgm:prSet presAssocID="{7340B7C6-B4D4-4A7E-9EFA-2D32C773FBFD}" presName="spacer" presStyleCnt="0"/>
      <dgm:spPr/>
    </dgm:pt>
    <dgm:pt modelId="{BEACEB56-3EE8-40F4-812F-4118064027C7}" type="pres">
      <dgm:prSet presAssocID="{E49A0008-B289-4835-AF4E-026D209D7E9B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8FD71E5-4158-4347-9C2B-23A67143D9D8}" type="pres">
      <dgm:prSet presAssocID="{A37BD6D1-795A-4B4B-8DE8-992E58055B8A}" presName="spacer" presStyleCnt="0"/>
      <dgm:spPr/>
    </dgm:pt>
    <dgm:pt modelId="{3DE4D925-F85A-4EB7-85D2-5A2804A9F992}" type="pres">
      <dgm:prSet presAssocID="{ECB395B0-33C9-447F-B9B9-17443611AB43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17A86324-EA42-4310-9954-4AF0F068F963}" type="pres">
      <dgm:prSet presAssocID="{9092DF29-557B-4DFD-9963-4E3E4F076762}" presName="spacer" presStyleCnt="0"/>
      <dgm:spPr/>
    </dgm:pt>
    <dgm:pt modelId="{9392E3C9-03DC-435A-8871-D50BA59C675A}" type="pres">
      <dgm:prSet presAssocID="{0BA3F8A6-E3BF-4F13-B38A-5DF19AB67BF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1043EC05-12DD-4338-BB3C-7BD0B12FF2C9}" srcId="{83DA0C5C-2AC1-47E7-9E47-5DC7EAE8B9A5}" destId="{D6102D00-F6BD-4B49-8FE3-BBA2E90FD425}" srcOrd="3" destOrd="0" parTransId="{4FC28AF5-56C5-4CEB-95A0-B5B692B4B34E}" sibTransId="{E4E45875-C9E9-46FA-9FCC-DBB67E3B7BF8}"/>
    <dgm:cxn modelId="{1378F810-B9FC-418C-A1E4-50310B9062F2}" type="presOf" srcId="{0BA3F8A6-E3BF-4F13-B38A-5DF19AB67BFD}" destId="{9392E3C9-03DC-435A-8871-D50BA59C675A}" srcOrd="0" destOrd="0" presId="urn:microsoft.com/office/officeart/2005/8/layout/vList2"/>
    <dgm:cxn modelId="{51051529-B711-4EE2-B4B0-9CC64A05A3C6}" type="presOf" srcId="{E49A0008-B289-4835-AF4E-026D209D7E9B}" destId="{BEACEB56-3EE8-40F4-812F-4118064027C7}" srcOrd="0" destOrd="0" presId="urn:microsoft.com/office/officeart/2005/8/layout/vList2"/>
    <dgm:cxn modelId="{7AA5262D-F017-4DC8-B983-58B5C585E9BA}" type="presOf" srcId="{92668B80-B443-4729-A362-84253CBFDC54}" destId="{275B3F86-66EE-4CEA-BB5D-9565CB1AA4E3}" srcOrd="0" destOrd="0" presId="urn:microsoft.com/office/officeart/2005/8/layout/vList2"/>
    <dgm:cxn modelId="{5788192F-1ABB-46C7-BB15-E1A384DEC55B}" srcId="{83DA0C5C-2AC1-47E7-9E47-5DC7EAE8B9A5}" destId="{ECB395B0-33C9-447F-B9B9-17443611AB43}" srcOrd="8" destOrd="0" parTransId="{4C7F4E3C-CF29-4225-9466-4B8788CDABF1}" sibTransId="{9092DF29-557B-4DFD-9963-4E3E4F076762}"/>
    <dgm:cxn modelId="{8B94DD45-4F30-4445-973D-F58D55EDD27A}" srcId="{83DA0C5C-2AC1-47E7-9E47-5DC7EAE8B9A5}" destId="{C83762A6-1E89-4EC8-82E6-FD0F0D1A760F}" srcOrd="4" destOrd="0" parTransId="{42A9A80F-02C3-4192-B563-2F2542593E67}" sibTransId="{A58670CB-B689-48AE-B977-648CEE5E224E}"/>
    <dgm:cxn modelId="{2CD04D46-8121-40B9-8BEC-419C982BA111}" srcId="{83DA0C5C-2AC1-47E7-9E47-5DC7EAE8B9A5}" destId="{92668B80-B443-4729-A362-84253CBFDC54}" srcOrd="6" destOrd="0" parTransId="{5AAB7014-3456-482B-BC8A-3D813EDCB520}" sibTransId="{7340B7C6-B4D4-4A7E-9EFA-2D32C773FBFD}"/>
    <dgm:cxn modelId="{39BCA146-EFC3-4DE8-8F8E-4838185520BA}" srcId="{83DA0C5C-2AC1-47E7-9E47-5DC7EAE8B9A5}" destId="{E49A0008-B289-4835-AF4E-026D209D7E9B}" srcOrd="7" destOrd="0" parTransId="{AC3219A1-B973-4834-B50F-0709B0F9AF22}" sibTransId="{A37BD6D1-795A-4B4B-8DE8-992E58055B8A}"/>
    <dgm:cxn modelId="{F60F7752-3804-4242-9AEE-C6104DEB4FEF}" srcId="{83DA0C5C-2AC1-47E7-9E47-5DC7EAE8B9A5}" destId="{8CA68CA7-C89B-4830-B980-1B8B5451DF05}" srcOrd="5" destOrd="0" parTransId="{804BA650-A3D0-4126-B607-09411FAA3678}" sibTransId="{6739CF0A-8989-41B7-B05F-E2AE318AC766}"/>
    <dgm:cxn modelId="{F7C4498E-18B7-4F8B-B10B-7982B42FD096}" srcId="{83DA0C5C-2AC1-47E7-9E47-5DC7EAE8B9A5}" destId="{D44D06E6-CD10-4791-AE14-04694274A595}" srcOrd="0" destOrd="0" parTransId="{370B1746-7491-4554-80AA-22DAFF527330}" sibTransId="{2ABF8B0C-28B5-4967-A8D5-693877A8E812}"/>
    <dgm:cxn modelId="{B7620896-EA46-436B-B90B-4DF9B53BD795}" type="presOf" srcId="{D44D06E6-CD10-4791-AE14-04694274A595}" destId="{958B71AE-B256-48B1-AF5A-BF6043F6F345}" srcOrd="0" destOrd="0" presId="urn:microsoft.com/office/officeart/2005/8/layout/vList2"/>
    <dgm:cxn modelId="{F87F6DA4-004E-457D-AA10-22C638A10AD7}" type="presOf" srcId="{C83762A6-1E89-4EC8-82E6-FD0F0D1A760F}" destId="{ED6CCFC7-E3BA-401F-8F04-DE5D3F1FF996}" srcOrd="0" destOrd="0" presId="urn:microsoft.com/office/officeart/2005/8/layout/vList2"/>
    <dgm:cxn modelId="{BE34ECB8-AF47-470A-8FB3-AC88543CE045}" type="presOf" srcId="{2342213B-3DD0-4E3E-A185-1FFFA35C823B}" destId="{D04EA15C-9BDA-430A-AF58-D9226BD4B326}" srcOrd="0" destOrd="0" presId="urn:microsoft.com/office/officeart/2005/8/layout/vList2"/>
    <dgm:cxn modelId="{023957C4-183D-482F-9A90-6CC6F9D31EC1}" srcId="{83DA0C5C-2AC1-47E7-9E47-5DC7EAE8B9A5}" destId="{0BA3F8A6-E3BF-4F13-B38A-5DF19AB67BFD}" srcOrd="9" destOrd="0" parTransId="{5D37EA72-A066-4A67-AB81-208821C44A29}" sibTransId="{E4BE3466-53C1-4675-8F1D-6FF37EDA8F09}"/>
    <dgm:cxn modelId="{72B022D7-FC0E-4E49-9AB2-9F921F8B2628}" srcId="{83DA0C5C-2AC1-47E7-9E47-5DC7EAE8B9A5}" destId="{2342213B-3DD0-4E3E-A185-1FFFA35C823B}" srcOrd="2" destOrd="0" parTransId="{4645D7B7-D0AB-4BEB-8435-A9BCAAF9ED62}" sibTransId="{1EB50884-B3B1-495E-9316-0DF246B5C934}"/>
    <dgm:cxn modelId="{D951F8D7-015B-4DD5-BE0C-330795690507}" type="presOf" srcId="{8CA68CA7-C89B-4830-B980-1B8B5451DF05}" destId="{54BF8ECA-0375-4DB7-8E07-B07F38F158DF}" srcOrd="0" destOrd="0" presId="urn:microsoft.com/office/officeart/2005/8/layout/vList2"/>
    <dgm:cxn modelId="{17CE8ED9-1542-4CDA-9E53-A0F4114DB59E}" type="presOf" srcId="{9CA52CEB-D03B-4117-822E-00E6381A1D4E}" destId="{13D2B35D-50D6-41FF-860E-E4487B12C982}" srcOrd="0" destOrd="0" presId="urn:microsoft.com/office/officeart/2005/8/layout/vList2"/>
    <dgm:cxn modelId="{4AE164EC-7943-43ED-8115-934F1C53432B}" type="presOf" srcId="{83DA0C5C-2AC1-47E7-9E47-5DC7EAE8B9A5}" destId="{3F706289-1E19-468D-8D32-F2647D428C28}" srcOrd="0" destOrd="0" presId="urn:microsoft.com/office/officeart/2005/8/layout/vList2"/>
    <dgm:cxn modelId="{39E866F4-CECB-490E-A228-B800D59168DE}" srcId="{83DA0C5C-2AC1-47E7-9E47-5DC7EAE8B9A5}" destId="{9CA52CEB-D03B-4117-822E-00E6381A1D4E}" srcOrd="1" destOrd="0" parTransId="{873DE101-4E99-4A95-BCEF-D316FC3033D7}" sibTransId="{0258D4CD-9DCA-4EE9-AE2B-2928E79D49D3}"/>
    <dgm:cxn modelId="{159BC7F6-A09F-468C-90A5-84F8FFF70940}" type="presOf" srcId="{ECB395B0-33C9-447F-B9B9-17443611AB43}" destId="{3DE4D925-F85A-4EB7-85D2-5A2804A9F992}" srcOrd="0" destOrd="0" presId="urn:microsoft.com/office/officeart/2005/8/layout/vList2"/>
    <dgm:cxn modelId="{4E8A1FFC-ADD4-4A50-B211-937464393C07}" type="presOf" srcId="{D6102D00-F6BD-4B49-8FE3-BBA2E90FD425}" destId="{8F2EABA8-7EC3-4AD1-817B-905B7246D026}" srcOrd="0" destOrd="0" presId="urn:microsoft.com/office/officeart/2005/8/layout/vList2"/>
    <dgm:cxn modelId="{47E9C3E5-223C-49B5-803D-517E4266A6F8}" type="presParOf" srcId="{3F706289-1E19-468D-8D32-F2647D428C28}" destId="{958B71AE-B256-48B1-AF5A-BF6043F6F345}" srcOrd="0" destOrd="0" presId="urn:microsoft.com/office/officeart/2005/8/layout/vList2"/>
    <dgm:cxn modelId="{98FAAF46-4897-45D3-AF1E-EDAD0D450F7A}" type="presParOf" srcId="{3F706289-1E19-468D-8D32-F2647D428C28}" destId="{1BEAECCD-DE6B-4120-886E-125C75634793}" srcOrd="1" destOrd="0" presId="urn:microsoft.com/office/officeart/2005/8/layout/vList2"/>
    <dgm:cxn modelId="{F46D26C3-E253-45D1-A2F7-9358956EDD53}" type="presParOf" srcId="{3F706289-1E19-468D-8D32-F2647D428C28}" destId="{13D2B35D-50D6-41FF-860E-E4487B12C982}" srcOrd="2" destOrd="0" presId="urn:microsoft.com/office/officeart/2005/8/layout/vList2"/>
    <dgm:cxn modelId="{76DFA5A1-BCF4-4A5E-A2A9-B1E84EB32D9B}" type="presParOf" srcId="{3F706289-1E19-468D-8D32-F2647D428C28}" destId="{9B3924AC-D4A1-44E5-9C3B-B5E1D21DC00C}" srcOrd="3" destOrd="0" presId="urn:microsoft.com/office/officeart/2005/8/layout/vList2"/>
    <dgm:cxn modelId="{0710FA1F-0016-45DB-834C-34A4A7961354}" type="presParOf" srcId="{3F706289-1E19-468D-8D32-F2647D428C28}" destId="{D04EA15C-9BDA-430A-AF58-D9226BD4B326}" srcOrd="4" destOrd="0" presId="urn:microsoft.com/office/officeart/2005/8/layout/vList2"/>
    <dgm:cxn modelId="{F88C1806-17DF-41ED-9649-5FBEE9CDB9EB}" type="presParOf" srcId="{3F706289-1E19-468D-8D32-F2647D428C28}" destId="{BA61F7DC-4958-42E4-8BB7-EC177237D93C}" srcOrd="5" destOrd="0" presId="urn:microsoft.com/office/officeart/2005/8/layout/vList2"/>
    <dgm:cxn modelId="{C52C8575-D2AA-4849-ADA4-C1C9530EA4E5}" type="presParOf" srcId="{3F706289-1E19-468D-8D32-F2647D428C28}" destId="{8F2EABA8-7EC3-4AD1-817B-905B7246D026}" srcOrd="6" destOrd="0" presId="urn:microsoft.com/office/officeart/2005/8/layout/vList2"/>
    <dgm:cxn modelId="{05F1E6B2-1B50-4CEE-B1EE-1E701DDF308E}" type="presParOf" srcId="{3F706289-1E19-468D-8D32-F2647D428C28}" destId="{6343800E-0B37-440D-8752-D8508CBE02A8}" srcOrd="7" destOrd="0" presId="urn:microsoft.com/office/officeart/2005/8/layout/vList2"/>
    <dgm:cxn modelId="{70B3CAEF-839A-4A87-9826-87EF7C1F411A}" type="presParOf" srcId="{3F706289-1E19-468D-8D32-F2647D428C28}" destId="{ED6CCFC7-E3BA-401F-8F04-DE5D3F1FF996}" srcOrd="8" destOrd="0" presId="urn:microsoft.com/office/officeart/2005/8/layout/vList2"/>
    <dgm:cxn modelId="{1867CF90-7D2B-4C64-A26F-2CB24DAA21AC}" type="presParOf" srcId="{3F706289-1E19-468D-8D32-F2647D428C28}" destId="{2D681AB2-7F56-4933-A72A-018F397915B0}" srcOrd="9" destOrd="0" presId="urn:microsoft.com/office/officeart/2005/8/layout/vList2"/>
    <dgm:cxn modelId="{426228E7-B7E6-49D4-81DE-CDCA37762ED4}" type="presParOf" srcId="{3F706289-1E19-468D-8D32-F2647D428C28}" destId="{54BF8ECA-0375-4DB7-8E07-B07F38F158DF}" srcOrd="10" destOrd="0" presId="urn:microsoft.com/office/officeart/2005/8/layout/vList2"/>
    <dgm:cxn modelId="{B40F5253-DE7F-478D-87A3-0EE553747B43}" type="presParOf" srcId="{3F706289-1E19-468D-8D32-F2647D428C28}" destId="{203C0F5F-D21F-4D40-9838-87E006140A95}" srcOrd="11" destOrd="0" presId="urn:microsoft.com/office/officeart/2005/8/layout/vList2"/>
    <dgm:cxn modelId="{44B672EF-6755-4A85-8F6F-182A8202437A}" type="presParOf" srcId="{3F706289-1E19-468D-8D32-F2647D428C28}" destId="{275B3F86-66EE-4CEA-BB5D-9565CB1AA4E3}" srcOrd="12" destOrd="0" presId="urn:microsoft.com/office/officeart/2005/8/layout/vList2"/>
    <dgm:cxn modelId="{CCA0824E-8FFB-4A2A-9EF0-ADBF2D8108DF}" type="presParOf" srcId="{3F706289-1E19-468D-8D32-F2647D428C28}" destId="{D0FAFF28-DB6F-4101-8B9A-53A50D45F9A1}" srcOrd="13" destOrd="0" presId="urn:microsoft.com/office/officeart/2005/8/layout/vList2"/>
    <dgm:cxn modelId="{7691B5BF-3E68-4D1D-BA17-5F76F82921D8}" type="presParOf" srcId="{3F706289-1E19-468D-8D32-F2647D428C28}" destId="{BEACEB56-3EE8-40F4-812F-4118064027C7}" srcOrd="14" destOrd="0" presId="urn:microsoft.com/office/officeart/2005/8/layout/vList2"/>
    <dgm:cxn modelId="{2BF8CC9F-E837-47AD-9BA5-4E88DCD1D7B1}" type="presParOf" srcId="{3F706289-1E19-468D-8D32-F2647D428C28}" destId="{A8FD71E5-4158-4347-9C2B-23A67143D9D8}" srcOrd="15" destOrd="0" presId="urn:microsoft.com/office/officeart/2005/8/layout/vList2"/>
    <dgm:cxn modelId="{23DABC1E-12C4-436D-A189-89EB82814E9A}" type="presParOf" srcId="{3F706289-1E19-468D-8D32-F2647D428C28}" destId="{3DE4D925-F85A-4EB7-85D2-5A2804A9F992}" srcOrd="16" destOrd="0" presId="urn:microsoft.com/office/officeart/2005/8/layout/vList2"/>
    <dgm:cxn modelId="{8D424428-875E-46C7-8F75-31000C47A305}" type="presParOf" srcId="{3F706289-1E19-468D-8D32-F2647D428C28}" destId="{17A86324-EA42-4310-9954-4AF0F068F963}" srcOrd="17" destOrd="0" presId="urn:microsoft.com/office/officeart/2005/8/layout/vList2"/>
    <dgm:cxn modelId="{F4EC991E-6C6A-4D9E-9B43-56F7FE45807F}" type="presParOf" srcId="{3F706289-1E19-468D-8D32-F2647D428C28}" destId="{9392E3C9-03DC-435A-8871-D50BA59C675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378440" cy="3209902"/>
        <a:chOff x="0" y="0"/>
        <a:chExt cx="10378440" cy="3209902"/>
      </a:xfrm>
    </dsp:grpSpPr>
    <dsp:sp modelId="{BC7510AB-E832-402F-B5C6-CE40869E256B}">
      <dsp:nvSpPr>
        <dsp:cNvPr id="3" name="Rounded Rectangle 2"/>
        <dsp:cNvSpPr/>
      </dsp:nvSpPr>
      <dsp:spPr bwMode="white">
        <a:xfrm>
          <a:off x="136151" y="1203"/>
          <a:ext cx="4331202" cy="275031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36151" y="1203"/>
        <a:ext cx="4331202" cy="2750313"/>
      </dsp:txXfrm>
    </dsp:sp>
    <dsp:sp modelId="{907EA2CE-A77C-43E5-B8B8-47C6A19B201A}">
      <dsp:nvSpPr>
        <dsp:cNvPr id="4" name="Rounded Rectangle 3"/>
        <dsp:cNvSpPr/>
      </dsp:nvSpPr>
      <dsp:spPr bwMode="white">
        <a:xfrm>
          <a:off x="617396" y="458386"/>
          <a:ext cx="4331202" cy="2750313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i="1">
              <a:solidFill>
                <a:schemeClr val="dk1"/>
              </a:solidFill>
            </a:rPr>
            <a:t>A class that has only a single instance.</a:t>
          </a:r>
          <a:endParaRPr lang="en-US">
            <a:solidFill>
              <a:schemeClr val="dk1"/>
            </a:solidFill>
          </a:endParaRPr>
        </a:p>
      </dsp:txBody>
      <dsp:txXfrm>
        <a:off x="617396" y="458386"/>
        <a:ext cx="4331202" cy="2750313"/>
      </dsp:txXfrm>
    </dsp:sp>
    <dsp:sp modelId="{61BEDB6F-2767-437B-A7B7-FEBE574709A9}">
      <dsp:nvSpPr>
        <dsp:cNvPr id="5" name="Rounded Rectangle 4"/>
        <dsp:cNvSpPr/>
      </dsp:nvSpPr>
      <dsp:spPr bwMode="white">
        <a:xfrm>
          <a:off x="5429842" y="1203"/>
          <a:ext cx="4331202" cy="275031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429842" y="1203"/>
        <a:ext cx="4331202" cy="2750313"/>
      </dsp:txXfrm>
    </dsp:sp>
    <dsp:sp modelId="{6B94AF18-60C5-480B-870F-CA38331562F1}">
      <dsp:nvSpPr>
        <dsp:cNvPr id="6" name="Rounded Rectangle 5"/>
        <dsp:cNvSpPr/>
      </dsp:nvSpPr>
      <dsp:spPr bwMode="white">
        <a:xfrm>
          <a:off x="5911087" y="458386"/>
          <a:ext cx="4331202" cy="2750313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1"/>
              </a:solidFill>
            </a:rPr>
            <a:t>It’s commonly used in scenarios like </a:t>
          </a:r>
          <a:r>
            <a:rPr lang="en-US" b="1" i="0">
              <a:solidFill>
                <a:schemeClr val="dk1"/>
              </a:solidFill>
            </a:rPr>
            <a:t>database connections</a:t>
          </a:r>
          <a:r>
            <a:rPr lang="en-US" b="0" i="0">
              <a:solidFill>
                <a:schemeClr val="dk1"/>
              </a:solidFill>
            </a:rPr>
            <a:t>, </a:t>
          </a:r>
          <a:r>
            <a:rPr lang="en-US" b="1" i="0">
              <a:solidFill>
                <a:schemeClr val="dk1"/>
              </a:solidFill>
            </a:rPr>
            <a:t>logging</a:t>
          </a:r>
          <a:r>
            <a:rPr lang="en-US" b="0" i="0">
              <a:solidFill>
                <a:schemeClr val="dk1"/>
              </a:solidFill>
            </a:rPr>
            <a:t>, or </a:t>
          </a:r>
          <a:r>
            <a:rPr lang="en-US" b="1" i="0">
              <a:solidFill>
                <a:schemeClr val="dk1"/>
              </a:solidFill>
            </a:rPr>
            <a:t>configurations</a:t>
          </a:r>
          <a:r>
            <a:rPr lang="en-US" b="0" i="0">
              <a:solidFill>
                <a:schemeClr val="dk1"/>
              </a:solidFill>
            </a:rPr>
            <a:t> where having multiple instances might cause problems.</a:t>
          </a:r>
          <a:endParaRPr lang="en-US">
            <a:solidFill>
              <a:schemeClr val="dk1"/>
            </a:solidFill>
          </a:endParaRPr>
        </a:p>
      </dsp:txBody>
      <dsp:txXfrm>
        <a:off x="5911087" y="458386"/>
        <a:ext cx="4331202" cy="2750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705217" cy="3705217"/>
        <a:chOff x="0" y="0"/>
        <a:chExt cx="3705217" cy="3705217"/>
      </a:xfrm>
    </dsp:grpSpPr>
    <dsp:sp modelId="{8A8DE585-96F4-455F-BF81-601FEF875460}">
      <dsp:nvSpPr>
        <dsp:cNvPr id="3" name="Pie 2"/>
        <dsp:cNvSpPr/>
      </dsp:nvSpPr>
      <dsp:spPr bwMode="white">
        <a:xfrm>
          <a:off x="1875314" y="226018"/>
          <a:ext cx="3112382" cy="3112382"/>
        </a:xfrm>
        <a:prstGeom prst="pie">
          <a:avLst>
            <a:gd name="adj1" fmla="val 16200000"/>
            <a:gd name="adj2" fmla="val 19285715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2700" tIns="12700" rIns="12700" bIns="127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Adapter Method</a:t>
          </a:r>
        </a:p>
      </dsp:txBody>
      <dsp:txXfrm>
        <a:off x="1875314" y="226018"/>
        <a:ext cx="3112382" cy="3112382"/>
      </dsp:txXfrm>
    </dsp:sp>
    <dsp:sp modelId="{A0E01B00-A2D0-43B0-9066-19A7965CE1A6}">
      <dsp:nvSpPr>
        <dsp:cNvPr id="4" name="Pie 3"/>
        <dsp:cNvSpPr/>
      </dsp:nvSpPr>
      <dsp:spPr bwMode="white">
        <a:xfrm>
          <a:off x="1915330" y="276039"/>
          <a:ext cx="3112382" cy="3112382"/>
        </a:xfrm>
        <a:prstGeom prst="pie">
          <a:avLst>
            <a:gd name="adj1" fmla="val 19285715"/>
            <a:gd name="adj2" fmla="val 771428"/>
          </a:avLst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2700" tIns="12700" rIns="12700" bIns="127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Bridge Method</a:t>
          </a:r>
        </a:p>
      </dsp:txBody>
      <dsp:txXfrm>
        <a:off x="1915330" y="276039"/>
        <a:ext cx="3112382" cy="3112382"/>
      </dsp:txXfrm>
    </dsp:sp>
    <dsp:sp modelId="{FC7DBF43-BA16-4E20-94DD-BEA5C8DDBDCC}">
      <dsp:nvSpPr>
        <dsp:cNvPr id="5" name="Pie 4"/>
        <dsp:cNvSpPr/>
      </dsp:nvSpPr>
      <dsp:spPr bwMode="white">
        <a:xfrm>
          <a:off x="1900880" y="339027"/>
          <a:ext cx="3112382" cy="3112382"/>
        </a:xfrm>
        <a:prstGeom prst="pie">
          <a:avLst>
            <a:gd name="adj1" fmla="val 771428"/>
            <a:gd name="adj2" fmla="val 3857142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2700" tIns="12700" rIns="12700" bIns="127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Composite Method</a:t>
          </a:r>
        </a:p>
      </dsp:txBody>
      <dsp:txXfrm>
        <a:off x="1900880" y="339027"/>
        <a:ext cx="3112382" cy="3112382"/>
      </dsp:txXfrm>
    </dsp:sp>
    <dsp:sp modelId="{03544AE1-926A-4BA7-9058-0B93B064BC8D}">
      <dsp:nvSpPr>
        <dsp:cNvPr id="6" name="Pie 5"/>
        <dsp:cNvSpPr/>
      </dsp:nvSpPr>
      <dsp:spPr bwMode="white">
        <a:xfrm>
          <a:off x="1843078" y="366816"/>
          <a:ext cx="3112382" cy="3112382"/>
        </a:xfrm>
        <a:prstGeom prst="pie">
          <a:avLst>
            <a:gd name="adj1" fmla="val 3857226"/>
            <a:gd name="adj2" fmla="val 6942857"/>
          </a:avLst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12700" tIns="12700" rIns="12700" bIns="127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Decorator Method</a:t>
          </a:r>
        </a:p>
      </dsp:txBody>
      <dsp:txXfrm>
        <a:off x="1843078" y="366816"/>
        <a:ext cx="3112382" cy="3112382"/>
      </dsp:txXfrm>
    </dsp:sp>
    <dsp:sp modelId="{E2C17617-5E82-4685-BEE0-9B2DB310AFC2}">
      <dsp:nvSpPr>
        <dsp:cNvPr id="7" name="Pie 6"/>
        <dsp:cNvSpPr/>
      </dsp:nvSpPr>
      <dsp:spPr bwMode="white">
        <a:xfrm>
          <a:off x="1785277" y="339027"/>
          <a:ext cx="3112382" cy="3112382"/>
        </a:xfrm>
        <a:prstGeom prst="pie">
          <a:avLst>
            <a:gd name="adj1" fmla="val 6942857"/>
            <a:gd name="adj2" fmla="val 10028574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12700" tIns="12700" rIns="12700" bIns="127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Facade Method</a:t>
          </a:r>
        </a:p>
      </dsp:txBody>
      <dsp:txXfrm>
        <a:off x="1785277" y="339027"/>
        <a:ext cx="3112382" cy="3112382"/>
      </dsp:txXfrm>
    </dsp:sp>
    <dsp:sp modelId="{927A1ADC-7603-4741-AFA1-757CBFFE178C}">
      <dsp:nvSpPr>
        <dsp:cNvPr id="8" name="Pie 7"/>
        <dsp:cNvSpPr/>
      </dsp:nvSpPr>
      <dsp:spPr bwMode="white">
        <a:xfrm>
          <a:off x="1770827" y="276039"/>
          <a:ext cx="3112382" cy="3112382"/>
        </a:xfrm>
        <a:prstGeom prst="pie">
          <a:avLst>
            <a:gd name="adj1" fmla="val 10028574"/>
            <a:gd name="adj2" fmla="val 13114284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2700" tIns="12700" rIns="12700" bIns="127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Proxy Method</a:t>
          </a:r>
        </a:p>
      </dsp:txBody>
      <dsp:txXfrm>
        <a:off x="1770827" y="276039"/>
        <a:ext cx="3112382" cy="3112382"/>
      </dsp:txXfrm>
    </dsp:sp>
    <dsp:sp modelId="{46BC44DE-3DA6-4981-91E6-6F0582688856}">
      <dsp:nvSpPr>
        <dsp:cNvPr id="9" name="Pie 8"/>
        <dsp:cNvSpPr/>
      </dsp:nvSpPr>
      <dsp:spPr bwMode="white">
        <a:xfrm>
          <a:off x="1810843" y="226018"/>
          <a:ext cx="3112382" cy="3112382"/>
        </a:xfrm>
        <a:prstGeom prst="pie">
          <a:avLst>
            <a:gd name="adj1" fmla="val 13114284"/>
            <a:gd name="adj2" fmla="val 16200000"/>
          </a:avLst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2700" tIns="12700" rIns="12700" bIns="127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FlyWeight Method</a:t>
          </a:r>
        </a:p>
      </dsp:txBody>
      <dsp:txXfrm>
        <a:off x="1810843" y="226018"/>
        <a:ext cx="3112382" cy="3112382"/>
      </dsp:txXfrm>
    </dsp:sp>
    <dsp:sp modelId="{3C8A9C86-1A18-4611-9088-9090E7BDC7D6}">
      <dsp:nvSpPr>
        <dsp:cNvPr id="10" name="Circular Arrow 9"/>
        <dsp:cNvSpPr/>
      </dsp:nvSpPr>
      <dsp:spPr bwMode="white">
        <a:xfrm>
          <a:off x="1703978" y="54837"/>
          <a:ext cx="3454744" cy="3454744"/>
        </a:xfrm>
        <a:prstGeom prst="circularArrow">
          <a:avLst>
            <a:gd name="adj1" fmla="val 5000"/>
            <a:gd name="adj2" fmla="val 360000"/>
            <a:gd name="adj3" fmla="val 18925355"/>
            <a:gd name="adj4" fmla="val 16200342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703978" y="54837"/>
        <a:ext cx="3454744" cy="3454744"/>
      </dsp:txXfrm>
    </dsp:sp>
    <dsp:sp modelId="{5880EC47-AC7F-4629-A29A-9CADCC0CB84F}">
      <dsp:nvSpPr>
        <dsp:cNvPr id="11" name="Circular Arrow 10"/>
        <dsp:cNvSpPr/>
      </dsp:nvSpPr>
      <dsp:spPr bwMode="white">
        <a:xfrm>
          <a:off x="1744246" y="105079"/>
          <a:ext cx="3454744" cy="3454744"/>
        </a:xfrm>
        <a:prstGeom prst="circularArrow">
          <a:avLst>
            <a:gd name="adj1" fmla="val 5000"/>
            <a:gd name="adj2" fmla="val 360000"/>
            <a:gd name="adj3" fmla="val 411272"/>
            <a:gd name="adj4" fmla="val 19285776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1744246" y="105079"/>
        <a:ext cx="3454744" cy="3454744"/>
      </dsp:txXfrm>
    </dsp:sp>
    <dsp:sp modelId="{2D0A9C95-57AC-46FA-942D-F15A8024DEB4}">
      <dsp:nvSpPr>
        <dsp:cNvPr id="12" name="Circular Arrow 11"/>
        <dsp:cNvSpPr/>
      </dsp:nvSpPr>
      <dsp:spPr bwMode="white">
        <a:xfrm>
          <a:off x="1729744" y="167922"/>
          <a:ext cx="3454744" cy="3454744"/>
        </a:xfrm>
        <a:prstGeom prst="circularArrow">
          <a:avLst>
            <a:gd name="adj1" fmla="val 5000"/>
            <a:gd name="adj2" fmla="val 360000"/>
            <a:gd name="adj3" fmla="val 3496628"/>
            <a:gd name="adj4" fmla="val 770764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1729744" y="167922"/>
        <a:ext cx="3454744" cy="3454744"/>
      </dsp:txXfrm>
    </dsp:sp>
    <dsp:sp modelId="{4F95318D-06D1-4D65-A92B-0BD6F9B08D96}">
      <dsp:nvSpPr>
        <dsp:cNvPr id="13" name="Circular Arrow 12"/>
        <dsp:cNvSpPr/>
      </dsp:nvSpPr>
      <dsp:spPr bwMode="white">
        <a:xfrm>
          <a:off x="1671897" y="195554"/>
          <a:ext cx="3454744" cy="3454744"/>
        </a:xfrm>
        <a:prstGeom prst="circularArrow">
          <a:avLst>
            <a:gd name="adj1" fmla="val 5000"/>
            <a:gd name="adj2" fmla="val 360000"/>
            <a:gd name="adj3" fmla="val 6582573"/>
            <a:gd name="adj4" fmla="val 3857426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1671897" y="195554"/>
        <a:ext cx="3454744" cy="3454744"/>
      </dsp:txXfrm>
    </dsp:sp>
    <dsp:sp modelId="{4ED62879-78E7-47EA-BB10-15A5E97A857D}">
      <dsp:nvSpPr>
        <dsp:cNvPr id="14" name="Circular Arrow 13"/>
        <dsp:cNvSpPr/>
      </dsp:nvSpPr>
      <dsp:spPr bwMode="white">
        <a:xfrm>
          <a:off x="1614051" y="167922"/>
          <a:ext cx="3454744" cy="3454744"/>
        </a:xfrm>
        <a:prstGeom prst="circularArrow">
          <a:avLst>
            <a:gd name="adj1" fmla="val 5000"/>
            <a:gd name="adj2" fmla="val 360000"/>
            <a:gd name="adj3" fmla="val 9669235"/>
            <a:gd name="adj4" fmla="val 6943371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1614051" y="167922"/>
        <a:ext cx="3454744" cy="3454744"/>
      </dsp:txXfrm>
    </dsp:sp>
    <dsp:sp modelId="{E5EA8CE0-5212-4680-A0BC-74BF8DDF4CFB}">
      <dsp:nvSpPr>
        <dsp:cNvPr id="15" name="Circular Arrow 14"/>
        <dsp:cNvSpPr/>
      </dsp:nvSpPr>
      <dsp:spPr bwMode="white">
        <a:xfrm>
          <a:off x="1599549" y="105079"/>
          <a:ext cx="3454744" cy="3454744"/>
        </a:xfrm>
        <a:prstGeom prst="circularArrow">
          <a:avLst>
            <a:gd name="adj1" fmla="val 5000"/>
            <a:gd name="adj2" fmla="val 360000"/>
            <a:gd name="adj3" fmla="val 12754223"/>
            <a:gd name="adj4" fmla="val 10028727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599549" y="105079"/>
        <a:ext cx="3454744" cy="3454744"/>
      </dsp:txXfrm>
    </dsp:sp>
    <dsp:sp modelId="{0C666497-9851-490E-AA4E-5F4F8E25420B}">
      <dsp:nvSpPr>
        <dsp:cNvPr id="16" name="Circular Arrow 15"/>
        <dsp:cNvSpPr/>
      </dsp:nvSpPr>
      <dsp:spPr bwMode="white">
        <a:xfrm>
          <a:off x="1639817" y="54837"/>
          <a:ext cx="3454744" cy="3454744"/>
        </a:xfrm>
        <a:prstGeom prst="circularArrow">
          <a:avLst>
            <a:gd name="adj1" fmla="val 5000"/>
            <a:gd name="adj2" fmla="val 360000"/>
            <a:gd name="adj3" fmla="val 15839657"/>
            <a:gd name="adj4" fmla="val 13114644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1639817" y="54837"/>
        <a:ext cx="3454744" cy="3454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7524"/>
        <a:chOff x="0" y="0"/>
        <a:chExt cx="10515600" cy="4357524"/>
      </a:xfrm>
    </dsp:grpSpPr>
    <dsp:sp modelId="{8BAF5179-FAF1-47FF-BB24-EC45649E0670}">
      <dsp:nvSpPr>
        <dsp:cNvPr id="3" name="Rounded Rectangle 2"/>
        <dsp:cNvSpPr/>
      </dsp:nvSpPr>
      <dsp:spPr bwMode="white">
        <a:xfrm>
          <a:off x="0" y="708098"/>
          <a:ext cx="10515600" cy="1307257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708098"/>
        <a:ext cx="10515600" cy="1307257"/>
      </dsp:txXfrm>
    </dsp:sp>
    <dsp:sp modelId="{56E83B0C-B5D4-4194-8E8D-C67A1CC88CA3}">
      <dsp:nvSpPr>
        <dsp:cNvPr id="4" name="Rectangles 3"/>
        <dsp:cNvSpPr/>
      </dsp:nvSpPr>
      <dsp:spPr bwMode="white">
        <a:xfrm>
          <a:off x="395445" y="1002231"/>
          <a:ext cx="718991" cy="71899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95445" y="1002231"/>
        <a:ext cx="718991" cy="718991"/>
      </dsp:txXfrm>
    </dsp:sp>
    <dsp:sp modelId="{4F01A5B8-8D0F-4662-8648-E5453F0A44EA}">
      <dsp:nvSpPr>
        <dsp:cNvPr id="5" name="Rectangles 4"/>
        <dsp:cNvSpPr/>
      </dsp:nvSpPr>
      <dsp:spPr bwMode="white">
        <a:xfrm>
          <a:off x="1509882" y="708098"/>
          <a:ext cx="9005718" cy="130725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8351" tIns="138351" rIns="138351" bIns="138351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>
              <a:solidFill>
                <a:schemeClr val="bg1"/>
              </a:solidFill>
            </a:rPr>
            <a:t>Decorator</a:t>
          </a:r>
          <a:r>
            <a:rPr lang="en-US" b="0" i="0">
              <a:solidFill>
                <a:schemeClr val="bg1"/>
              </a:solidFill>
            </a:rPr>
            <a:t> is a structural design pattern that lets you attach new behaviors to objects by placing these objects inside special wrapper objects that contain the behaviors.</a:t>
          </a:r>
          <a:endParaRPr lang="en-US">
            <a:solidFill>
              <a:schemeClr val="bg1"/>
            </a:solidFill>
          </a:endParaRPr>
        </a:p>
      </dsp:txBody>
      <dsp:txXfrm>
        <a:off x="1509882" y="708098"/>
        <a:ext cx="9005718" cy="1307257"/>
      </dsp:txXfrm>
    </dsp:sp>
    <dsp:sp modelId="{D3B5ED4F-A976-4B0D-B11C-FC7FEDA881D7}">
      <dsp:nvSpPr>
        <dsp:cNvPr id="6" name="Rounded Rectangle 5"/>
        <dsp:cNvSpPr/>
      </dsp:nvSpPr>
      <dsp:spPr bwMode="white">
        <a:xfrm>
          <a:off x="0" y="2342169"/>
          <a:ext cx="10515600" cy="1307257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0" y="2342169"/>
        <a:ext cx="10515600" cy="1307257"/>
      </dsp:txXfrm>
    </dsp:sp>
    <dsp:sp modelId="{69614065-F91F-43CB-BA5C-A92C8073E5A9}">
      <dsp:nvSpPr>
        <dsp:cNvPr id="7" name="Rectangles 6"/>
        <dsp:cNvSpPr/>
      </dsp:nvSpPr>
      <dsp:spPr bwMode="white">
        <a:xfrm>
          <a:off x="395445" y="2636302"/>
          <a:ext cx="718991" cy="71899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395445" y="2636302"/>
        <a:ext cx="718991" cy="718991"/>
      </dsp:txXfrm>
    </dsp:sp>
    <dsp:sp modelId="{18023E7F-B3E5-47E6-8078-698D85ADF9FB}">
      <dsp:nvSpPr>
        <dsp:cNvPr id="8" name="Rectangles 7"/>
        <dsp:cNvSpPr/>
      </dsp:nvSpPr>
      <dsp:spPr bwMode="white">
        <a:xfrm>
          <a:off x="1509882" y="2342169"/>
          <a:ext cx="9005718" cy="130725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8351" tIns="138351" rIns="138351" bIns="138351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"The ability to attach additional responsibilities to an object dynamically. Decorators, provide a flexible alternative to subclassing for extending functionality."</a:t>
          </a:r>
          <a:br>
            <a:rPr lang="en-US">
              <a:solidFill>
                <a:schemeClr val="bg1"/>
              </a:solidFill>
            </a:rPr>
          </a:br>
          <a:endParaRPr lang="en-US">
            <a:solidFill>
              <a:schemeClr val="bg1"/>
            </a:solidFill>
          </a:endParaRPr>
        </a:p>
      </dsp:txBody>
      <dsp:txXfrm>
        <a:off x="1509882" y="2342169"/>
        <a:ext cx="9005718" cy="1307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666833" cy="5453920"/>
        <a:chOff x="0" y="0"/>
        <a:chExt cx="6666833" cy="5453920"/>
      </a:xfrm>
    </dsp:grpSpPr>
    <dsp:sp modelId="{958B71AE-B256-48B1-AF5A-BF6043F6F345}">
      <dsp:nvSpPr>
        <dsp:cNvPr id="3" name="Rounded Rectangle 2"/>
        <dsp:cNvSpPr/>
      </dsp:nvSpPr>
      <dsp:spPr bwMode="white">
        <a:xfrm>
          <a:off x="0" y="33315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Chain of Responsibility Method</a:t>
          </a:r>
        </a:p>
      </dsp:txBody>
      <dsp:txXfrm>
        <a:off x="0" y="33315"/>
        <a:ext cx="6666833" cy="494665"/>
      </dsp:txXfrm>
    </dsp:sp>
    <dsp:sp modelId="{13D2B35D-50D6-41FF-860E-E4487B12C982}">
      <dsp:nvSpPr>
        <dsp:cNvPr id="4" name="Rounded Rectangle 3"/>
        <dsp:cNvSpPr/>
      </dsp:nvSpPr>
      <dsp:spPr bwMode="white">
        <a:xfrm>
          <a:off x="0" y="576940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720000"/>
            <a:satOff val="-2047"/>
            <a:lumOff val="-3311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Command Method</a:t>
          </a:r>
        </a:p>
      </dsp:txBody>
      <dsp:txXfrm>
        <a:off x="0" y="576940"/>
        <a:ext cx="6666833" cy="494665"/>
      </dsp:txXfrm>
    </dsp:sp>
    <dsp:sp modelId="{D04EA15C-9BDA-430A-AF58-D9226BD4B326}">
      <dsp:nvSpPr>
        <dsp:cNvPr id="5" name="Rounded Rectangle 4"/>
        <dsp:cNvSpPr/>
      </dsp:nvSpPr>
      <dsp:spPr bwMode="white">
        <a:xfrm>
          <a:off x="0" y="1120565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1440000"/>
            <a:satOff val="-4095"/>
            <a:lumOff val="-662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Iterator Method</a:t>
          </a:r>
        </a:p>
      </dsp:txBody>
      <dsp:txXfrm>
        <a:off x="0" y="1120565"/>
        <a:ext cx="6666833" cy="494665"/>
      </dsp:txXfrm>
    </dsp:sp>
    <dsp:sp modelId="{8F2EABA8-7EC3-4AD1-817B-905B7246D026}">
      <dsp:nvSpPr>
        <dsp:cNvPr id="6" name="Rounded Rectangle 5"/>
        <dsp:cNvSpPr/>
      </dsp:nvSpPr>
      <dsp:spPr bwMode="white">
        <a:xfrm>
          <a:off x="0" y="1664190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2160000"/>
            <a:satOff val="-6143"/>
            <a:lumOff val="-993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Mediator Method</a:t>
          </a:r>
        </a:p>
      </dsp:txBody>
      <dsp:txXfrm>
        <a:off x="0" y="1664190"/>
        <a:ext cx="6666833" cy="494665"/>
      </dsp:txXfrm>
    </dsp:sp>
    <dsp:sp modelId="{ED6CCFC7-E3BA-401F-8F04-DE5D3F1FF996}">
      <dsp:nvSpPr>
        <dsp:cNvPr id="7" name="Rounded Rectangle 6"/>
        <dsp:cNvSpPr/>
      </dsp:nvSpPr>
      <dsp:spPr bwMode="white">
        <a:xfrm>
          <a:off x="0" y="2207815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2880000"/>
            <a:satOff val="-8191"/>
            <a:lumOff val="-1324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Memento Method</a:t>
          </a:r>
        </a:p>
      </dsp:txBody>
      <dsp:txXfrm>
        <a:off x="0" y="2207815"/>
        <a:ext cx="6666833" cy="494665"/>
      </dsp:txXfrm>
    </dsp:sp>
    <dsp:sp modelId="{54BF8ECA-0375-4DB7-8E07-B07F38F158DF}">
      <dsp:nvSpPr>
        <dsp:cNvPr id="8" name="Rounded Rectangle 7"/>
        <dsp:cNvSpPr/>
      </dsp:nvSpPr>
      <dsp:spPr bwMode="white">
        <a:xfrm>
          <a:off x="0" y="2751440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3600000"/>
            <a:satOff val="-10239"/>
            <a:lumOff val="-1655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Observer Method</a:t>
          </a:r>
        </a:p>
      </dsp:txBody>
      <dsp:txXfrm>
        <a:off x="0" y="2751440"/>
        <a:ext cx="6666833" cy="494665"/>
      </dsp:txXfrm>
    </dsp:sp>
    <dsp:sp modelId="{275B3F86-66EE-4CEA-BB5D-9565CB1AA4E3}">
      <dsp:nvSpPr>
        <dsp:cNvPr id="9" name="Rounded Rectangle 8"/>
        <dsp:cNvSpPr/>
      </dsp:nvSpPr>
      <dsp:spPr bwMode="white">
        <a:xfrm>
          <a:off x="0" y="3295065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4320000"/>
            <a:satOff val="-12287"/>
            <a:lumOff val="-19868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State Method</a:t>
          </a:r>
        </a:p>
      </dsp:txBody>
      <dsp:txXfrm>
        <a:off x="0" y="3295065"/>
        <a:ext cx="6666833" cy="494665"/>
      </dsp:txXfrm>
    </dsp:sp>
    <dsp:sp modelId="{BEACEB56-3EE8-40F4-812F-4118064027C7}">
      <dsp:nvSpPr>
        <dsp:cNvPr id="10" name="Rounded Rectangle 9"/>
        <dsp:cNvSpPr/>
      </dsp:nvSpPr>
      <dsp:spPr bwMode="white">
        <a:xfrm>
          <a:off x="0" y="3838690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5040000"/>
            <a:satOff val="-14335"/>
            <a:lumOff val="-2318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Strategy Method</a:t>
          </a:r>
        </a:p>
      </dsp:txBody>
      <dsp:txXfrm>
        <a:off x="0" y="3838690"/>
        <a:ext cx="6666833" cy="494665"/>
      </dsp:txXfrm>
    </dsp:sp>
    <dsp:sp modelId="{3DE4D925-F85A-4EB7-85D2-5A2804A9F992}">
      <dsp:nvSpPr>
        <dsp:cNvPr id="11" name="Rounded Rectangle 10"/>
        <dsp:cNvSpPr/>
      </dsp:nvSpPr>
      <dsp:spPr bwMode="white">
        <a:xfrm>
          <a:off x="0" y="4382315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5760000"/>
            <a:satOff val="-16382"/>
            <a:lumOff val="-26491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Template Method</a:t>
          </a:r>
        </a:p>
      </dsp:txBody>
      <dsp:txXfrm>
        <a:off x="0" y="4382315"/>
        <a:ext cx="6666833" cy="494665"/>
      </dsp:txXfrm>
    </dsp:sp>
    <dsp:sp modelId="{9392E3C9-03DC-435A-8871-D50BA59C675A}">
      <dsp:nvSpPr>
        <dsp:cNvPr id="12" name="Rounded Rectangle 11"/>
        <dsp:cNvSpPr/>
      </dsp:nvSpPr>
      <dsp:spPr bwMode="white">
        <a:xfrm>
          <a:off x="0" y="4925940"/>
          <a:ext cx="6666833" cy="49466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6480000"/>
            <a:satOff val="-18430"/>
            <a:lumOff val="-29803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Visitor Method</a:t>
          </a:r>
        </a:p>
      </dsp:txBody>
      <dsp:txXfrm>
        <a:off x="0" y="4925940"/>
        <a:ext cx="6666833" cy="494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>
            <a:fillRect/>
          </a:stretch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>
            <a:fillRect/>
          </a:stretch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>
            <a:fillRect/>
          </a:stretch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>
            <a:fillRect/>
          </a:stretch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-1" fmla="*/ 0 w 6116320"/>
              <a:gd name="connsiteY0-2" fmla="*/ 0 h 6880225"/>
              <a:gd name="connsiteX1-3" fmla="*/ 6116320 w 6116320"/>
              <a:gd name="connsiteY1-4" fmla="*/ 0 h 6880225"/>
              <a:gd name="connsiteX2-5" fmla="*/ 6116320 w 6116320"/>
              <a:gd name="connsiteY2-6" fmla="*/ 6880225 h 6880225"/>
              <a:gd name="connsiteX3-7" fmla="*/ 2052320 w 6116320"/>
              <a:gd name="connsiteY3-8" fmla="*/ 6880225 h 6880225"/>
              <a:gd name="connsiteX4-9" fmla="*/ 0 w 6116320"/>
              <a:gd name="connsiteY4-10" fmla="*/ 0 h 68802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>
            <a:fillRect/>
          </a:stretch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096000"/>
              <a:gd name="connsiteY0-2" fmla="*/ 0 h 6858000"/>
              <a:gd name="connsiteX1-3" fmla="*/ 6096000 w 6096000"/>
              <a:gd name="connsiteY1-4" fmla="*/ 0 h 6858000"/>
              <a:gd name="connsiteX2-5" fmla="*/ 4053840 w 6096000"/>
              <a:gd name="connsiteY2-6" fmla="*/ 6858000 h 6858000"/>
              <a:gd name="connsiteX3-7" fmla="*/ 0 w 6096000"/>
              <a:gd name="connsiteY3-8" fmla="*/ 6858000 h 6858000"/>
              <a:gd name="connsiteX4-9" fmla="*/ 0 w 6096000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>
            <a:fillRect/>
          </a:stretch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>
            <a:fillRect/>
          </a:stretch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096000"/>
              <a:gd name="connsiteY0-2" fmla="*/ 0 h 6858000"/>
              <a:gd name="connsiteX1-3" fmla="*/ 4053840 w 6096000"/>
              <a:gd name="connsiteY1-4" fmla="*/ 0 h 6858000"/>
              <a:gd name="connsiteX2-5" fmla="*/ 6096000 w 6096000"/>
              <a:gd name="connsiteY2-6" fmla="*/ 6858000 h 6858000"/>
              <a:gd name="connsiteX3-7" fmla="*/ 0 w 6096000"/>
              <a:gd name="connsiteY3-8" fmla="*/ 6858000 h 6858000"/>
              <a:gd name="connsiteX4-9" fmla="*/ 0 w 6096000"/>
              <a:gd name="connsiteY4-10" fmla="*/ 0 h 6858000"/>
              <a:gd name="connsiteX0-11" fmla="*/ 586 w 6096586"/>
              <a:gd name="connsiteY0-12" fmla="*/ 0 h 6858000"/>
              <a:gd name="connsiteX1-13" fmla="*/ 4054426 w 6096586"/>
              <a:gd name="connsiteY1-14" fmla="*/ 0 h 6858000"/>
              <a:gd name="connsiteX2-15" fmla="*/ 6096586 w 6096586"/>
              <a:gd name="connsiteY2-16" fmla="*/ 6858000 h 6858000"/>
              <a:gd name="connsiteX3-17" fmla="*/ 586 w 6096586"/>
              <a:gd name="connsiteY3-18" fmla="*/ 6858000 h 6858000"/>
              <a:gd name="connsiteX4-19" fmla="*/ 586 w 6096586"/>
              <a:gd name="connsiteY4-20" fmla="*/ 3669792 h 6858000"/>
              <a:gd name="connsiteX5" fmla="*/ 586 w 6096586"/>
              <a:gd name="connsiteY5" fmla="*/ 0 h 6858000"/>
              <a:gd name="connsiteX0-21" fmla="*/ 0 w 6096000"/>
              <a:gd name="connsiteY0-22" fmla="*/ 0 h 6858000"/>
              <a:gd name="connsiteX1-23" fmla="*/ 4053840 w 6096000"/>
              <a:gd name="connsiteY1-24" fmla="*/ 0 h 6858000"/>
              <a:gd name="connsiteX2-25" fmla="*/ 6096000 w 6096000"/>
              <a:gd name="connsiteY2-26" fmla="*/ 6858000 h 6858000"/>
              <a:gd name="connsiteX3-27" fmla="*/ 950976 w 6096000"/>
              <a:gd name="connsiteY3-28" fmla="*/ 6858000 h 6858000"/>
              <a:gd name="connsiteX4-29" fmla="*/ 0 w 6096000"/>
              <a:gd name="connsiteY4-30" fmla="*/ 3669792 h 6858000"/>
              <a:gd name="connsiteX5-31" fmla="*/ 0 w 6096000"/>
              <a:gd name="connsiteY5-32" fmla="*/ 0 h 6858000"/>
              <a:gd name="connsiteX0-33" fmla="*/ 0 w 6096000"/>
              <a:gd name="connsiteY0-34" fmla="*/ 0 h 6858000"/>
              <a:gd name="connsiteX1-35" fmla="*/ 4053840 w 6096000"/>
              <a:gd name="connsiteY1-36" fmla="*/ 0 h 6858000"/>
              <a:gd name="connsiteX2-37" fmla="*/ 6096000 w 6096000"/>
              <a:gd name="connsiteY2-38" fmla="*/ 6858000 h 6858000"/>
              <a:gd name="connsiteX3-39" fmla="*/ 950976 w 6096000"/>
              <a:gd name="connsiteY3-40" fmla="*/ 6858000 h 6858000"/>
              <a:gd name="connsiteX4-41" fmla="*/ 0 w 6096000"/>
              <a:gd name="connsiteY4-42" fmla="*/ 3669792 h 6858000"/>
              <a:gd name="connsiteX5-43" fmla="*/ 0 w 6096000"/>
              <a:gd name="connsiteY5-44" fmla="*/ 0 h 6858000"/>
              <a:gd name="connsiteX0-45" fmla="*/ 0 w 6096000"/>
              <a:gd name="connsiteY0-46" fmla="*/ 0 h 6858000"/>
              <a:gd name="connsiteX1-47" fmla="*/ 4053840 w 6096000"/>
              <a:gd name="connsiteY1-48" fmla="*/ 0 h 6858000"/>
              <a:gd name="connsiteX2-49" fmla="*/ 6096000 w 6096000"/>
              <a:gd name="connsiteY2-50" fmla="*/ 6858000 h 6858000"/>
              <a:gd name="connsiteX3-51" fmla="*/ 950976 w 6096000"/>
              <a:gd name="connsiteY3-52" fmla="*/ 6858000 h 6858000"/>
              <a:gd name="connsiteX4-53" fmla="*/ 0 w 6096000"/>
              <a:gd name="connsiteY4-54" fmla="*/ 3669792 h 6858000"/>
              <a:gd name="connsiteX5-55" fmla="*/ 0 w 6096000"/>
              <a:gd name="connsiteY5-56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>
            <a:fillRect/>
          </a:stretch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>
            <a:fillRect/>
          </a:stretch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>
            <a:fillRect/>
          </a:stretch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>
            <a:fillRect/>
          </a:stretch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8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4.svg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15929" r="16965" b="5617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software design pattern in python </a:t>
            </a:r>
            <a:endParaRPr lang="en-US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597016" y="905011"/>
            <a:ext cx="4589328" cy="1889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Adapter Pattern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Content Placeholder 1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07" y="1886648"/>
            <a:ext cx="5468347" cy="30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2"/>
          <p:cNvSpPr>
            <a:spLocks noGrp="1"/>
          </p:cNvSpPr>
          <p:nvPr/>
        </p:nvSpPr>
        <p:spPr>
          <a:xfrm>
            <a:off x="6597016" y="2965592"/>
            <a:ext cx="4589328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chemeClr val="tx1"/>
                </a:solidFill>
                <a:effectLst/>
              </a:rPr>
              <a:t>Adapter</a:t>
            </a:r>
            <a:r>
              <a:rPr lang="en-US" sz="1800" b="0" i="0">
                <a:solidFill>
                  <a:schemeClr val="tx1"/>
                </a:solidFill>
                <a:effectLst/>
              </a:rPr>
              <a:t> is a structural design pattern that allows objects with incompatible interfaces to collaborate.</a:t>
            </a:r>
            <a:endParaRPr lang="en-US" sz="1800" b="0" i="0">
              <a:solidFill>
                <a:schemeClr val="tx1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FF0000"/>
                </a:solidFill>
                <a:effectLst/>
              </a:rPr>
              <a:t>allows a class to work with interfaces it wouldn’t normally be compatible with</a:t>
            </a:r>
            <a:r>
              <a:rPr lang="en-US" sz="1800" b="0" i="0">
                <a:solidFill>
                  <a:schemeClr val="tx1"/>
                </a:solidFill>
                <a:effectLst/>
              </a:rPr>
              <a:t>, making it a powerful tool for integrating disparate systems.</a:t>
            </a:r>
            <a:endParaRPr lang="en-US" sz="1800" b="0" i="0">
              <a:solidFill>
                <a:schemeClr val="tx1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0" i="0">
              <a:solidFill>
                <a:schemeClr val="tx1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87" y="105407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Adapter Pattern</a:t>
            </a:r>
            <a:b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647700"/>
            <a:ext cx="6724650" cy="6204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04" y="647700"/>
            <a:ext cx="5391970" cy="2686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12" y="4481437"/>
            <a:ext cx="8263513" cy="1076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Decorator Pattern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8" name="Text Placeholder 2"/>
          <p:cNvGraphicFramePr>
            <a:graphicFrameLocks noGrp="1"/>
          </p:cNvGraphicFramePr>
          <p:nvPr>
            <p:ph sz="quarter" idx="1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7" y="40497"/>
            <a:ext cx="3461658" cy="808508"/>
          </a:xfrm>
        </p:spPr>
        <p:txBody>
          <a:bodyPr>
            <a:normAutofit/>
          </a:bodyPr>
          <a:lstStyle/>
          <a:p>
            <a:r>
              <a:rPr lang="en-US" b="1" kern="1200" dirty="0">
                <a:solidFill>
                  <a:srgbClr val="FF0000"/>
                </a:solidFill>
                <a:effectLst/>
                <a:latin typeface="Aptos Display" charset="0"/>
                <a:ea typeface="+mj-ea"/>
                <a:cs typeface="+mj-cs"/>
              </a:rPr>
              <a:t>Decorator Pattern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87" y="849005"/>
            <a:ext cx="4198625" cy="5968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7" y="849005"/>
            <a:ext cx="7684880" cy="27912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35" y="3895839"/>
            <a:ext cx="8526065" cy="16372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</a:t>
            </a:r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Behavioral pattern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Behavioral patterns are all about identifying the common communication patterns between objects and realize these patterns. These patterns are </a:t>
            </a:r>
            <a:r>
              <a:rPr lang="en-US">
                <a:solidFill>
                  <a:srgbClr val="FF0000"/>
                </a:solidFill>
              </a:rPr>
              <a:t>concerned with algorithms and the assignment of responsibilities between objects.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of Behavioral Design Patterns :–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sz="quarter" idx="10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Chain of Responsibility Method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481599" y="2305051"/>
            <a:ext cx="10620482" cy="132247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1" y="4209973"/>
            <a:ext cx="9172574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830" y="0"/>
            <a:ext cx="5299789" cy="838524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Chain of Responsibility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1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9838"/>
            <a:ext cx="6001305" cy="6158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9838"/>
            <a:ext cx="6001305" cy="61159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814" y="1847851"/>
            <a:ext cx="10661886" cy="22205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515" y="1416581"/>
            <a:ext cx="6092786" cy="21272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4091" y="0"/>
            <a:ext cx="826383" cy="6800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Graphic 8" descr="Right Double Quo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678180"/>
            <a:ext cx="9391650" cy="100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What exactly is Design Pattern?</a:t>
            </a:r>
            <a:endParaRPr lang="en-US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640080" y="4967288"/>
            <a:ext cx="11129645" cy="1006475"/>
          </a:xfrm>
        </p:spPr>
        <p:txBody>
          <a:bodyPr>
            <a:normAutofit fontScale="90000"/>
          </a:bodyPr>
          <a:lstStyle/>
          <a:p>
            <a:pPr marL="457200" lvl="1" indent="0">
              <a:buNone/>
            </a:pPr>
            <a:endParaRPr lang="en-US" sz="1300" b="1" dirty="0">
              <a:solidFill>
                <a:srgbClr val="262626"/>
              </a:solidFill>
            </a:endParaRPr>
          </a:p>
          <a:p>
            <a:r>
              <a:rPr lang="en-US" sz="4000" b="1" dirty="0"/>
              <a:t>Design pattern </a:t>
            </a:r>
            <a:r>
              <a:rPr lang="en-US" sz="4000" dirty="0"/>
              <a:t>mostly </a:t>
            </a:r>
            <a:r>
              <a:rPr lang="en-US" sz="4000" b="1" dirty="0"/>
              <a:t>designed</a:t>
            </a:r>
            <a:r>
              <a:rPr lang="en-US" sz="4000" dirty="0"/>
              <a:t> in order to </a:t>
            </a:r>
            <a:r>
              <a:rPr lang="en-US" sz="4000" b="1" dirty="0">
                <a:solidFill>
                  <a:srgbClr val="FF0000"/>
                </a:solidFill>
              </a:rPr>
              <a:t>tackle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OOP issue</a:t>
            </a:r>
            <a:r>
              <a:rPr lang="en-US" sz="4000" b="1" dirty="0"/>
              <a:t> </a:t>
            </a:r>
            <a:r>
              <a:rPr lang="en-US" sz="4000" dirty="0"/>
              <a:t>as design pattern often interacts with </a:t>
            </a:r>
            <a:r>
              <a:rPr lang="en-US" sz="4000" b="1" dirty="0"/>
              <a:t>classes</a:t>
            </a:r>
            <a:r>
              <a:rPr lang="en-US" sz="4000" dirty="0"/>
              <a:t>, </a:t>
            </a:r>
            <a:r>
              <a:rPr lang="en-US" sz="4000" b="1" dirty="0"/>
              <a:t>objects</a:t>
            </a:r>
            <a:r>
              <a:rPr lang="en-US" sz="4000" dirty="0"/>
              <a:t> and </a:t>
            </a:r>
            <a:r>
              <a:rPr lang="en-US" sz="4000" b="1" dirty="0"/>
              <a:t>OOP-concept </a:t>
            </a:r>
            <a:r>
              <a:rPr lang="en-US" sz="4000" dirty="0"/>
              <a:t>such as </a:t>
            </a:r>
            <a:r>
              <a:rPr lang="en-US" sz="4000" b="1" dirty="0"/>
              <a:t>Inheritance</a:t>
            </a:r>
            <a:r>
              <a:rPr lang="en-US" sz="4000" dirty="0"/>
              <a:t> and </a:t>
            </a:r>
            <a:r>
              <a:rPr lang="en-US" sz="4000" b="1" dirty="0"/>
              <a:t>Interface</a:t>
            </a:r>
            <a:r>
              <a:rPr lang="en-US" sz="4000" dirty="0"/>
              <a:t>.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It’s not code. It is like a description on how to tackle these problems and design a solution.</a:t>
            </a:r>
            <a:endParaRPr lang="en-US" altLang="en-US" sz="4000" dirty="0">
              <a:solidFill>
                <a:srgbClr val="262626"/>
              </a:solidFill>
            </a:endParaRPr>
          </a:p>
          <a:p>
            <a:pPr lvl="1"/>
            <a:endParaRPr lang="en-US" altLang="en-US" sz="900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749040" y="152400"/>
            <a:ext cx="8783320" cy="867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b="1" dirty="0">
                <a:solidFill>
                  <a:schemeClr val="tx1"/>
                </a:solidFill>
              </a:rPr>
              <a:t>Patterns Types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title"/>
          </p:nvPr>
        </p:nvSpPr>
        <p:spPr>
          <a:xfrm>
            <a:off x="182880" y="1534160"/>
            <a:ext cx="11586845" cy="4521200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classified into 3 types: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1" fontAlgn="base"/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1. </a:t>
            </a:r>
            <a:r>
              <a:rPr lang="en-US" sz="2800" b="0" i="0" dirty="0">
                <a:solidFill>
                  <a:srgbClr val="FF0066"/>
                </a:solidFill>
                <a:effectLst/>
                <a:latin typeface="Lato" panose="020F0502020204030203" pitchFamily="34" charset="0"/>
              </a:rPr>
              <a:t>Creational</a:t>
            </a:r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: These patterns are designed for class instantiation. They can be either </a:t>
            </a:r>
            <a:r>
              <a:rPr lang="en-US" sz="2800" b="0" i="0" dirty="0">
                <a:solidFill>
                  <a:srgbClr val="FF0066"/>
                </a:solidFill>
                <a:effectLst/>
                <a:latin typeface="Lato" panose="020F0502020204030203" pitchFamily="34" charset="0"/>
              </a:rPr>
              <a:t>class-creation</a:t>
            </a:r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patterns or </a:t>
            </a:r>
            <a:r>
              <a:rPr lang="en-US" sz="2800" b="0" i="0" dirty="0">
                <a:solidFill>
                  <a:srgbClr val="FF0066"/>
                </a:solidFill>
                <a:effectLst/>
                <a:latin typeface="Lato" panose="020F0502020204030203" pitchFamily="34" charset="0"/>
              </a:rPr>
              <a:t>object-creational</a:t>
            </a:r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patterns.</a:t>
            </a:r>
            <a:endParaRPr lang="en-US" sz="28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1" fontAlgn="base"/>
            <a:endParaRPr lang="en-US" sz="28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1" fontAlgn="base"/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2. </a:t>
            </a:r>
            <a:r>
              <a:rPr lang="en-US" sz="2800" b="0" i="0" dirty="0">
                <a:solidFill>
                  <a:srgbClr val="00CC00"/>
                </a:solidFill>
                <a:effectLst/>
                <a:latin typeface="Lato" panose="020F0502020204030203" pitchFamily="34" charset="0"/>
              </a:rPr>
              <a:t>Structural</a:t>
            </a:r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: These patterns are designed with regard to </a:t>
            </a:r>
            <a:r>
              <a:rPr lang="en-US" sz="2800" b="0" i="0" dirty="0">
                <a:solidFill>
                  <a:srgbClr val="FF0066"/>
                </a:solidFill>
                <a:effectLst/>
                <a:latin typeface="Lato" panose="020F0502020204030203" pitchFamily="34" charset="0"/>
              </a:rPr>
              <a:t>a class's structure and composition(</a:t>
            </a:r>
            <a:r>
              <a:rPr lang="ar-EG" sz="2800" b="0" i="0" dirty="0">
                <a:solidFill>
                  <a:srgbClr val="FF0066"/>
                </a:solidFill>
                <a:effectLst/>
                <a:latin typeface="Lato" panose="020F0502020204030203" pitchFamily="34" charset="0"/>
              </a:rPr>
              <a:t>بنيه الفصل وتكوينه</a:t>
            </a:r>
            <a:r>
              <a:rPr lang="en-US" sz="2800" b="0" i="0" dirty="0">
                <a:solidFill>
                  <a:srgbClr val="FF0066"/>
                </a:solidFill>
                <a:effectLst/>
                <a:latin typeface="Lato" panose="020F0502020204030203" pitchFamily="34" charset="0"/>
              </a:rPr>
              <a:t>)</a:t>
            </a:r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 The main goal of most of these patterns is to increase the functionality of the class(es) involved, without changing much of its composition.</a:t>
            </a:r>
            <a:endParaRPr lang="en-US" sz="28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1" fontAlgn="base"/>
            <a:endParaRPr lang="en-US" sz="28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1" fontAlgn="base"/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3. </a:t>
            </a:r>
            <a:r>
              <a:rPr lang="en-US" sz="2800" b="0" i="0" dirty="0">
                <a:solidFill>
                  <a:srgbClr val="FF6600"/>
                </a:solidFill>
                <a:effectLst/>
                <a:latin typeface="Lato" panose="020F0502020204030203" pitchFamily="34" charset="0"/>
              </a:rPr>
              <a:t>Behavioral</a:t>
            </a:r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: These patterns are designed depending on how one class </a:t>
            </a:r>
            <a:r>
              <a:rPr lang="en-US" sz="2800" b="0" i="0" dirty="0">
                <a:solidFill>
                  <a:srgbClr val="FF6600"/>
                </a:solidFill>
                <a:effectLst/>
                <a:latin typeface="Lato" panose="020F0502020204030203" pitchFamily="34" charset="0"/>
              </a:rPr>
              <a:t>communicates</a:t>
            </a:r>
            <a:r>
              <a:rPr lang="en-US" sz="28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with others.</a:t>
            </a:r>
            <a:endParaRPr lang="en-US" sz="28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n-US" sz="28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Factory Method</a:t>
            </a:r>
            <a:b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 Factory Method</a:t>
            </a:r>
            <a:b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Builder Method</a:t>
            </a:r>
            <a:b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 Method</a:t>
            </a:r>
            <a:b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Singleton Method</a:t>
            </a:r>
            <a:endParaRPr lang="en-US" sz="2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1127208" y="4756265"/>
            <a:ext cx="4393278" cy="12444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2400" u="sng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Classification of </a:t>
            </a:r>
            <a:r>
              <a:rPr lang="en-US" sz="2400" u="sng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Creational </a:t>
            </a:r>
            <a:r>
              <a:rPr lang="en-US" sz="2400" u="sng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Design Patterns: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Oval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bstract shapes graphs with different vibrant colours"/>
          <p:cNvPicPr>
            <a:picLocks noChangeAspect="1"/>
          </p:cNvPicPr>
          <p:nvPr/>
        </p:nvPicPr>
        <p:blipFill rotWithShape="1">
          <a:blip r:embed="rId1"/>
          <a:srcRect l="5407" r="11324" b="2"/>
          <a:stretch>
            <a:fillRect/>
          </a:stretch>
        </p:blipFill>
        <p:spPr>
          <a:xfrm>
            <a:off x="7133375" y="2108877"/>
            <a:ext cx="3311531" cy="2654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Singleton Pattern</a:t>
            </a:r>
            <a:endParaRPr lang="en-US" alt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8" name="Rectangle 3"/>
          <p:cNvGraphicFramePr>
            <a:graphicFrameLocks noGrp="1"/>
          </p:cNvGraphicFramePr>
          <p:nvPr>
            <p:ph sz="quarter" idx="10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41" y="94406"/>
            <a:ext cx="6656919" cy="369458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01685" y="2169115"/>
            <a:ext cx="6656919" cy="369458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08262" y="254698"/>
            <a:ext cx="5567680" cy="629539"/>
          </a:xfrm>
        </p:spPr>
        <p:txBody>
          <a:bodyPr/>
          <a:lstStyle/>
          <a:p>
            <a:pPr>
              <a:defRPr/>
            </a:pPr>
            <a:r>
              <a:rPr lang="en-US" dirty="0"/>
              <a:t>Factory (factory method)</a:t>
            </a:r>
            <a:endParaRPr lang="en-US" dirty="0"/>
          </a:p>
        </p:txBody>
      </p:sp>
      <p:sp>
        <p:nvSpPr>
          <p:cNvPr id="6" name="Tex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17462" y="1412240"/>
            <a:ext cx="5181600" cy="4521200"/>
          </a:xfrm>
        </p:spPr>
        <p:txBody>
          <a:bodyPr/>
          <a:lstStyle/>
          <a:p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Defines an interface for creating an object, but let subclasses decide which class to instantiate.</a:t>
            </a:r>
            <a:endParaRPr lang="en-US" b="1" i="1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dirty="0"/>
              <a:t>The </a:t>
            </a:r>
            <a:r>
              <a:rPr lang="en-US" b="1" dirty="0"/>
              <a:t>factory</a:t>
            </a:r>
            <a:r>
              <a:rPr lang="en-US" dirty="0"/>
              <a:t> class prevents “</a:t>
            </a:r>
            <a:r>
              <a:rPr lang="en-US" b="1" dirty="0"/>
              <a:t>coupling</a:t>
            </a:r>
            <a:r>
              <a:rPr lang="en-US" dirty="0"/>
              <a:t>” of the client code that uses a class, to the class itself. </a:t>
            </a:r>
            <a:endParaRPr lang="en-US" dirty="0"/>
          </a:p>
          <a:p>
            <a:endParaRPr lang="en-US" altLang="en-US" b="1" i="1" dirty="0">
              <a:solidFill>
                <a:srgbClr val="242424"/>
              </a:solidFill>
              <a:latin typeface="source-serif-pro"/>
            </a:endParaRPr>
          </a:p>
          <a:p>
            <a:endParaRPr lang="en-US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2" y="3063930"/>
            <a:ext cx="6799898" cy="379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2" y="190500"/>
            <a:ext cx="3600854" cy="530226"/>
          </a:xfrm>
        </p:spPr>
        <p:txBody>
          <a:bodyPr>
            <a:noAutofit/>
          </a:bodyPr>
          <a:lstStyle/>
          <a:p>
            <a:r>
              <a:rPr lang="en-US" b="1" u="sng" dirty="0"/>
              <a:t>Factory pattern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7567" y="0"/>
            <a:ext cx="5306165" cy="488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68" y="4886325"/>
            <a:ext cx="5306164" cy="1971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28712"/>
            <a:ext cx="6096000" cy="42338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Classification of </a:t>
            </a:r>
            <a:r>
              <a:rPr lang="en-US" sz="4000" dirty="0">
                <a:solidFill>
                  <a:srgbClr val="FF0000"/>
                </a:solidFill>
              </a:rPr>
              <a:t>Structural </a:t>
            </a:r>
            <a:r>
              <a:rPr lang="en-US" sz="4000" dirty="0"/>
              <a:t>Design Patterns: 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9326" r="29829" b="-1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93686" y="6356350"/>
            <a:ext cx="21601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sz="quarter" idx="10"/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B7B39BD0-040C-43BE-B0E4-512B09E8003F}">
  <ds:schemaRefs/>
</ds:datastoreItem>
</file>

<file path=customXml/itemProps2.xml><?xml version="1.0" encoding="utf-8"?>
<ds:datastoreItem xmlns:ds="http://schemas.openxmlformats.org/officeDocument/2006/customXml" ds:itemID="{AB045227-5724-4DBF-9712-031B1BFB2C3C}">
  <ds:schemaRefs/>
</ds:datastoreItem>
</file>

<file path=customXml/itemProps3.xml><?xml version="1.0" encoding="utf-8"?>
<ds:datastoreItem xmlns:ds="http://schemas.openxmlformats.org/officeDocument/2006/customXml" ds:itemID="{622457D9-12AC-4794-A05E-F1B90FCD8DA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WPS Presentation</Application>
  <PresentationFormat>Widescreen</PresentationFormat>
  <Paragraphs>86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Lato</vt:lpstr>
      <vt:lpstr>Calibri</vt:lpstr>
      <vt:lpstr>source-serif-pro</vt:lpstr>
      <vt:lpstr>Segoe Print</vt:lpstr>
      <vt:lpstr>Aptos</vt:lpstr>
      <vt:lpstr>Aptos Display</vt:lpstr>
      <vt:lpstr>Microsoft YaHei</vt:lpstr>
      <vt:lpstr>Arial Unicode MS</vt:lpstr>
      <vt:lpstr>Helvetica Neue Medium</vt:lpstr>
      <vt:lpstr>Office Theme</vt:lpstr>
      <vt:lpstr>software design pattern in python </vt:lpstr>
      <vt:lpstr>It’s not code. It is like a description on how to tackle these problems and design a solution.</vt:lpstr>
      <vt:lpstr>3. Behavioral: These patterns are designed depending on how one class communicates with others.</vt:lpstr>
      <vt:lpstr>Factory Method  Abstract Factory Method  Builder Method  Prototype Method  Singleton Method</vt:lpstr>
      <vt:lpstr>Singleton Pattern</vt:lpstr>
      <vt:lpstr>PowerPoint 演示文稿</vt:lpstr>
      <vt:lpstr>Factory (factory method)</vt:lpstr>
      <vt:lpstr>Factory pattern</vt:lpstr>
      <vt:lpstr>Classification of Structural Design Patterns: </vt:lpstr>
      <vt:lpstr>PowerPoint 演示文稿</vt:lpstr>
      <vt:lpstr>Adapter Pattern </vt:lpstr>
      <vt:lpstr>Decorator Pattern</vt:lpstr>
      <vt:lpstr>Decorator Pattern</vt:lpstr>
      <vt:lpstr>3. Behavioral pattern</vt:lpstr>
      <vt:lpstr>Classification of Behavioral Design Patterns :–</vt:lpstr>
      <vt:lpstr>Chain of Responsibility Method </vt:lpstr>
      <vt:lpstr>Chain of Responsibility Method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 in python</dc:title>
  <dc:creator>Mohamed Rabee</dc:creator>
  <cp:lastModifiedBy>Yousef Hamdy</cp:lastModifiedBy>
  <cp:revision>14</cp:revision>
  <dcterms:created xsi:type="dcterms:W3CDTF">2024-04-16T17:37:00Z</dcterms:created>
  <dcterms:modified xsi:type="dcterms:W3CDTF">2024-04-20T18:29:38Z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C5716E65C1834042B295BD57EAF4F659_12</vt:lpwstr>
  </property>
  <property fmtid="{D5CDD505-2E9C-101B-9397-08002B2CF9AE}" pid="4" name="KSOProductBuildVer">
    <vt:lpwstr>1033-12.2.0.13472</vt:lpwstr>
  </property>
</Properties>
</file>