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61" r:id="rId4"/>
    <p:sldId id="342" r:id="rId5"/>
    <p:sldId id="260" r:id="rId6"/>
    <p:sldId id="258" r:id="rId7"/>
    <p:sldId id="344" r:id="rId8"/>
    <p:sldId id="345" r:id="rId9"/>
    <p:sldId id="346" r:id="rId10"/>
    <p:sldId id="347" r:id="rId11"/>
    <p:sldId id="269" r:id="rId12"/>
    <p:sldId id="34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erif Display" panose="020B0604020202020204" charset="0"/>
      <p:regular r:id="rId19"/>
      <p:italic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F068A-4B55-4368-B0AA-8AC65F0A93E7}">
  <a:tblStyle styleId="{C37F068A-4B55-4368-B0AA-8AC65F0A9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3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4db157b90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4db157b9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6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4db157b90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4db157b9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82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643cbc4f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e643cbc4f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89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9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40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8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7850" y="-4606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026875" y="-188249"/>
            <a:ext cx="1572000" cy="2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4654575" y="1442965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4654425" y="2278254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7511709">
            <a:off x="1241850" y="4271705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4511836">
            <a:off x="2521265" y="2057048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39250">
            <a:off x="1811646" y="-855003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-694950" y="3552826"/>
            <a:ext cx="1572000" cy="20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1" r:id="rId6"/>
    <p:sldLayoutId id="2147483694" r:id="rId7"/>
    <p:sldLayoutId id="2147483695" r:id="rId8"/>
    <p:sldLayoutId id="2147483696" r:id="rId9"/>
    <p:sldLayoutId id="21474837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Enhance the Quality of Recommendation System in E-Commerce Application</a:t>
            </a:r>
          </a:p>
        </p:txBody>
      </p:sp>
      <p:sp>
        <p:nvSpPr>
          <p:cNvPr id="492" name="Google Shape;492;p53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Need is the mother of Invention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683650" y="1069303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 NIPS Review</a:t>
            </a:r>
            <a:endParaRPr sz="36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331501" y="1949586"/>
            <a:ext cx="4930304" cy="252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Quality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Clarity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Originality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10884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7;p114">
            <a:extLst>
              <a:ext uri="{FF2B5EF4-FFF2-40B4-BE49-F238E27FC236}">
                <a16:creationId xmlns:a16="http://schemas.microsoft.com/office/drawing/2014/main" id="{0AEF1D0F-CAB8-4B09-AC99-58CE6FA152DF}"/>
              </a:ext>
            </a:extLst>
          </p:cNvPr>
          <p:cNvSpPr txBox="1">
            <a:spLocks/>
          </p:cNvSpPr>
          <p:nvPr/>
        </p:nvSpPr>
        <p:spPr>
          <a:xfrm>
            <a:off x="2619860" y="2354951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564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7;p114">
            <a:extLst>
              <a:ext uri="{FF2B5EF4-FFF2-40B4-BE49-F238E27FC236}">
                <a16:creationId xmlns:a16="http://schemas.microsoft.com/office/drawing/2014/main" id="{0AEF1D0F-CAB8-4B09-AC99-58CE6FA152DF}"/>
              </a:ext>
            </a:extLst>
          </p:cNvPr>
          <p:cNvSpPr txBox="1">
            <a:spLocks/>
          </p:cNvSpPr>
          <p:nvPr/>
        </p:nvSpPr>
        <p:spPr>
          <a:xfrm>
            <a:off x="150313" y="265848"/>
            <a:ext cx="4341594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40BE7-EA82-4DB9-9512-E15CE41E38A8}"/>
              </a:ext>
            </a:extLst>
          </p:cNvPr>
          <p:cNvSpPr txBox="1"/>
          <p:nvPr/>
        </p:nvSpPr>
        <p:spPr>
          <a:xfrm>
            <a:off x="2029034" y="1501751"/>
            <a:ext cx="71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V. Kumar, V. Pal, U. </a:t>
            </a:r>
            <a:r>
              <a:rPr lang="en-US" sz="1200" dirty="0" err="1"/>
              <a:t>Vashisth</a:t>
            </a:r>
            <a:r>
              <a:rPr lang="en-US" sz="1200" dirty="0"/>
              <a:t> and L. Banda, "Enhance the Quality of Recommendation System in E-Commerce Application," 2023 International Conference on Computational Intelligence, Communication Technology and Networking (CICTN), Ghaziabad, India, 2023, pp. 15-19, </a:t>
            </a:r>
            <a:r>
              <a:rPr lang="en-US" sz="1200" dirty="0" err="1"/>
              <a:t>doi</a:t>
            </a:r>
            <a:r>
              <a:rPr lang="en-US" sz="1200" dirty="0"/>
              <a:t>: 10.1109/CICTN57981.2023.10140664.</a:t>
            </a:r>
          </a:p>
        </p:txBody>
      </p:sp>
    </p:spTree>
    <p:extLst>
      <p:ext uri="{BB962C8B-B14F-4D97-AF65-F5344CB8AC3E}">
        <p14:creationId xmlns:p14="http://schemas.microsoft.com/office/powerpoint/2010/main" val="24727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Research Goal</a:t>
            </a:r>
            <a:endParaRPr dirty="0"/>
          </a:p>
        </p:txBody>
      </p:sp>
      <p:sp>
        <p:nvSpPr>
          <p:cNvPr id="498" name="Google Shape;498;p54"/>
          <p:cNvSpPr txBox="1">
            <a:spLocks noGrp="1"/>
          </p:cNvSpPr>
          <p:nvPr>
            <p:ph type="body" idx="1"/>
          </p:nvPr>
        </p:nvSpPr>
        <p:spPr>
          <a:xfrm>
            <a:off x="1948347" y="1289958"/>
            <a:ext cx="57831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goal of this research is to improve the quality of recommendations in e-commerce applications by using a hybrid recommender system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ACD77-F7C8-45D3-B6A2-114E2AE2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38" y="1897039"/>
            <a:ext cx="4754673" cy="2706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>
            <a:spLocks noGrp="1"/>
          </p:cNvSpPr>
          <p:nvPr>
            <p:ph type="title"/>
          </p:nvPr>
        </p:nvSpPr>
        <p:spPr>
          <a:xfrm>
            <a:off x="4572000" y="181489"/>
            <a:ext cx="4011345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METHODOLOGY</a:t>
            </a:r>
            <a:endParaRPr dirty="0"/>
          </a:p>
        </p:txBody>
      </p:sp>
      <p:sp>
        <p:nvSpPr>
          <p:cNvPr id="547" name="Google Shape;547;p58"/>
          <p:cNvSpPr txBox="1">
            <a:spLocks noGrp="1"/>
          </p:cNvSpPr>
          <p:nvPr>
            <p:ph type="subTitle" idx="1"/>
          </p:nvPr>
        </p:nvSpPr>
        <p:spPr>
          <a:xfrm>
            <a:off x="5295172" y="963382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99B57-4C64-4929-B8AD-EA5C5318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07" y="1413904"/>
            <a:ext cx="3568129" cy="3318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>
            <a:spLocks noGrp="1"/>
          </p:cNvSpPr>
          <p:nvPr>
            <p:ph type="title"/>
          </p:nvPr>
        </p:nvSpPr>
        <p:spPr>
          <a:xfrm>
            <a:off x="713250" y="10959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METHODOLOGY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EDC06-2D50-4001-8B4B-4A58C3AD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0" y="1452406"/>
            <a:ext cx="3467584" cy="2238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1F896-00AD-4632-BB9C-B73328FB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94" y="1560961"/>
            <a:ext cx="4469786" cy="2130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74E9D6-1263-416E-92D5-F222464B778B}"/>
              </a:ext>
            </a:extLst>
          </p:cNvPr>
          <p:cNvSpPr txBox="1"/>
          <p:nvPr/>
        </p:nvSpPr>
        <p:spPr>
          <a:xfrm>
            <a:off x="1268692" y="898074"/>
            <a:ext cx="263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Content Based 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87C94-2DD9-4C26-829B-96344C96C6A1}"/>
              </a:ext>
            </a:extLst>
          </p:cNvPr>
          <p:cNvSpPr txBox="1"/>
          <p:nvPr/>
        </p:nvSpPr>
        <p:spPr>
          <a:xfrm>
            <a:off x="5677518" y="952351"/>
            <a:ext cx="17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Hybrid Filtering</a:t>
            </a:r>
          </a:p>
        </p:txBody>
      </p:sp>
    </p:spTree>
    <p:extLst>
      <p:ext uri="{BB962C8B-B14F-4D97-AF65-F5344CB8AC3E}">
        <p14:creationId xmlns:p14="http://schemas.microsoft.com/office/powerpoint/2010/main" val="18950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Research Results</a:t>
            </a:r>
            <a:endParaRPr sz="36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683499" y="2353899"/>
            <a:ext cx="3904185" cy="1784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Enhanced Recommendation system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Solve the cold start problem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Overcoming the limitations of individual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Claims</a:t>
            </a:r>
            <a:endParaRPr dirty="0"/>
          </a:p>
        </p:txBody>
      </p:sp>
      <p:sp>
        <p:nvSpPr>
          <p:cNvPr id="504" name="Google Shape;504;p55"/>
          <p:cNvSpPr txBox="1">
            <a:spLocks noGrp="1"/>
          </p:cNvSpPr>
          <p:nvPr>
            <p:ph type="title" idx="2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 idx="3"/>
          </p:nvPr>
        </p:nvSpPr>
        <p:spPr>
          <a:xfrm>
            <a:off x="432537" y="1813860"/>
            <a:ext cx="2991782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Quality Improvements</a:t>
            </a:r>
            <a:endParaRPr sz="1600" dirty="0"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 idx="4"/>
          </p:nvPr>
        </p:nvSpPr>
        <p:spPr>
          <a:xfrm>
            <a:off x="5679498" y="124829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08" name="Google Shape;508;p55"/>
          <p:cNvSpPr txBox="1">
            <a:spLocks noGrp="1"/>
          </p:cNvSpPr>
          <p:nvPr>
            <p:ph type="title" idx="5"/>
          </p:nvPr>
        </p:nvSpPr>
        <p:spPr>
          <a:xfrm>
            <a:off x="5027384" y="1882428"/>
            <a:ext cx="3065741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Various Implementations</a:t>
            </a:r>
            <a:endParaRPr dirty="0"/>
          </a:p>
        </p:txBody>
      </p:sp>
      <p:sp>
        <p:nvSpPr>
          <p:cNvPr id="510" name="Google Shape;510;p55"/>
          <p:cNvSpPr txBox="1">
            <a:spLocks noGrp="1"/>
          </p:cNvSpPr>
          <p:nvPr>
            <p:ph type="title" idx="7"/>
          </p:nvPr>
        </p:nvSpPr>
        <p:spPr>
          <a:xfrm>
            <a:off x="3379957" y="3329583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11" name="Google Shape;511;p55"/>
          <p:cNvSpPr txBox="1">
            <a:spLocks noGrp="1"/>
          </p:cNvSpPr>
          <p:nvPr>
            <p:ph type="title" idx="8"/>
          </p:nvPr>
        </p:nvSpPr>
        <p:spPr>
          <a:xfrm>
            <a:off x="2788773" y="3963445"/>
            <a:ext cx="3118868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Addressing The Challenges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683650" y="1069303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/>
              <a:t>Support</a:t>
            </a:r>
            <a:endParaRPr sz="36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077871" y="1909539"/>
            <a:ext cx="4988257" cy="3030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The case study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The paper identifies three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cold start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sparsity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user bias problem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162523" y="1376263"/>
            <a:ext cx="4538628" cy="966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/>
              <a:t>Claims and results missing from the paper</a:t>
            </a:r>
            <a:endParaRPr sz="16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044499" y="2342668"/>
            <a:ext cx="5190608" cy="216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Comparisons with other recommendation systems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Scalability with larger datasets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Privacy implications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Alternative evaluation metrics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683650" y="1069303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Next Steps</a:t>
            </a:r>
            <a:endParaRPr sz="36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331501" y="1949586"/>
            <a:ext cx="4930304" cy="252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Evaluation on Diverse Datasets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Comparative Analysis with Existing Systems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Integration of Additional Factors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Scalability Enhancement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202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DM Serif Display</vt:lpstr>
      <vt:lpstr>Calibri</vt:lpstr>
      <vt:lpstr>Arial</vt:lpstr>
      <vt:lpstr>Karla</vt:lpstr>
      <vt:lpstr>Minimalist Hepatitis Clinical Case by Slidesgo</vt:lpstr>
      <vt:lpstr>Enhance the Quality of Recommendation System in E-Commerce Application</vt:lpstr>
      <vt:lpstr> Research Goal</vt:lpstr>
      <vt:lpstr>METHODOLOGY</vt:lpstr>
      <vt:lpstr> METHODOLOGY</vt:lpstr>
      <vt:lpstr>Research Results</vt:lpstr>
      <vt:lpstr>Claims</vt:lpstr>
      <vt:lpstr>Support</vt:lpstr>
      <vt:lpstr>Claims and results missing from the paper</vt:lpstr>
      <vt:lpstr>Next Steps</vt:lpstr>
      <vt:lpstr> NIPS Review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 the Quality of Recommendation System in E-Commerce Application</dc:title>
  <cp:lastModifiedBy>احمد ابراهيم احمد</cp:lastModifiedBy>
  <cp:revision>11</cp:revision>
  <dcterms:modified xsi:type="dcterms:W3CDTF">2023-07-09T05:15:40Z</dcterms:modified>
</cp:coreProperties>
</file>