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3" d="100"/>
          <a:sy n="73" d="100"/>
        </p:scale>
        <p:origin x="-174" y="-108"/>
      </p:cViewPr>
      <p:guideLst>
        <p:guide pos="2160" orient="horz"/>
        <p:guide pos="288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" y="5194299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ts val="0"/>
              </a:spcBef>
              <a:defRPr>
                <a:latin typeface="Times New Roman"/>
              </a:defRPr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ts val="0"/>
              </a:spcBef>
              <a:defRPr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ts val="0"/>
              </a:spcBef>
              <a:defRPr>
                <a:latin typeface="Times New Roman"/>
              </a:defRPr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152400"/>
            <a:ext cx="1981200" cy="5867399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85800" y="152400"/>
            <a:ext cx="5791200" cy="5867399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724399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8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3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title style</a:t>
            </a:r>
            <a:endParaRPr/>
          </a:p>
        </p:txBody>
      </p:sp>
      <p:sp>
        <p:nvSpPr>
          <p:cNvPr id="36761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67620" name="Rectangle 4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spcBef>
                <a:spcPts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F73F0BFC-2C88-4AAF-B42F-33B416312C7A}" type="datetimeFigureOut">
              <a:rPr lang="en-US"/>
              <a:t/>
            </a:fld>
            <a:endParaRPr lang="en-US"/>
          </a:p>
        </p:txBody>
      </p:sp>
      <p:sp>
        <p:nvSpPr>
          <p:cNvPr id="367621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>
              <a:spcBef>
                <a:spcPts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22" name="Rectangle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spcBef>
                <a:spcPts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E6FB1B62-A5F7-43C1-BF55-5D6EB0E052F4}" type="slidenum">
              <a:rPr lang="en-US"/>
              <a:t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2400">
          <a:solidFill>
            <a:schemeClr val="tx1"/>
          </a:solidFill>
          <a:latin typeface="+mn-lt"/>
        </a:defRPr>
      </a:lvl3pPr>
      <a:lvl4pPr marL="1562100" indent="-22860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2000">
          <a:solidFill>
            <a:schemeClr val="tx1"/>
          </a:solidFill>
          <a:latin typeface="+mn-lt"/>
        </a:defRPr>
      </a:lvl4pPr>
      <a:lvl5pPr marL="1981200" indent="-22860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2000">
          <a:solidFill>
            <a:schemeClr val="tx1"/>
          </a:solidFill>
          <a:latin typeface="+mn-lt"/>
        </a:defRPr>
      </a:lvl5pPr>
      <a:lvl6pPr marL="2438400" indent="-22860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2000">
          <a:solidFill>
            <a:schemeClr val="tx1"/>
          </a:solidFill>
          <a:latin typeface="+mn-lt"/>
        </a:defRPr>
      </a:lvl6pPr>
      <a:lvl7pPr marL="2895600" indent="-22860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2000">
          <a:solidFill>
            <a:schemeClr val="tx1"/>
          </a:solidFill>
          <a:latin typeface="+mn-lt"/>
        </a:defRPr>
      </a:lvl7pPr>
      <a:lvl8pPr marL="3352800" indent="-22860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2000">
          <a:solidFill>
            <a:schemeClr val="tx1"/>
          </a:solidFill>
          <a:latin typeface="+mn-lt"/>
        </a:defRPr>
      </a:lvl8pPr>
      <a:lvl9pPr marL="3810000" indent="-228600" algn="l">
        <a:spcBef>
          <a:spcPts val="0"/>
        </a:spcBef>
        <a:spcAft>
          <a:spcPts val="0"/>
        </a:spcAft>
        <a:buClr>
          <a:schemeClr val="accent1"/>
        </a:buClr>
        <a:buSzPct val="75000"/>
        <a:buFont typeface="Wingdings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PowerPoint File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St.</a:t>
            </a:r>
            <a:r>
              <a:rPr lang="en-US"/>
              <a:t> Cloud Technical College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a</a:t>
            </a:r>
            <a:r>
              <a:rPr lang="en-US"/>
              <a:t> Sample Slide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Here is</a:t>
            </a:r>
            <a:r>
              <a:rPr lang="en-US"/>
              <a:t> an outline of bulleted points</a:t>
            </a:r>
            <a:endParaRPr/>
          </a:p>
          <a:p>
            <a:pPr>
              <a:defRPr/>
            </a:pPr>
            <a:r>
              <a:rPr lang="en-US"/>
              <a:t>You can print out PPT files as handouts using </a:t>
            </a:r>
            <a:r>
              <a:rPr lang="en-US"/>
              <a:t>the </a:t>
            </a:r>
            <a:br>
              <a:rPr lang="en-US"/>
            </a:br>
            <a:r>
              <a:rPr lang="en-US"/>
              <a:t>PRINT &gt; </a:t>
            </a:r>
            <a:br>
              <a:rPr lang="en-US"/>
            </a:br>
            <a:r>
              <a:rPr lang="en-US"/>
              <a:t>  PRINT </a:t>
            </a:r>
            <a:r>
              <a:rPr lang="en-US"/>
              <a:t>WHAT &gt; HANDOUTS</a:t>
            </a:r>
            <a:r>
              <a:rPr lang="en-US"/>
              <a:t> option</a:t>
            </a:r>
            <a:endParaRPr lang="en-US"/>
          </a:p>
        </p:txBody>
      </p:sp>
      <p:pic>
        <p:nvPicPr>
          <p:cNvPr id="118374306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611283" y="4085166"/>
            <a:ext cx="3048050" cy="2580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9550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78005323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1314450" y="1786466"/>
            <a:ext cx="666750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/>
      <a:lstStyle/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0</TotalTime>
  <Words>0</Words>
  <Application>ONLYOFFICE/7.3.3.0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>SCTC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subject/>
  <dc:creator>James Falkofske</dc:creator>
  <cp:keywords/>
  <dc:description/>
  <dc:identifier/>
  <dc:language/>
  <cp:lastModifiedBy>Guset_799</cp:lastModifiedBy>
  <cp:revision>3</cp:revision>
  <dcterms:created xsi:type="dcterms:W3CDTF">2009-05-06T22:06:09Z</dcterms:created>
  <dcterms:modified xsi:type="dcterms:W3CDTF">2024-10-30T08:19:40Z</dcterms:modified>
  <cp:category/>
  <cp:contentStatus/>
  <cp:version/>
</cp:coreProperties>
</file>