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77" r:id="rId6"/>
    <p:sldId id="276" r:id="rId7"/>
    <p:sldId id="279" r:id="rId8"/>
    <p:sldId id="260" r:id="rId9"/>
    <p:sldId id="281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8" r:id="rId23"/>
    <p:sldId id="294" r:id="rId24"/>
    <p:sldId id="295" r:id="rId25"/>
    <p:sldId id="296" r:id="rId26"/>
    <p:sldId id="297" r:id="rId27"/>
    <p:sldId id="298" r:id="rId28"/>
    <p:sldId id="275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Code" panose="020B0809050000020004" pitchFamily="49" charset="0"/>
      <p:regular r:id="rId35"/>
      <p:bold r:id="rId36"/>
    </p:embeddedFont>
    <p:embeddedFont>
      <p:font typeface="Tahoma" panose="020B0604030504040204" pitchFamily="34" charset="0"/>
      <p:regular r:id="rId37"/>
      <p:bold r:id="rId38"/>
    </p:embeddedFont>
    <p:embeddedFont>
      <p:font typeface="Ubuntu" panose="020B0504030602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6DB96-C4B0-4DF1-808C-2F36C0D295C3}">
  <a:tblStyle styleId="{52B6DB96-C4B0-4DF1-808C-2F36C0D29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23" autoAdjust="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8ffac1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8ffac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66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608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70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30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42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952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060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340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776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28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08ffac1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808ff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477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83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890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473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789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67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903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63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4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31a077b6_0_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8b31a077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70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44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23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Linked List in Java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CA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2010U -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95893"/>
              </p:ext>
            </p:extLst>
          </p:nvPr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(2);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75296"/>
              </p:ext>
            </p:extLst>
          </p:nvPr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622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C0CE0CF-3D48-4342-9FF9-EAA24F832BEC}"/>
              </a:ext>
            </a:extLst>
          </p:cNvPr>
          <p:cNvGraphicFramePr>
            <a:graphicFrameLocks noGrp="1"/>
          </p:cNvGraphicFramePr>
          <p:nvPr/>
        </p:nvGraphicFramePr>
        <p:xfrm>
          <a:off x="6572816" y="1766020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CDAD22-EE53-4977-9F7C-31FE703593A8}"/>
              </a:ext>
            </a:extLst>
          </p:cNvPr>
          <p:cNvSpPr txBox="1"/>
          <p:nvPr/>
        </p:nvSpPr>
        <p:spPr>
          <a:xfrm>
            <a:off x="8959001" y="17660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4B781-000C-4494-B40A-BB5169B8B150}"/>
              </a:ext>
            </a:extLst>
          </p:cNvPr>
          <p:cNvSpPr txBox="1"/>
          <p:nvPr/>
        </p:nvSpPr>
        <p:spPr>
          <a:xfrm>
            <a:off x="6810585" y="22597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8C13-3DED-4A44-A7A8-4CEA22112D9C}"/>
              </a:ext>
            </a:extLst>
          </p:cNvPr>
          <p:cNvSpPr txBox="1"/>
          <p:nvPr/>
        </p:nvSpPr>
        <p:spPr>
          <a:xfrm>
            <a:off x="7912729" y="225971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A0E2A-B0C4-46BB-B2B5-D8BF83ADD13E}"/>
              </a:ext>
            </a:extLst>
          </p:cNvPr>
          <p:cNvSpPr txBox="1"/>
          <p:nvPr/>
        </p:nvSpPr>
        <p:spPr>
          <a:xfrm>
            <a:off x="7343342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96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C0CE0CF-3D48-4342-9FF9-EAA24F83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35129"/>
              </p:ext>
            </p:extLst>
          </p:nvPr>
        </p:nvGraphicFramePr>
        <p:xfrm>
          <a:off x="6572816" y="1766020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CDAD22-EE53-4977-9F7C-31FE703593A8}"/>
              </a:ext>
            </a:extLst>
          </p:cNvPr>
          <p:cNvSpPr txBox="1"/>
          <p:nvPr/>
        </p:nvSpPr>
        <p:spPr>
          <a:xfrm>
            <a:off x="8959001" y="17660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4B781-000C-4494-B40A-BB5169B8B150}"/>
              </a:ext>
            </a:extLst>
          </p:cNvPr>
          <p:cNvSpPr txBox="1"/>
          <p:nvPr/>
        </p:nvSpPr>
        <p:spPr>
          <a:xfrm>
            <a:off x="6810585" y="22597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8C13-3DED-4A44-A7A8-4CEA22112D9C}"/>
              </a:ext>
            </a:extLst>
          </p:cNvPr>
          <p:cNvSpPr txBox="1"/>
          <p:nvPr/>
        </p:nvSpPr>
        <p:spPr>
          <a:xfrm>
            <a:off x="7912729" y="225971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A0E2A-B0C4-46BB-B2B5-D8BF83ADD13E}"/>
              </a:ext>
            </a:extLst>
          </p:cNvPr>
          <p:cNvSpPr txBox="1"/>
          <p:nvPr/>
        </p:nvSpPr>
        <p:spPr>
          <a:xfrm>
            <a:off x="7343342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3531475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378070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236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87616"/>
              </p:ext>
            </p:extLst>
          </p:nvPr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C0CE0CF-3D48-4342-9FF9-EAA24F83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77150"/>
              </p:ext>
            </p:extLst>
          </p:nvPr>
        </p:nvGraphicFramePr>
        <p:xfrm>
          <a:off x="6572816" y="1766020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CDAD22-EE53-4977-9F7C-31FE703593A8}"/>
              </a:ext>
            </a:extLst>
          </p:cNvPr>
          <p:cNvSpPr txBox="1"/>
          <p:nvPr/>
        </p:nvSpPr>
        <p:spPr>
          <a:xfrm>
            <a:off x="8959001" y="17660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4B781-000C-4494-B40A-BB5169B8B150}"/>
              </a:ext>
            </a:extLst>
          </p:cNvPr>
          <p:cNvSpPr txBox="1"/>
          <p:nvPr/>
        </p:nvSpPr>
        <p:spPr>
          <a:xfrm>
            <a:off x="6810585" y="22597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8C13-3DED-4A44-A7A8-4CEA22112D9C}"/>
              </a:ext>
            </a:extLst>
          </p:cNvPr>
          <p:cNvSpPr txBox="1"/>
          <p:nvPr/>
        </p:nvSpPr>
        <p:spPr>
          <a:xfrm>
            <a:off x="7912729" y="225971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A0E2A-B0C4-46BB-B2B5-D8BF83ADD13E}"/>
              </a:ext>
            </a:extLst>
          </p:cNvPr>
          <p:cNvSpPr txBox="1"/>
          <p:nvPr/>
        </p:nvSpPr>
        <p:spPr>
          <a:xfrm>
            <a:off x="7343342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3531475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378070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77150"/>
              </p:ext>
            </p:extLst>
          </p:nvPr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923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(12);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C0CE0CF-3D48-4342-9FF9-EAA24F83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93703"/>
              </p:ext>
            </p:extLst>
          </p:nvPr>
        </p:nvGraphicFramePr>
        <p:xfrm>
          <a:off x="6572816" y="1766020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CDAD22-EE53-4977-9F7C-31FE703593A8}"/>
              </a:ext>
            </a:extLst>
          </p:cNvPr>
          <p:cNvSpPr txBox="1"/>
          <p:nvPr/>
        </p:nvSpPr>
        <p:spPr>
          <a:xfrm>
            <a:off x="8959001" y="17660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4B781-000C-4494-B40A-BB5169B8B150}"/>
              </a:ext>
            </a:extLst>
          </p:cNvPr>
          <p:cNvSpPr txBox="1"/>
          <p:nvPr/>
        </p:nvSpPr>
        <p:spPr>
          <a:xfrm>
            <a:off x="6810585" y="22597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8C13-3DED-4A44-A7A8-4CEA22112D9C}"/>
              </a:ext>
            </a:extLst>
          </p:cNvPr>
          <p:cNvSpPr txBox="1"/>
          <p:nvPr/>
        </p:nvSpPr>
        <p:spPr>
          <a:xfrm>
            <a:off x="7912729" y="225971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A0E2A-B0C4-46BB-B2B5-D8BF83ADD13E}"/>
              </a:ext>
            </a:extLst>
          </p:cNvPr>
          <p:cNvSpPr txBox="1"/>
          <p:nvPr/>
        </p:nvSpPr>
        <p:spPr>
          <a:xfrm>
            <a:off x="7343342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3531475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378070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99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(12);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5256907" y="51911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5506132" y="4609958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435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(12);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5256907" y="51911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5506132" y="4609958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55724"/>
              </p:ext>
            </p:extLst>
          </p:nvPr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6A1D3E2-DF0F-4596-93CE-813F66B2D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98147"/>
              </p:ext>
            </p:extLst>
          </p:nvPr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066834-AC59-4FA2-94F8-4FC5B0289A0D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86CF0-B84A-4162-99A9-F1B4464ACEE5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6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list.print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3550710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3799935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6A1D3E2-DF0F-4596-93CE-813F66B2DACD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066834-AC59-4FA2-94F8-4FC5B0289A0D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86CF0-B84A-4162-99A9-F1B4464ACEE5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6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list.print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5292497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5541722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6A1D3E2-DF0F-4596-93CE-813F66B2DACD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066834-AC59-4FA2-94F8-4FC5B0289A0D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86CF0-B84A-4162-99A9-F1B4464ACEE5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F8A0BA-05FB-4187-9F64-70075C3F2274}"/>
              </a:ext>
            </a:extLst>
          </p:cNvPr>
          <p:cNvSpPr txBox="1"/>
          <p:nvPr/>
        </p:nvSpPr>
        <p:spPr>
          <a:xfrm>
            <a:off x="5382592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286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list.print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7751138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8000363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6A1D3E2-DF0F-4596-93CE-813F66B2DACD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066834-AC59-4FA2-94F8-4FC5B0289A0D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86CF0-B84A-4162-99A9-F1B4464ACEE5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F8A0BA-05FB-4187-9F64-70075C3F2274}"/>
              </a:ext>
            </a:extLst>
          </p:cNvPr>
          <p:cNvSpPr txBox="1"/>
          <p:nvPr/>
        </p:nvSpPr>
        <p:spPr>
          <a:xfrm>
            <a:off x="5382592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2	5</a:t>
            </a:r>
          </a:p>
        </p:txBody>
      </p:sp>
    </p:spTree>
    <p:extLst>
      <p:ext uri="{BB962C8B-B14F-4D97-AF65-F5344CB8AC3E}">
        <p14:creationId xmlns:p14="http://schemas.microsoft.com/office/powerpoint/2010/main" val="38500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7" name="Google Shape;87;p15"/>
          <p:cNvSpPr txBox="1"/>
          <p:nvPr/>
        </p:nvSpPr>
        <p:spPr>
          <a:xfrm>
            <a:off x="1117440" y="1581974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</a:t>
            </a: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 Applications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 Implementation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20700" lvl="1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in LinkedList</a:t>
            </a:r>
            <a:endParaRPr sz="1800" b="0" i="0" u="none" strike="noStrike" cap="none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CC75C-9CDA-4E45-B6AB-8CE40E56350C}"/>
              </a:ext>
            </a:extLst>
          </p:cNvPr>
          <p:cNvGraphicFramePr>
            <a:graphicFrameLocks noGrp="1"/>
          </p:cNvGraphicFramePr>
          <p:nvPr/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2698556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list.print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C4D46DD-4CFC-4D88-957E-BE70137A4222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7355F-250D-4F56-9473-297036128D7B}"/>
              </a:ext>
            </a:extLst>
          </p:cNvPr>
          <p:cNvCxnSpPr>
            <a:stCxn id="7" idx="0"/>
          </p:cNvCxnSpPr>
          <p:nvPr/>
        </p:nvCxnSpPr>
        <p:spPr>
          <a:xfrm flipV="1">
            <a:off x="3047370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8D4E4B-DA14-4238-8156-9C9D44D970B0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3CB2-06F1-4B3A-8FB7-937D079F9241}"/>
              </a:ext>
            </a:extLst>
          </p:cNvPr>
          <p:cNvSpPr txBox="1"/>
          <p:nvPr/>
        </p:nvSpPr>
        <p:spPr>
          <a:xfrm>
            <a:off x="9202338" y="51893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92C73-D0C7-4527-9316-3F189AE22AEF}"/>
              </a:ext>
            </a:extLst>
          </p:cNvPr>
          <p:cNvCxnSpPr/>
          <p:nvPr/>
        </p:nvCxnSpPr>
        <p:spPr>
          <a:xfrm flipV="1">
            <a:off x="9451563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4B0B67-693C-494B-9810-7F765FA8E6B7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61D59-84B7-4873-8FB4-D9CC0783FD4D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312D68F-A464-4060-9966-FB0E55C7D0B4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160A-97A6-4635-A5B5-DC6B42E69E64}"/>
              </a:ext>
            </a:extLst>
          </p:cNvPr>
          <p:cNvCxnSpPr>
            <a:endCxn id="21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6294A5-8ACD-492F-BD38-4BA5ACD3B3B6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6A1D3E2-DF0F-4596-93CE-813F66B2DACD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066834-AC59-4FA2-94F8-4FC5B0289A0D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86CF0-B84A-4162-99A9-F1B4464ACEE5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F8A0BA-05FB-4187-9F64-70075C3F2274}"/>
              </a:ext>
            </a:extLst>
          </p:cNvPr>
          <p:cNvSpPr txBox="1"/>
          <p:nvPr/>
        </p:nvSpPr>
        <p:spPr>
          <a:xfrm>
            <a:off x="5382592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2	5	12</a:t>
            </a:r>
          </a:p>
        </p:txBody>
      </p:sp>
    </p:spTree>
    <p:extLst>
      <p:ext uri="{BB962C8B-B14F-4D97-AF65-F5344CB8AC3E}">
        <p14:creationId xmlns:p14="http://schemas.microsoft.com/office/powerpoint/2010/main" val="113891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Deletion from LinkedList</a:t>
            </a:r>
            <a:endParaRPr sz="1800" b="0" i="0" u="none" strike="noStrike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2ED81-4807-4E09-957D-478F07DF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76" y="3048000"/>
            <a:ext cx="710004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Deletion from LinkedList (deleting head)</a:t>
            </a:r>
            <a:endParaRPr sz="1800" b="0" i="0" u="none" strike="noStrike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809B2-0F95-4F89-88A8-E68D48B123CA}"/>
              </a:ext>
            </a:extLst>
          </p:cNvPr>
          <p:cNvSpPr txBox="1"/>
          <p:nvPr/>
        </p:nvSpPr>
        <p:spPr>
          <a:xfrm>
            <a:off x="1011726" y="169560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Fira Code" panose="020B0809050000020004" pitchFamily="49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delete</a:t>
            </a: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</a:rPr>
              <a:t>(2)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286E56-177B-487A-B077-7983CFD8C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64350"/>
              </p:ext>
            </p:extLst>
          </p:nvPr>
        </p:nvGraphicFramePr>
        <p:xfrm>
          <a:off x="1815815" y="3770684"/>
          <a:ext cx="9881261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9881261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01F308-09C9-4B02-85D3-FABEFA5F76AB}"/>
              </a:ext>
            </a:extLst>
          </p:cNvPr>
          <p:cNvSpPr txBox="1"/>
          <p:nvPr/>
        </p:nvSpPr>
        <p:spPr>
          <a:xfrm>
            <a:off x="1815815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0E2A37B-66BF-40D2-9BA8-AC3B58B0FD2D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66073-ED0C-483D-9582-19FB6D855C85}"/>
              </a:ext>
            </a:extLst>
          </p:cNvPr>
          <p:cNvCxnSpPr>
            <a:stCxn id="8" idx="0"/>
          </p:cNvCxnSpPr>
          <p:nvPr/>
        </p:nvCxnSpPr>
        <p:spPr>
          <a:xfrm flipV="1">
            <a:off x="2164629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DC3BC2-5099-40AB-B6F6-3F9709E68422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4BB0-DE05-4FD1-92DF-EDBB140D85C5}"/>
              </a:ext>
            </a:extLst>
          </p:cNvPr>
          <p:cNvSpPr txBox="1"/>
          <p:nvPr/>
        </p:nvSpPr>
        <p:spPr>
          <a:xfrm>
            <a:off x="2738164" y="51832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FB415-FD69-4CF2-B663-BE584EC26BE0}"/>
              </a:ext>
            </a:extLst>
          </p:cNvPr>
          <p:cNvCxnSpPr/>
          <p:nvPr/>
        </p:nvCxnSpPr>
        <p:spPr>
          <a:xfrm flipV="1">
            <a:off x="2987389" y="460203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0E857-13A8-43D2-88C1-9F32C1CEF992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FFEE1-1259-4B49-991A-33A266396899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69CDB88-4DD7-4EA5-A284-4471EC885D30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66A21-6449-4012-B4FC-22BD14B10011}"/>
              </a:ext>
            </a:extLst>
          </p:cNvPr>
          <p:cNvCxnSpPr>
            <a:endCxn id="16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3105E-DA3F-4C25-8BFA-0844133BFB70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871DB7-C738-42BC-A1CD-B6BE9EE2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74309"/>
              </p:ext>
            </p:extLst>
          </p:nvPr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34B355-E6FC-4BB9-9C45-C4092135A2D5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5A1EF-6F8A-4F67-9593-7592C038C22D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A975DDA-6F10-4ED5-8BEC-43C9DC74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27598"/>
              </p:ext>
            </p:extLst>
          </p:nvPr>
        </p:nvGraphicFramePr>
        <p:xfrm>
          <a:off x="947681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723EA-4F7A-4AE4-A9EA-690D91223637}"/>
              </a:ext>
            </a:extLst>
          </p:cNvPr>
          <p:cNvCxnSpPr/>
          <p:nvPr/>
        </p:nvCxnSpPr>
        <p:spPr>
          <a:xfrm>
            <a:off x="9067047" y="4148623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0D004A-E298-4AB6-91F5-FABFAEF6DDF5}"/>
              </a:ext>
            </a:extLst>
          </p:cNvPr>
          <p:cNvSpPr txBox="1"/>
          <p:nvPr/>
        </p:nvSpPr>
        <p:spPr>
          <a:xfrm>
            <a:off x="10245369" y="3276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400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6F3A6-19AB-4B4C-B9A9-6E1466364464}"/>
              </a:ext>
            </a:extLst>
          </p:cNvPr>
          <p:cNvSpPr txBox="1"/>
          <p:nvPr/>
        </p:nvSpPr>
        <p:spPr>
          <a:xfrm>
            <a:off x="3545097" y="51908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E38650-8A7B-47CB-A10A-A729941077AA}"/>
              </a:ext>
            </a:extLst>
          </p:cNvPr>
          <p:cNvCxnSpPr/>
          <p:nvPr/>
        </p:nvCxnSpPr>
        <p:spPr>
          <a:xfrm flipV="1">
            <a:off x="3794322" y="4609665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4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Deletion from LinkedList </a:t>
            </a:r>
            <a:r>
              <a:rPr lang="en-CA" sz="36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(deleting head)</a:t>
            </a:r>
            <a:endParaRPr sz="1800" b="0" i="0" u="none" strike="noStrike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809B2-0F95-4F89-88A8-E68D48B123CA}"/>
              </a:ext>
            </a:extLst>
          </p:cNvPr>
          <p:cNvSpPr txBox="1"/>
          <p:nvPr/>
        </p:nvSpPr>
        <p:spPr>
          <a:xfrm>
            <a:off x="1011726" y="169560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Fira Code" panose="020B0809050000020004" pitchFamily="49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delete</a:t>
            </a: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</a:rPr>
              <a:t>(2)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286E56-177B-487A-B077-7983CFD8C3D7}"/>
              </a:ext>
            </a:extLst>
          </p:cNvPr>
          <p:cNvGraphicFramePr>
            <a:graphicFrameLocks noGrp="1"/>
          </p:cNvGraphicFramePr>
          <p:nvPr/>
        </p:nvGraphicFramePr>
        <p:xfrm>
          <a:off x="1815815" y="3770684"/>
          <a:ext cx="9881261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9881261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01F308-09C9-4B02-85D3-FABEFA5F76AB}"/>
              </a:ext>
            </a:extLst>
          </p:cNvPr>
          <p:cNvSpPr txBox="1"/>
          <p:nvPr/>
        </p:nvSpPr>
        <p:spPr>
          <a:xfrm>
            <a:off x="5256907" y="5147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0E2A37B-66BF-40D2-9BA8-AC3B58B0FD2D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66073-ED0C-483D-9582-19FB6D855C85}"/>
              </a:ext>
            </a:extLst>
          </p:cNvPr>
          <p:cNvCxnSpPr>
            <a:stCxn id="8" idx="0"/>
          </p:cNvCxnSpPr>
          <p:nvPr/>
        </p:nvCxnSpPr>
        <p:spPr>
          <a:xfrm flipV="1">
            <a:off x="5605721" y="4566313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DC3BC2-5099-40AB-B6F6-3F9709E68422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4BB0-DE05-4FD1-92DF-EDBB140D85C5}"/>
              </a:ext>
            </a:extLst>
          </p:cNvPr>
          <p:cNvSpPr txBox="1"/>
          <p:nvPr/>
        </p:nvSpPr>
        <p:spPr>
          <a:xfrm>
            <a:off x="2738164" y="51832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FB415-FD69-4CF2-B663-BE584EC26BE0}"/>
              </a:ext>
            </a:extLst>
          </p:cNvPr>
          <p:cNvCxnSpPr/>
          <p:nvPr/>
        </p:nvCxnSpPr>
        <p:spPr>
          <a:xfrm flipV="1">
            <a:off x="2987389" y="460203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0E857-13A8-43D2-88C1-9F32C1CEF992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FFEE1-1259-4B49-991A-33A266396899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69CDB88-4DD7-4EA5-A284-4471EC885D30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66A21-6449-4012-B4FC-22BD14B10011}"/>
              </a:ext>
            </a:extLst>
          </p:cNvPr>
          <p:cNvCxnSpPr>
            <a:endCxn id="16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3105E-DA3F-4C25-8BFA-0844133BFB70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871DB7-C738-42BC-A1CD-B6BE9EE236F7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34B355-E6FC-4BB9-9C45-C4092135A2D5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5A1EF-6F8A-4F67-9593-7592C038C22D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A975DDA-6F10-4ED5-8BEC-43C9DC74FC07}"/>
              </a:ext>
            </a:extLst>
          </p:cNvPr>
          <p:cNvGraphicFramePr>
            <a:graphicFrameLocks noGrp="1"/>
          </p:cNvGraphicFramePr>
          <p:nvPr/>
        </p:nvGraphicFramePr>
        <p:xfrm>
          <a:off x="947681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723EA-4F7A-4AE4-A9EA-690D91223637}"/>
              </a:ext>
            </a:extLst>
          </p:cNvPr>
          <p:cNvCxnSpPr/>
          <p:nvPr/>
        </p:nvCxnSpPr>
        <p:spPr>
          <a:xfrm>
            <a:off x="9067047" y="4148623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0D004A-E298-4AB6-91F5-FABFAEF6DDF5}"/>
              </a:ext>
            </a:extLst>
          </p:cNvPr>
          <p:cNvSpPr txBox="1"/>
          <p:nvPr/>
        </p:nvSpPr>
        <p:spPr>
          <a:xfrm>
            <a:off x="10245369" y="3276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400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6F3A6-19AB-4B4C-B9A9-6E1466364464}"/>
              </a:ext>
            </a:extLst>
          </p:cNvPr>
          <p:cNvSpPr txBox="1"/>
          <p:nvPr/>
        </p:nvSpPr>
        <p:spPr>
          <a:xfrm>
            <a:off x="3545097" y="51908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E38650-8A7B-47CB-A10A-A729941077AA}"/>
              </a:ext>
            </a:extLst>
          </p:cNvPr>
          <p:cNvCxnSpPr/>
          <p:nvPr/>
        </p:nvCxnSpPr>
        <p:spPr>
          <a:xfrm flipV="1">
            <a:off x="3794322" y="4609665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FD0EE6D-83CC-46AA-B70A-46C00AA34FBE}"/>
              </a:ext>
            </a:extLst>
          </p:cNvPr>
          <p:cNvSpPr/>
          <p:nvPr/>
        </p:nvSpPr>
        <p:spPr>
          <a:xfrm>
            <a:off x="2309162" y="3464946"/>
            <a:ext cx="1440214" cy="1335752"/>
          </a:xfrm>
          <a:prstGeom prst="mathMultiply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Deletion from LinkedList </a:t>
            </a:r>
            <a:r>
              <a:rPr lang="en-CA" sz="36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(deleting non-head)</a:t>
            </a:r>
            <a:endParaRPr sz="1800" b="0" i="0" u="none" strike="noStrike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809B2-0F95-4F89-88A8-E68D48B123CA}"/>
              </a:ext>
            </a:extLst>
          </p:cNvPr>
          <p:cNvSpPr txBox="1"/>
          <p:nvPr/>
        </p:nvSpPr>
        <p:spPr>
          <a:xfrm>
            <a:off x="1011726" y="169560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Fira Code" panose="020B0809050000020004" pitchFamily="49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delete</a:t>
            </a: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</a:rPr>
              <a:t>(5)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286E56-177B-487A-B077-7983CFD8C3D7}"/>
              </a:ext>
            </a:extLst>
          </p:cNvPr>
          <p:cNvGraphicFramePr>
            <a:graphicFrameLocks noGrp="1"/>
          </p:cNvGraphicFramePr>
          <p:nvPr/>
        </p:nvGraphicFramePr>
        <p:xfrm>
          <a:off x="1815815" y="3770684"/>
          <a:ext cx="9881261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9881261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01F308-09C9-4B02-85D3-FABEFA5F76AB}"/>
              </a:ext>
            </a:extLst>
          </p:cNvPr>
          <p:cNvSpPr txBox="1"/>
          <p:nvPr/>
        </p:nvSpPr>
        <p:spPr>
          <a:xfrm>
            <a:off x="1815815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0E2A37B-66BF-40D2-9BA8-AC3B58B0FD2D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66073-ED0C-483D-9582-19FB6D855C85}"/>
              </a:ext>
            </a:extLst>
          </p:cNvPr>
          <p:cNvCxnSpPr>
            <a:stCxn id="8" idx="0"/>
          </p:cNvCxnSpPr>
          <p:nvPr/>
        </p:nvCxnSpPr>
        <p:spPr>
          <a:xfrm flipV="1">
            <a:off x="2164629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DC3BC2-5099-40AB-B6F6-3F9709E68422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4BB0-DE05-4FD1-92DF-EDBB140D85C5}"/>
              </a:ext>
            </a:extLst>
          </p:cNvPr>
          <p:cNvSpPr txBox="1"/>
          <p:nvPr/>
        </p:nvSpPr>
        <p:spPr>
          <a:xfrm>
            <a:off x="2738164" y="51832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FB415-FD69-4CF2-B663-BE584EC26BE0}"/>
              </a:ext>
            </a:extLst>
          </p:cNvPr>
          <p:cNvCxnSpPr/>
          <p:nvPr/>
        </p:nvCxnSpPr>
        <p:spPr>
          <a:xfrm flipV="1">
            <a:off x="2987389" y="460203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0E857-13A8-43D2-88C1-9F32C1CEF992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FFEE1-1259-4B49-991A-33A266396899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69CDB88-4DD7-4EA5-A284-4471EC885D30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66A21-6449-4012-B4FC-22BD14B10011}"/>
              </a:ext>
            </a:extLst>
          </p:cNvPr>
          <p:cNvCxnSpPr>
            <a:endCxn id="16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3105E-DA3F-4C25-8BFA-0844133BFB70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871DB7-C738-42BC-A1CD-B6BE9EE236F7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34B355-E6FC-4BB9-9C45-C4092135A2D5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5A1EF-6F8A-4F67-9593-7592C038C22D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A975DDA-6F10-4ED5-8BEC-43C9DC74FC07}"/>
              </a:ext>
            </a:extLst>
          </p:cNvPr>
          <p:cNvGraphicFramePr>
            <a:graphicFrameLocks noGrp="1"/>
          </p:cNvGraphicFramePr>
          <p:nvPr/>
        </p:nvGraphicFramePr>
        <p:xfrm>
          <a:off x="947681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723EA-4F7A-4AE4-A9EA-690D91223637}"/>
              </a:ext>
            </a:extLst>
          </p:cNvPr>
          <p:cNvCxnSpPr/>
          <p:nvPr/>
        </p:nvCxnSpPr>
        <p:spPr>
          <a:xfrm>
            <a:off x="9067047" y="4148623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0D004A-E298-4AB6-91F5-FABFAEF6DDF5}"/>
              </a:ext>
            </a:extLst>
          </p:cNvPr>
          <p:cNvSpPr txBox="1"/>
          <p:nvPr/>
        </p:nvSpPr>
        <p:spPr>
          <a:xfrm>
            <a:off x="10245369" y="3276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400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6F3A6-19AB-4B4C-B9A9-6E1466364464}"/>
              </a:ext>
            </a:extLst>
          </p:cNvPr>
          <p:cNvSpPr txBox="1"/>
          <p:nvPr/>
        </p:nvSpPr>
        <p:spPr>
          <a:xfrm>
            <a:off x="3545097" y="51908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E38650-8A7B-47CB-A10A-A729941077AA}"/>
              </a:ext>
            </a:extLst>
          </p:cNvPr>
          <p:cNvCxnSpPr/>
          <p:nvPr/>
        </p:nvCxnSpPr>
        <p:spPr>
          <a:xfrm flipV="1">
            <a:off x="3794322" y="4609665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47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Deletion from LinkedList </a:t>
            </a:r>
            <a:r>
              <a:rPr lang="en-CA" sz="36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(deleting non-head)</a:t>
            </a:r>
            <a:endParaRPr sz="1800" b="0" i="0" u="none" strike="noStrike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809B2-0F95-4F89-88A8-E68D48B123CA}"/>
              </a:ext>
            </a:extLst>
          </p:cNvPr>
          <p:cNvSpPr txBox="1"/>
          <p:nvPr/>
        </p:nvSpPr>
        <p:spPr>
          <a:xfrm>
            <a:off x="1011726" y="169560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Fira Code" panose="020B0809050000020004" pitchFamily="49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delete</a:t>
            </a: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</a:rPr>
              <a:t>(5)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286E56-177B-487A-B077-7983CFD8C3D7}"/>
              </a:ext>
            </a:extLst>
          </p:cNvPr>
          <p:cNvGraphicFramePr>
            <a:graphicFrameLocks noGrp="1"/>
          </p:cNvGraphicFramePr>
          <p:nvPr/>
        </p:nvGraphicFramePr>
        <p:xfrm>
          <a:off x="1815815" y="3770684"/>
          <a:ext cx="9881261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9881261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01F308-09C9-4B02-85D3-FABEFA5F76AB}"/>
              </a:ext>
            </a:extLst>
          </p:cNvPr>
          <p:cNvSpPr txBox="1"/>
          <p:nvPr/>
        </p:nvSpPr>
        <p:spPr>
          <a:xfrm>
            <a:off x="1815815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0E2A37B-66BF-40D2-9BA8-AC3B58B0FD2D}"/>
              </a:ext>
            </a:extLst>
          </p:cNvPr>
          <p:cNvGraphicFramePr>
            <a:graphicFrameLocks noGrp="1"/>
          </p:cNvGraphicFramePr>
          <p:nvPr/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66073-ED0C-483D-9582-19FB6D855C85}"/>
              </a:ext>
            </a:extLst>
          </p:cNvPr>
          <p:cNvCxnSpPr>
            <a:stCxn id="8" idx="0"/>
          </p:cNvCxnSpPr>
          <p:nvPr/>
        </p:nvCxnSpPr>
        <p:spPr>
          <a:xfrm flipV="1">
            <a:off x="2164629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DC3BC2-5099-40AB-B6F6-3F9709E68422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4BB0-DE05-4FD1-92DF-EDBB140D85C5}"/>
              </a:ext>
            </a:extLst>
          </p:cNvPr>
          <p:cNvSpPr txBox="1"/>
          <p:nvPr/>
        </p:nvSpPr>
        <p:spPr>
          <a:xfrm>
            <a:off x="5345563" y="52057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FB415-FD69-4CF2-B663-BE584EC26BE0}"/>
              </a:ext>
            </a:extLst>
          </p:cNvPr>
          <p:cNvCxnSpPr/>
          <p:nvPr/>
        </p:nvCxnSpPr>
        <p:spPr>
          <a:xfrm flipV="1">
            <a:off x="5594788" y="4624577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0E857-13A8-43D2-88C1-9F32C1CEF992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FFEE1-1259-4B49-991A-33A266396899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69CDB88-4DD7-4EA5-A284-4471EC885D30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66A21-6449-4012-B4FC-22BD14B10011}"/>
              </a:ext>
            </a:extLst>
          </p:cNvPr>
          <p:cNvCxnSpPr>
            <a:endCxn id="16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3105E-DA3F-4C25-8BFA-0844133BFB70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871DB7-C738-42BC-A1CD-B6BE9EE236F7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34B355-E6FC-4BB9-9C45-C4092135A2D5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5A1EF-6F8A-4F67-9593-7592C038C22D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A975DDA-6F10-4ED5-8BEC-43C9DC74FC07}"/>
              </a:ext>
            </a:extLst>
          </p:cNvPr>
          <p:cNvGraphicFramePr>
            <a:graphicFrameLocks noGrp="1"/>
          </p:cNvGraphicFramePr>
          <p:nvPr/>
        </p:nvGraphicFramePr>
        <p:xfrm>
          <a:off x="947681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723EA-4F7A-4AE4-A9EA-690D91223637}"/>
              </a:ext>
            </a:extLst>
          </p:cNvPr>
          <p:cNvCxnSpPr/>
          <p:nvPr/>
        </p:nvCxnSpPr>
        <p:spPr>
          <a:xfrm>
            <a:off x="9067047" y="4148623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0D004A-E298-4AB6-91F5-FABFAEF6DDF5}"/>
              </a:ext>
            </a:extLst>
          </p:cNvPr>
          <p:cNvSpPr txBox="1"/>
          <p:nvPr/>
        </p:nvSpPr>
        <p:spPr>
          <a:xfrm>
            <a:off x="10245369" y="3276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400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6F3A6-19AB-4B4C-B9A9-6E1466364464}"/>
              </a:ext>
            </a:extLst>
          </p:cNvPr>
          <p:cNvSpPr txBox="1"/>
          <p:nvPr/>
        </p:nvSpPr>
        <p:spPr>
          <a:xfrm>
            <a:off x="3545097" y="51908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E38650-8A7B-47CB-A10A-A729941077AA}"/>
              </a:ext>
            </a:extLst>
          </p:cNvPr>
          <p:cNvCxnSpPr/>
          <p:nvPr/>
        </p:nvCxnSpPr>
        <p:spPr>
          <a:xfrm flipV="1">
            <a:off x="3794322" y="4609665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Deletion from LinkedList </a:t>
            </a:r>
            <a:r>
              <a:rPr lang="en-CA" sz="36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(deleting non-head)</a:t>
            </a:r>
            <a:endParaRPr sz="1800" b="0" i="0" u="none" strike="noStrike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809B2-0F95-4F89-88A8-E68D48B123CA}"/>
              </a:ext>
            </a:extLst>
          </p:cNvPr>
          <p:cNvSpPr txBox="1"/>
          <p:nvPr/>
        </p:nvSpPr>
        <p:spPr>
          <a:xfrm>
            <a:off x="1011726" y="169560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Fira Code" panose="020B0809050000020004" pitchFamily="49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</a:rPr>
              <a:t>delete</a:t>
            </a: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</a:rPr>
              <a:t>(5)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286E56-177B-487A-B077-7983CFD8C3D7}"/>
              </a:ext>
            </a:extLst>
          </p:cNvPr>
          <p:cNvGraphicFramePr>
            <a:graphicFrameLocks noGrp="1"/>
          </p:cNvGraphicFramePr>
          <p:nvPr/>
        </p:nvGraphicFramePr>
        <p:xfrm>
          <a:off x="1815815" y="3770684"/>
          <a:ext cx="9881261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9881261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01F308-09C9-4B02-85D3-FABEFA5F76AB}"/>
              </a:ext>
            </a:extLst>
          </p:cNvPr>
          <p:cNvSpPr txBox="1"/>
          <p:nvPr/>
        </p:nvSpPr>
        <p:spPr>
          <a:xfrm>
            <a:off x="1815815" y="51893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0E2A37B-66BF-40D2-9BA8-AC3B58B0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59234"/>
              </p:ext>
            </p:extLst>
          </p:nvPr>
        </p:nvGraphicFramePr>
        <p:xfrm>
          <a:off x="2016155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66073-ED0C-483D-9582-19FB6D855C85}"/>
              </a:ext>
            </a:extLst>
          </p:cNvPr>
          <p:cNvCxnSpPr>
            <a:stCxn id="8" idx="0"/>
          </p:cNvCxnSpPr>
          <p:nvPr/>
        </p:nvCxnSpPr>
        <p:spPr>
          <a:xfrm flipV="1">
            <a:off x="2164629" y="460821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DC3BC2-5099-40AB-B6F6-3F9709E68422}"/>
              </a:ext>
            </a:extLst>
          </p:cNvPr>
          <p:cNvSpPr txBox="1"/>
          <p:nvPr/>
        </p:nvSpPr>
        <p:spPr>
          <a:xfrm>
            <a:off x="262612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4BB0-DE05-4FD1-92DF-EDBB140D85C5}"/>
              </a:ext>
            </a:extLst>
          </p:cNvPr>
          <p:cNvSpPr txBox="1"/>
          <p:nvPr/>
        </p:nvSpPr>
        <p:spPr>
          <a:xfrm>
            <a:off x="5345563" y="52057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FB415-FD69-4CF2-B663-BE584EC26BE0}"/>
              </a:ext>
            </a:extLst>
          </p:cNvPr>
          <p:cNvCxnSpPr/>
          <p:nvPr/>
        </p:nvCxnSpPr>
        <p:spPr>
          <a:xfrm flipV="1">
            <a:off x="5594788" y="4624577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0E857-13A8-43D2-88C1-9F32C1CEF992}"/>
              </a:ext>
            </a:extLst>
          </p:cNvPr>
          <p:cNvSpPr txBox="1"/>
          <p:nvPr/>
        </p:nvSpPr>
        <p:spPr>
          <a:xfrm>
            <a:off x="2176337" y="3550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FFEE1-1259-4B49-991A-33A266396899}"/>
              </a:ext>
            </a:extLst>
          </p:cNvPr>
          <p:cNvSpPr txBox="1"/>
          <p:nvPr/>
        </p:nvSpPr>
        <p:spPr>
          <a:xfrm>
            <a:off x="3221133" y="355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69CDB88-4DD7-4EA5-A284-4471EC885D30}"/>
              </a:ext>
            </a:extLst>
          </p:cNvPr>
          <p:cNvGraphicFramePr>
            <a:graphicFrameLocks noGrp="1"/>
          </p:cNvGraphicFramePr>
          <p:nvPr/>
        </p:nvGraphicFramePr>
        <p:xfrm>
          <a:off x="451038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66A21-6449-4012-B4FC-22BD14B10011}"/>
              </a:ext>
            </a:extLst>
          </p:cNvPr>
          <p:cNvCxnSpPr>
            <a:endCxn id="16" idx="1"/>
          </p:cNvCxnSpPr>
          <p:nvPr/>
        </p:nvCxnSpPr>
        <p:spPr>
          <a:xfrm>
            <a:off x="4078585" y="4135128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23105E-DA3F-4C25-8BFA-0844133BFB70}"/>
              </a:ext>
            </a:extLst>
          </p:cNvPr>
          <p:cNvSpPr txBox="1"/>
          <p:nvPr/>
        </p:nvSpPr>
        <p:spPr>
          <a:xfrm>
            <a:off x="5256907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871DB7-C738-42BC-A1CD-B6BE9EE236F7}"/>
              </a:ext>
            </a:extLst>
          </p:cNvPr>
          <p:cNvGraphicFramePr>
            <a:graphicFrameLocks noGrp="1"/>
          </p:cNvGraphicFramePr>
          <p:nvPr/>
        </p:nvGraphicFramePr>
        <p:xfrm>
          <a:off x="7004617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400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34B355-E6FC-4BB9-9C45-C4092135A2D5}"/>
              </a:ext>
            </a:extLst>
          </p:cNvPr>
          <p:cNvSpPr txBox="1"/>
          <p:nvPr/>
        </p:nvSpPr>
        <p:spPr>
          <a:xfrm>
            <a:off x="7751138" y="32763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300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5A1EF-6F8A-4F67-9593-7592C038C22D}"/>
              </a:ext>
            </a:extLst>
          </p:cNvPr>
          <p:cNvCxnSpPr/>
          <p:nvPr/>
        </p:nvCxnSpPr>
        <p:spPr>
          <a:xfrm>
            <a:off x="6594684" y="4132822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A975DDA-6F10-4ED5-8BEC-43C9DC74FC07}"/>
              </a:ext>
            </a:extLst>
          </p:cNvPr>
          <p:cNvGraphicFramePr>
            <a:graphicFrameLocks noGrp="1"/>
          </p:cNvGraphicFramePr>
          <p:nvPr/>
        </p:nvGraphicFramePr>
        <p:xfrm>
          <a:off x="9476816" y="3949708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9723EA-4F7A-4AE4-A9EA-690D91223637}"/>
              </a:ext>
            </a:extLst>
          </p:cNvPr>
          <p:cNvCxnSpPr/>
          <p:nvPr/>
        </p:nvCxnSpPr>
        <p:spPr>
          <a:xfrm>
            <a:off x="9067047" y="4148623"/>
            <a:ext cx="43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0D004A-E298-4AB6-91F5-FABFAEF6DDF5}"/>
              </a:ext>
            </a:extLst>
          </p:cNvPr>
          <p:cNvSpPr txBox="1"/>
          <p:nvPr/>
        </p:nvSpPr>
        <p:spPr>
          <a:xfrm>
            <a:off x="10245369" y="3276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400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6F3A6-19AB-4B4C-B9A9-6E1466364464}"/>
              </a:ext>
            </a:extLst>
          </p:cNvPr>
          <p:cNvSpPr txBox="1"/>
          <p:nvPr/>
        </p:nvSpPr>
        <p:spPr>
          <a:xfrm>
            <a:off x="3545097" y="51908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E38650-8A7B-47CB-A10A-A729941077AA}"/>
              </a:ext>
            </a:extLst>
          </p:cNvPr>
          <p:cNvCxnSpPr/>
          <p:nvPr/>
        </p:nvCxnSpPr>
        <p:spPr>
          <a:xfrm flipV="1">
            <a:off x="3794322" y="4609665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4C92149-6A5A-4B60-B88F-837863C5872A}"/>
              </a:ext>
            </a:extLst>
          </p:cNvPr>
          <p:cNvCxnSpPr>
            <a:stCxn id="15" idx="0"/>
            <a:endCxn id="20" idx="0"/>
          </p:cNvCxnSpPr>
          <p:nvPr/>
        </p:nvCxnSpPr>
        <p:spPr>
          <a:xfrm rot="5400000" flipH="1" flipV="1">
            <a:off x="5646564" y="1161258"/>
            <a:ext cx="274178" cy="4504357"/>
          </a:xfrm>
          <a:prstGeom prst="curvedConnector3">
            <a:avLst>
              <a:gd name="adj1" fmla="val 1833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75A31C5B-DDB2-48EA-A6B4-BC1D49A8F58E}"/>
              </a:ext>
            </a:extLst>
          </p:cNvPr>
          <p:cNvSpPr/>
          <p:nvPr/>
        </p:nvSpPr>
        <p:spPr>
          <a:xfrm>
            <a:off x="4821493" y="3480747"/>
            <a:ext cx="1440214" cy="1335752"/>
          </a:xfrm>
          <a:prstGeom prst="mathMultiply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5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233" name="Google Shape;233;p33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</a:t>
            </a: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 Applications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 Implementation</a:t>
            </a: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LinkedList</a:t>
            </a:r>
            <a:endParaRPr lang="en-CA"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Link List is a series of nodes.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These nodes do not require to be in adjacent memory locations.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Each node contains the address of its successor node.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Linked List</a:t>
            </a:r>
            <a:endParaRPr lang="en-CA"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8611D-A216-4514-AA06-672E46B3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7" y="3048000"/>
            <a:ext cx="713590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Linked List</a:t>
            </a:r>
            <a:endParaRPr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 Link to the successor is normally called a Next Link.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Next Link to the last node will be a null pointer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 nodes can be inserted or removed from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22539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120" name="Google Shape;120;p1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LinkedList Applications</a:t>
            </a:r>
            <a:endParaRPr sz="1800" b="0" i="0" u="none" strike="noStrike" cap="none"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Memory Management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File Management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Image Viewers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Browser Back and Forward operations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Music Player</a:t>
            </a:r>
          </a:p>
        </p:txBody>
      </p:sp>
    </p:spTree>
    <p:extLst>
      <p:ext uri="{BB962C8B-B14F-4D97-AF65-F5344CB8AC3E}">
        <p14:creationId xmlns:p14="http://schemas.microsoft.com/office/powerpoint/2010/main" val="26075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12C19-D074-40E5-9870-47423B38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7" y="2568388"/>
            <a:ext cx="7135906" cy="1721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1340-3DD3-4C0A-8BCE-E6B732934FD9}"/>
              </a:ext>
            </a:extLst>
          </p:cNvPr>
          <p:cNvSpPr txBox="1"/>
          <p:nvPr/>
        </p:nvSpPr>
        <p:spPr>
          <a:xfrm>
            <a:off x="5036526" y="24294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Currently List is empty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1815816" y="310418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 = null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LinkedList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list = </a:t>
            </a:r>
            <a:r>
              <a:rPr lang="en-US" sz="1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LinkedList();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030FAE12-EE5E-482E-A5B0-33E3BB8FF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2845"/>
              </p:ext>
            </p:extLst>
          </p:nvPr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LinkedList</a:t>
            </a:r>
            <a:endParaRPr sz="1800" b="0" i="0" u="none" strike="noStrike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68EE9-4F0A-4D3A-BB9D-AE6265B898A3}"/>
              </a:ext>
            </a:extLst>
          </p:cNvPr>
          <p:cNvSpPr txBox="1"/>
          <p:nvPr/>
        </p:nvSpPr>
        <p:spPr>
          <a:xfrm>
            <a:off x="1815816" y="310418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 = null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2B969-DDB4-4520-9D05-54DF1C7C1F23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(2);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DD496C2-BDD0-4363-8C83-DF54664FD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21341"/>
              </p:ext>
            </p:extLst>
          </p:nvPr>
        </p:nvGraphicFramePr>
        <p:xfrm>
          <a:off x="6572816" y="1766020"/>
          <a:ext cx="2062430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1031215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1031215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DB50FE-1530-4F2E-8772-3F364C4DCF15}"/>
              </a:ext>
            </a:extLst>
          </p:cNvPr>
          <p:cNvSpPr txBox="1"/>
          <p:nvPr/>
        </p:nvSpPr>
        <p:spPr>
          <a:xfrm>
            <a:off x="8959001" y="17660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5FFFB-D837-457F-BC96-B31A55C5DE41}"/>
              </a:ext>
            </a:extLst>
          </p:cNvPr>
          <p:cNvSpPr txBox="1"/>
          <p:nvPr/>
        </p:nvSpPr>
        <p:spPr>
          <a:xfrm>
            <a:off x="6810585" y="22597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47A3C-3EBE-41F3-9ADE-AD2B8BBF45C9}"/>
              </a:ext>
            </a:extLst>
          </p:cNvPr>
          <p:cNvSpPr txBox="1"/>
          <p:nvPr/>
        </p:nvSpPr>
        <p:spPr>
          <a:xfrm>
            <a:off x="7912729" y="225971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319211B3-FE1F-4811-9F3A-6B9476998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2845"/>
              </p:ext>
            </p:extLst>
          </p:nvPr>
        </p:nvGraphicFramePr>
        <p:xfrm>
          <a:off x="1815816" y="3770684"/>
          <a:ext cx="8128000" cy="728888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0431253"/>
                    </a:ext>
                  </a:extLst>
                </a:gridCol>
              </a:tblGrid>
              <a:tr h="728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995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3FD5F2-A0F6-4C27-BC47-35D8442F2745}"/>
              </a:ext>
            </a:extLst>
          </p:cNvPr>
          <p:cNvSpPr txBox="1"/>
          <p:nvPr/>
        </p:nvSpPr>
        <p:spPr>
          <a:xfrm>
            <a:off x="7319337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0953171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574</Words>
  <Application>Microsoft Office PowerPoint</Application>
  <PresentationFormat>Widescreen</PresentationFormat>
  <Paragraphs>331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Ubuntu</vt:lpstr>
      <vt:lpstr>Calibri</vt:lpstr>
      <vt:lpstr>Tahoma</vt:lpstr>
      <vt:lpstr>Arial</vt:lpstr>
      <vt:lpstr>Fira Code</vt:lpstr>
      <vt:lpstr>3_Custom Design</vt:lpstr>
      <vt:lpstr>8_Custom Design</vt:lpstr>
      <vt:lpstr>Linked List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Razi</dc:creator>
  <cp:lastModifiedBy>Razi Iqbal</cp:lastModifiedBy>
  <cp:revision>46</cp:revision>
  <dcterms:modified xsi:type="dcterms:W3CDTF">2022-10-17T15:15:40Z</dcterms:modified>
</cp:coreProperties>
</file>