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0"/>
  </p:notesMasterIdLst>
  <p:sldIdLst>
    <p:sldId id="256" r:id="rId3"/>
    <p:sldId id="257" r:id="rId4"/>
    <p:sldId id="258" r:id="rId5"/>
    <p:sldId id="280" r:id="rId6"/>
    <p:sldId id="281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18" r:id="rId29"/>
    <p:sldId id="293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279" r:id="rId38"/>
    <p:sldId id="327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Ubuntu" panose="020B0504030602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3FAD3C-0759-48AE-963B-90CF36C190EF}">
  <a:tblStyle styleId="{283FAD3C-0759-48AE-963B-90CF36C19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903088_0_7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903088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69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85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0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37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3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490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090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355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5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20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80903088_0_645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180903088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869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616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707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956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013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851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553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763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75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390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023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440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485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0196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991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35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96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48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64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62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34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87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Sorting 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5242876" y="242316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4806699" y="324499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62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 with 2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1 is Smaller          1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C55BD28E-20AF-4A3E-9438-759D4C5DFEAE}"/>
              </a:ext>
            </a:extLst>
          </p:cNvPr>
          <p:cNvSpPr/>
          <p:nvPr/>
        </p:nvSpPr>
        <p:spPr>
          <a:xfrm rot="5162720">
            <a:off x="4970955" y="1060469"/>
            <a:ext cx="1689258" cy="30865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5242876" y="242316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4806699" y="324499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62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 with 4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1 is Smaller          1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C55BD28E-20AF-4A3E-9438-759D4C5DFEAE}"/>
              </a:ext>
            </a:extLst>
          </p:cNvPr>
          <p:cNvSpPr/>
          <p:nvPr/>
        </p:nvSpPr>
        <p:spPr>
          <a:xfrm rot="5162720">
            <a:off x="5271985" y="403231"/>
            <a:ext cx="1480389" cy="45111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5242876" y="242316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4806699" y="324499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62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 with 3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1 is Smaller          1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C55BD28E-20AF-4A3E-9438-759D4C5DFEAE}"/>
              </a:ext>
            </a:extLst>
          </p:cNvPr>
          <p:cNvSpPr/>
          <p:nvPr/>
        </p:nvSpPr>
        <p:spPr>
          <a:xfrm rot="5162720">
            <a:off x="5222939" y="-527524"/>
            <a:ext cx="1517488" cy="641401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88177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After reaching the end. The smallest is moved to index 0 by swapping.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6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39378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3166160" y="237744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2729983" y="319927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649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A smallest number next to recently set index is selected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2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3166160" y="237744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2729983" y="319927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10 with 8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8 is Smaller          8 becomes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48DFDB-23F4-417E-987C-B7122E2DE818}"/>
              </a:ext>
            </a:extLst>
          </p:cNvPr>
          <p:cNvSpPr/>
          <p:nvPr/>
        </p:nvSpPr>
        <p:spPr>
          <a:xfrm rot="5162720">
            <a:off x="2846196" y="2015404"/>
            <a:ext cx="1801466" cy="9635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4165440" y="2403918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3729263" y="322575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10 with 8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8 is Smaller          8 becomes Smallest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0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4165440" y="2403918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3729263" y="322575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8 with 7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7 is Smaller          7 becomes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41700A6-1B86-44C2-898E-B42227FA3341}"/>
              </a:ext>
            </a:extLst>
          </p:cNvPr>
          <p:cNvSpPr/>
          <p:nvPr/>
        </p:nvSpPr>
        <p:spPr>
          <a:xfrm rot="5162720">
            <a:off x="3807461" y="2015404"/>
            <a:ext cx="1801466" cy="9635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5143848" y="240509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4707671" y="322692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8 with 7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7 is Smaller          7 becomes Smallest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5143848" y="240509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4707671" y="322692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62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7 with 9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7 is Smaller          7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F3F572B-48BD-45B1-8ADC-964F0F4D5623}"/>
              </a:ext>
            </a:extLst>
          </p:cNvPr>
          <p:cNvSpPr/>
          <p:nvPr/>
        </p:nvSpPr>
        <p:spPr>
          <a:xfrm rot="5162720">
            <a:off x="4785868" y="2015403"/>
            <a:ext cx="1801466" cy="9635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4" name="Google Shape;84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indent="-381000">
              <a:buClr>
                <a:srgbClr val="40458C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</a:p>
          <a:p>
            <a:pPr marL="914400" indent="-381000">
              <a:buClr>
                <a:srgbClr val="40458C"/>
              </a:buClr>
              <a:buSzPts val="24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5143848" y="240509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4707671" y="322692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7 with 2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2 is Smaller          2 becomes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F3F572B-48BD-45B1-8ADC-964F0F4D5623}"/>
              </a:ext>
            </a:extLst>
          </p:cNvPr>
          <p:cNvSpPr/>
          <p:nvPr/>
        </p:nvSpPr>
        <p:spPr>
          <a:xfrm rot="5162720">
            <a:off x="5005260" y="1229393"/>
            <a:ext cx="1626743" cy="27949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5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7192104" y="2444496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6755927" y="326633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7 with 2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2 is Smaller          2 becomes Smallest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1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7192104" y="2444496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6755927" y="326633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62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2 with 4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2 is Smaller          2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2F9D17C-72D5-4C6E-97DC-7B4FECFD9DF5}"/>
              </a:ext>
            </a:extLst>
          </p:cNvPr>
          <p:cNvSpPr/>
          <p:nvPr/>
        </p:nvSpPr>
        <p:spPr>
          <a:xfrm rot="5162720">
            <a:off x="6834125" y="2023863"/>
            <a:ext cx="1801466" cy="9635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Iteration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4753B-CD0A-40F0-9965-2766724BF5E9}"/>
              </a:ext>
            </a:extLst>
          </p:cNvPr>
          <p:cNvCxnSpPr/>
          <p:nvPr/>
        </p:nvCxnSpPr>
        <p:spPr>
          <a:xfrm flipV="1">
            <a:off x="7192104" y="2444496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5EDC72-099D-4D17-A509-BAFD97E6946D}"/>
              </a:ext>
            </a:extLst>
          </p:cNvPr>
          <p:cNvSpPr txBox="1"/>
          <p:nvPr/>
        </p:nvSpPr>
        <p:spPr>
          <a:xfrm>
            <a:off x="6755927" y="326633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46CB-6C99-4D8C-BC74-516480B7A5D3}"/>
              </a:ext>
            </a:extLst>
          </p:cNvPr>
          <p:cNvSpPr txBox="1"/>
          <p:nvPr/>
        </p:nvSpPr>
        <p:spPr>
          <a:xfrm>
            <a:off x="2245718" y="4258084"/>
            <a:ext cx="762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2 with 3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2 is Smaller          2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2F9D17C-72D5-4C6E-97DC-7B4FECFD9DF5}"/>
              </a:ext>
            </a:extLst>
          </p:cNvPr>
          <p:cNvSpPr/>
          <p:nvPr/>
        </p:nvSpPr>
        <p:spPr>
          <a:xfrm rot="5162720">
            <a:off x="7023152" y="1223198"/>
            <a:ext cx="1708808" cy="2803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77466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After reaching the end. The smallest is moved to index 1 by swapping.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04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56569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638910" y="3938044"/>
            <a:ext cx="5267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The process continues till the array is sorted.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99DA5640-F1FD-4BEC-801E-3EE1919DB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18391"/>
              </p:ext>
            </p:extLst>
          </p:nvPr>
        </p:nvGraphicFramePr>
        <p:xfrm>
          <a:off x="1675384" y="503185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2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 most cases the insertion sort is the best of the elementary sorts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Time Complexity of Insertion Sort is O(n^2) because of comparisons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Space Complexity is O(1)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1558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987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lang="en-CA"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A47D87-BD04-496C-BAE7-2A55AFC2AE2B}"/>
              </a:ext>
            </a:extLst>
          </p:cNvPr>
          <p:cNvSpPr txBox="1"/>
          <p:nvPr/>
        </p:nvSpPr>
        <p:spPr>
          <a:xfrm>
            <a:off x="3469816" y="4589951"/>
            <a:ext cx="502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Divide array into sorted and unsorted parts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356070-AA28-4428-98EE-662CAD88815B}"/>
              </a:ext>
            </a:extLst>
          </p:cNvPr>
          <p:cNvCxnSpPr/>
          <p:nvPr/>
        </p:nvCxnSpPr>
        <p:spPr>
          <a:xfrm>
            <a:off x="2606040" y="1179576"/>
            <a:ext cx="0" cy="1911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8820F-4AFD-4DF9-8210-7B0BC9F60A13}"/>
              </a:ext>
            </a:extLst>
          </p:cNvPr>
          <p:cNvCxnSpPr/>
          <p:nvPr/>
        </p:nvCxnSpPr>
        <p:spPr>
          <a:xfrm flipV="1">
            <a:off x="2029265" y="260716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78033-9352-411C-883D-B9FC50737253}"/>
              </a:ext>
            </a:extLst>
          </p:cNvPr>
          <p:cNvSpPr txBox="1"/>
          <p:nvPr/>
        </p:nvSpPr>
        <p:spPr>
          <a:xfrm>
            <a:off x="1673238" y="342900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Sorted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836EF4-EC13-4B73-9ADF-E05E070B8BAF}"/>
              </a:ext>
            </a:extLst>
          </p:cNvPr>
          <p:cNvCxnSpPr/>
          <p:nvPr/>
        </p:nvCxnSpPr>
        <p:spPr>
          <a:xfrm flipV="1">
            <a:off x="3370430" y="260716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DC3BFC-B991-4CF3-91C3-05138C70CAD6}"/>
              </a:ext>
            </a:extLst>
          </p:cNvPr>
          <p:cNvSpPr txBox="1"/>
          <p:nvPr/>
        </p:nvSpPr>
        <p:spPr>
          <a:xfrm>
            <a:off x="3014403" y="34290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8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lang="en-CA"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A47D87-BD04-496C-BAE7-2A55AFC2AE2B}"/>
              </a:ext>
            </a:extLst>
          </p:cNvPr>
          <p:cNvSpPr txBox="1"/>
          <p:nvPr/>
        </p:nvSpPr>
        <p:spPr>
          <a:xfrm>
            <a:off x="3469816" y="4589951"/>
            <a:ext cx="6569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10 with 7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Place 10 right of 7 in sorted part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356070-AA28-4428-98EE-662CAD88815B}"/>
              </a:ext>
            </a:extLst>
          </p:cNvPr>
          <p:cNvCxnSpPr/>
          <p:nvPr/>
        </p:nvCxnSpPr>
        <p:spPr>
          <a:xfrm>
            <a:off x="2606040" y="1179576"/>
            <a:ext cx="0" cy="1911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8820F-4AFD-4DF9-8210-7B0BC9F60A13}"/>
              </a:ext>
            </a:extLst>
          </p:cNvPr>
          <p:cNvCxnSpPr/>
          <p:nvPr/>
        </p:nvCxnSpPr>
        <p:spPr>
          <a:xfrm flipV="1">
            <a:off x="3144833" y="253401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78033-9352-411C-883D-B9FC50737253}"/>
              </a:ext>
            </a:extLst>
          </p:cNvPr>
          <p:cNvSpPr txBox="1"/>
          <p:nvPr/>
        </p:nvSpPr>
        <p:spPr>
          <a:xfrm>
            <a:off x="1605599" y="122548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C3BFC-B991-4CF3-91C3-05138C70CAD6}"/>
              </a:ext>
            </a:extLst>
          </p:cNvPr>
          <p:cNvSpPr txBox="1"/>
          <p:nvPr/>
        </p:nvSpPr>
        <p:spPr>
          <a:xfrm>
            <a:off x="2875191" y="124058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Unsorted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6C25E40-FCB4-4553-B216-046427A8492C}"/>
              </a:ext>
            </a:extLst>
          </p:cNvPr>
          <p:cNvSpPr/>
          <p:nvPr/>
        </p:nvSpPr>
        <p:spPr>
          <a:xfrm rot="9751547">
            <a:off x="1751635" y="790775"/>
            <a:ext cx="1708808" cy="2803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5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 selection sort improves on the bubble sort by reducing the number of swaps necessary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Time Complexity of Selection Sort is O(n^2) because of comparisons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Space Complexity is O(1)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lang="en-CA"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A47D87-BD04-496C-BAE7-2A55AFC2AE2B}"/>
              </a:ext>
            </a:extLst>
          </p:cNvPr>
          <p:cNvSpPr txBox="1"/>
          <p:nvPr/>
        </p:nvSpPr>
        <p:spPr>
          <a:xfrm>
            <a:off x="3469816" y="4589951"/>
            <a:ext cx="6569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10 with 7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Place 10 right of 7 in sorted part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356070-AA28-4428-98EE-662CAD88815B}"/>
              </a:ext>
            </a:extLst>
          </p:cNvPr>
          <p:cNvCxnSpPr/>
          <p:nvPr/>
        </p:nvCxnSpPr>
        <p:spPr>
          <a:xfrm>
            <a:off x="3630168" y="1089259"/>
            <a:ext cx="0" cy="1911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8820F-4AFD-4DF9-8210-7B0BC9F60A13}"/>
              </a:ext>
            </a:extLst>
          </p:cNvPr>
          <p:cNvCxnSpPr/>
          <p:nvPr/>
        </p:nvCxnSpPr>
        <p:spPr>
          <a:xfrm flipV="1">
            <a:off x="3144833" y="253401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78033-9352-411C-883D-B9FC50737253}"/>
              </a:ext>
            </a:extLst>
          </p:cNvPr>
          <p:cNvSpPr txBox="1"/>
          <p:nvPr/>
        </p:nvSpPr>
        <p:spPr>
          <a:xfrm>
            <a:off x="1605599" y="122548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C3BFC-B991-4CF3-91C3-05138C70CAD6}"/>
              </a:ext>
            </a:extLst>
          </p:cNvPr>
          <p:cNvSpPr txBox="1"/>
          <p:nvPr/>
        </p:nvSpPr>
        <p:spPr>
          <a:xfrm>
            <a:off x="3944024" y="124086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Unsorted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6C25E40-FCB4-4553-B216-046427A8492C}"/>
              </a:ext>
            </a:extLst>
          </p:cNvPr>
          <p:cNvSpPr/>
          <p:nvPr/>
        </p:nvSpPr>
        <p:spPr>
          <a:xfrm rot="9751547">
            <a:off x="1751635" y="790775"/>
            <a:ext cx="1708808" cy="2803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6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lang="en-CA"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A47D87-BD04-496C-BAE7-2A55AFC2AE2B}"/>
              </a:ext>
            </a:extLst>
          </p:cNvPr>
          <p:cNvSpPr txBox="1"/>
          <p:nvPr/>
        </p:nvSpPr>
        <p:spPr>
          <a:xfrm>
            <a:off x="2439928" y="4721971"/>
            <a:ext cx="8688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8 with 7 and 10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Place 8 right of 7 and left of 10 in sorted part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356070-AA28-4428-98EE-662CAD88815B}"/>
              </a:ext>
            </a:extLst>
          </p:cNvPr>
          <p:cNvCxnSpPr/>
          <p:nvPr/>
        </p:nvCxnSpPr>
        <p:spPr>
          <a:xfrm>
            <a:off x="3630168" y="1089259"/>
            <a:ext cx="0" cy="1911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8820F-4AFD-4DF9-8210-7B0BC9F60A13}"/>
              </a:ext>
            </a:extLst>
          </p:cNvPr>
          <p:cNvCxnSpPr/>
          <p:nvPr/>
        </p:nvCxnSpPr>
        <p:spPr>
          <a:xfrm flipV="1">
            <a:off x="4201313" y="2451715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78033-9352-411C-883D-B9FC50737253}"/>
              </a:ext>
            </a:extLst>
          </p:cNvPr>
          <p:cNvSpPr txBox="1"/>
          <p:nvPr/>
        </p:nvSpPr>
        <p:spPr>
          <a:xfrm>
            <a:off x="1605599" y="122548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C3BFC-B991-4CF3-91C3-05138C70CAD6}"/>
              </a:ext>
            </a:extLst>
          </p:cNvPr>
          <p:cNvSpPr txBox="1"/>
          <p:nvPr/>
        </p:nvSpPr>
        <p:spPr>
          <a:xfrm>
            <a:off x="3944024" y="124086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Unsorted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6C25E40-FCB4-4553-B216-046427A8492C}"/>
              </a:ext>
            </a:extLst>
          </p:cNvPr>
          <p:cNvSpPr/>
          <p:nvPr/>
        </p:nvSpPr>
        <p:spPr>
          <a:xfrm rot="9751547">
            <a:off x="2775764" y="734171"/>
            <a:ext cx="1708808" cy="2803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B088A79-A60B-49E8-A969-E4A5A25C8A4B}"/>
              </a:ext>
            </a:extLst>
          </p:cNvPr>
          <p:cNvSpPr/>
          <p:nvPr/>
        </p:nvSpPr>
        <p:spPr>
          <a:xfrm rot="9751547">
            <a:off x="1815605" y="582544"/>
            <a:ext cx="3564264" cy="30235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lang="en-CA"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36986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A47D87-BD04-496C-BAE7-2A55AFC2AE2B}"/>
              </a:ext>
            </a:extLst>
          </p:cNvPr>
          <p:cNvSpPr txBox="1"/>
          <p:nvPr/>
        </p:nvSpPr>
        <p:spPr>
          <a:xfrm>
            <a:off x="2439928" y="4721971"/>
            <a:ext cx="847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8 with 7 and 10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Place 8 right of 7 and left of 8 in sorted part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356070-AA28-4428-98EE-662CAD88815B}"/>
              </a:ext>
            </a:extLst>
          </p:cNvPr>
          <p:cNvCxnSpPr/>
          <p:nvPr/>
        </p:nvCxnSpPr>
        <p:spPr>
          <a:xfrm>
            <a:off x="4645152" y="1044662"/>
            <a:ext cx="0" cy="1911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78033-9352-411C-883D-B9FC50737253}"/>
              </a:ext>
            </a:extLst>
          </p:cNvPr>
          <p:cNvSpPr txBox="1"/>
          <p:nvPr/>
        </p:nvSpPr>
        <p:spPr>
          <a:xfrm>
            <a:off x="1605599" y="122548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C3BFC-B991-4CF3-91C3-05138C70CAD6}"/>
              </a:ext>
            </a:extLst>
          </p:cNvPr>
          <p:cNvSpPr txBox="1"/>
          <p:nvPr/>
        </p:nvSpPr>
        <p:spPr>
          <a:xfrm>
            <a:off x="5002450" y="125019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72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lang="en-CA"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A47D87-BD04-496C-BAE7-2A55AFC2AE2B}"/>
              </a:ext>
            </a:extLst>
          </p:cNvPr>
          <p:cNvSpPr txBox="1"/>
          <p:nvPr/>
        </p:nvSpPr>
        <p:spPr>
          <a:xfrm>
            <a:off x="2223003" y="4749378"/>
            <a:ext cx="738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 with 7, 8 and 10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Place 1 left of all in sorted part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356070-AA28-4428-98EE-662CAD88815B}"/>
              </a:ext>
            </a:extLst>
          </p:cNvPr>
          <p:cNvCxnSpPr/>
          <p:nvPr/>
        </p:nvCxnSpPr>
        <p:spPr>
          <a:xfrm>
            <a:off x="4645152" y="1044662"/>
            <a:ext cx="0" cy="1911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78033-9352-411C-883D-B9FC50737253}"/>
              </a:ext>
            </a:extLst>
          </p:cNvPr>
          <p:cNvSpPr txBox="1"/>
          <p:nvPr/>
        </p:nvSpPr>
        <p:spPr>
          <a:xfrm>
            <a:off x="1605599" y="122548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C3BFC-B991-4CF3-91C3-05138C70CAD6}"/>
              </a:ext>
            </a:extLst>
          </p:cNvPr>
          <p:cNvSpPr txBox="1"/>
          <p:nvPr/>
        </p:nvSpPr>
        <p:spPr>
          <a:xfrm>
            <a:off x="5002450" y="125019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Unsorted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03C803-F685-4B9B-AE8A-3BF3569BB9A7}"/>
              </a:ext>
            </a:extLst>
          </p:cNvPr>
          <p:cNvCxnSpPr/>
          <p:nvPr/>
        </p:nvCxnSpPr>
        <p:spPr>
          <a:xfrm flipV="1">
            <a:off x="5152289" y="2460859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C472848C-C420-45B9-95D4-5469F803E251}"/>
              </a:ext>
            </a:extLst>
          </p:cNvPr>
          <p:cNvSpPr/>
          <p:nvPr/>
        </p:nvSpPr>
        <p:spPr>
          <a:xfrm rot="9751547">
            <a:off x="2766448" y="418181"/>
            <a:ext cx="3774216" cy="30590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06401B3-2B79-4132-9634-68B2F3EAC1D6}"/>
              </a:ext>
            </a:extLst>
          </p:cNvPr>
          <p:cNvSpPr/>
          <p:nvPr/>
        </p:nvSpPr>
        <p:spPr>
          <a:xfrm rot="9751547">
            <a:off x="1808714" y="259674"/>
            <a:ext cx="5672022" cy="330156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F275787-8320-485F-90F8-A0B7014353A5}"/>
              </a:ext>
            </a:extLst>
          </p:cNvPr>
          <p:cNvSpPr/>
          <p:nvPr/>
        </p:nvSpPr>
        <p:spPr>
          <a:xfrm rot="9751547">
            <a:off x="3905796" y="668071"/>
            <a:ext cx="1708808" cy="2803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6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lang="en-CA"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00686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A47D87-BD04-496C-BAE7-2A55AFC2AE2B}"/>
              </a:ext>
            </a:extLst>
          </p:cNvPr>
          <p:cNvSpPr txBox="1"/>
          <p:nvPr/>
        </p:nvSpPr>
        <p:spPr>
          <a:xfrm>
            <a:off x="2223003" y="4749378"/>
            <a:ext cx="738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 with 7, 8 and 10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Place 1 left of all in sorted part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356070-AA28-4428-98EE-662CAD88815B}"/>
              </a:ext>
            </a:extLst>
          </p:cNvPr>
          <p:cNvCxnSpPr/>
          <p:nvPr/>
        </p:nvCxnSpPr>
        <p:spPr>
          <a:xfrm>
            <a:off x="5660136" y="1027497"/>
            <a:ext cx="0" cy="1911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78033-9352-411C-883D-B9FC50737253}"/>
              </a:ext>
            </a:extLst>
          </p:cNvPr>
          <p:cNvSpPr txBox="1"/>
          <p:nvPr/>
        </p:nvSpPr>
        <p:spPr>
          <a:xfrm>
            <a:off x="1605599" y="122548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C3BFC-B991-4CF3-91C3-05138C70CAD6}"/>
              </a:ext>
            </a:extLst>
          </p:cNvPr>
          <p:cNvSpPr txBox="1"/>
          <p:nvPr/>
        </p:nvSpPr>
        <p:spPr>
          <a:xfrm>
            <a:off x="5002450" y="125019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92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lang="en-CA"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A47D87-BD04-496C-BAE7-2A55AFC2AE2B}"/>
              </a:ext>
            </a:extLst>
          </p:cNvPr>
          <p:cNvSpPr txBox="1"/>
          <p:nvPr/>
        </p:nvSpPr>
        <p:spPr>
          <a:xfrm>
            <a:off x="2223003" y="4749378"/>
            <a:ext cx="768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We continue doing it till all the unsorted elements are in sorted part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356070-AA28-4428-98EE-662CAD88815B}"/>
              </a:ext>
            </a:extLst>
          </p:cNvPr>
          <p:cNvCxnSpPr/>
          <p:nvPr/>
        </p:nvCxnSpPr>
        <p:spPr>
          <a:xfrm>
            <a:off x="5660136" y="1027497"/>
            <a:ext cx="0" cy="1911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78033-9352-411C-883D-B9FC50737253}"/>
              </a:ext>
            </a:extLst>
          </p:cNvPr>
          <p:cNvSpPr txBox="1"/>
          <p:nvPr/>
        </p:nvSpPr>
        <p:spPr>
          <a:xfrm>
            <a:off x="1605599" y="122548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C3BFC-B991-4CF3-91C3-05138C70CAD6}"/>
              </a:ext>
            </a:extLst>
          </p:cNvPr>
          <p:cNvSpPr txBox="1"/>
          <p:nvPr/>
        </p:nvSpPr>
        <p:spPr>
          <a:xfrm>
            <a:off x="5994090" y="123481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32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  <a:endParaRPr sz="1800" b="0" i="0" u="none" strike="noStrike" cap="none" dirty="0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This exercise requires you to use selection sort to sort a Linked List provided below: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 sz="1800" b="0" i="0" u="none" strike="noStrike" cap="none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4B62065-A3C1-FC03-74C8-3BFB53EE1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0172"/>
              </p:ext>
            </p:extLst>
          </p:nvPr>
        </p:nvGraphicFramePr>
        <p:xfrm>
          <a:off x="2086864" y="3334850"/>
          <a:ext cx="1214120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207142985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353002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716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B2C1C-ECE6-AC49-1AE5-5B6041243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21778"/>
              </p:ext>
            </p:extLst>
          </p:nvPr>
        </p:nvGraphicFramePr>
        <p:xfrm>
          <a:off x="3732784" y="3334850"/>
          <a:ext cx="1214120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207142985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353002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71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EB75D7-7998-AD02-D903-4D8068F70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76917"/>
              </p:ext>
            </p:extLst>
          </p:nvPr>
        </p:nvGraphicFramePr>
        <p:xfrm>
          <a:off x="5378704" y="3334850"/>
          <a:ext cx="1214120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207142985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353002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71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A63FFC-005D-2B9E-BB40-F4CD4CD5D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31341"/>
              </p:ext>
            </p:extLst>
          </p:nvPr>
        </p:nvGraphicFramePr>
        <p:xfrm>
          <a:off x="7024624" y="3334850"/>
          <a:ext cx="1214120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207142985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353002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71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7F8AA-EAAF-5D96-E3B8-D99975204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20481"/>
              </p:ext>
            </p:extLst>
          </p:nvPr>
        </p:nvGraphicFramePr>
        <p:xfrm>
          <a:off x="8670544" y="3334850"/>
          <a:ext cx="1214120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207142985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353002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716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6824D3-95B0-423E-2950-5AC4F20957A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300984" y="352027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017F71-E6F2-7DE7-6D87-08CAB61B8A9F}"/>
              </a:ext>
            </a:extLst>
          </p:cNvPr>
          <p:cNvCxnSpPr>
            <a:endCxn id="5" idx="1"/>
          </p:cNvCxnSpPr>
          <p:nvPr/>
        </p:nvCxnSpPr>
        <p:spPr>
          <a:xfrm flipV="1">
            <a:off x="4946904" y="3520270"/>
            <a:ext cx="431800" cy="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8FFEF-AD95-8E17-8BBF-512188C83DD8}"/>
              </a:ext>
            </a:extLst>
          </p:cNvPr>
          <p:cNvCxnSpPr>
            <a:endCxn id="6" idx="1"/>
          </p:cNvCxnSpPr>
          <p:nvPr/>
        </p:nvCxnSpPr>
        <p:spPr>
          <a:xfrm>
            <a:off x="6592824" y="352027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9C2FE-7B3A-96A4-95FE-FAA99CCCBCA5}"/>
              </a:ext>
            </a:extLst>
          </p:cNvPr>
          <p:cNvCxnSpPr>
            <a:endCxn id="7" idx="1"/>
          </p:cNvCxnSpPr>
          <p:nvPr/>
        </p:nvCxnSpPr>
        <p:spPr>
          <a:xfrm>
            <a:off x="8238744" y="352027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6FAA30-91B6-6422-85D1-4E41C5585B89}"/>
              </a:ext>
            </a:extLst>
          </p:cNvPr>
          <p:cNvSpPr txBox="1"/>
          <p:nvPr/>
        </p:nvSpPr>
        <p:spPr>
          <a:xfrm>
            <a:off x="2452512" y="29889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0D18D-431F-292F-D74A-BC8992118957}"/>
              </a:ext>
            </a:extLst>
          </p:cNvPr>
          <p:cNvSpPr txBox="1"/>
          <p:nvPr/>
        </p:nvSpPr>
        <p:spPr>
          <a:xfrm>
            <a:off x="4098432" y="29889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0A5F1-1294-2323-38A0-FCAE74E86ECB}"/>
              </a:ext>
            </a:extLst>
          </p:cNvPr>
          <p:cNvSpPr txBox="1"/>
          <p:nvPr/>
        </p:nvSpPr>
        <p:spPr>
          <a:xfrm>
            <a:off x="5744352" y="29889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05CB1-5333-B70C-F2AB-64A05F02AAE7}"/>
              </a:ext>
            </a:extLst>
          </p:cNvPr>
          <p:cNvSpPr txBox="1"/>
          <p:nvPr/>
        </p:nvSpPr>
        <p:spPr>
          <a:xfrm>
            <a:off x="7390272" y="298894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4656C-AB52-6B75-E4F6-06EFA923DABC}"/>
              </a:ext>
            </a:extLst>
          </p:cNvPr>
          <p:cNvSpPr txBox="1"/>
          <p:nvPr/>
        </p:nvSpPr>
        <p:spPr>
          <a:xfrm>
            <a:off x="9036192" y="298894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 and conquer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0783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82189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2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23349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2130552" y="2386584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1694374" y="3209206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4716BDF-95FA-4B15-8E9D-20AB377C362E}"/>
              </a:ext>
            </a:extLst>
          </p:cNvPr>
          <p:cNvSpPr/>
          <p:nvPr/>
        </p:nvSpPr>
        <p:spPr>
          <a:xfrm rot="5162720">
            <a:off x="1675870" y="1746447"/>
            <a:ext cx="1890449" cy="13837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7 with 10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7 is Smaller          7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2130552" y="2386584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1694374" y="3209206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4716BDF-95FA-4B15-8E9D-20AB377C362E}"/>
              </a:ext>
            </a:extLst>
          </p:cNvPr>
          <p:cNvSpPr/>
          <p:nvPr/>
        </p:nvSpPr>
        <p:spPr>
          <a:xfrm rot="5162720">
            <a:off x="1934418" y="1259047"/>
            <a:ext cx="1526123" cy="280025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7 with 8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7 is Smaller          7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0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2130552" y="2386584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1694374" y="3209206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4716BDF-95FA-4B15-8E9D-20AB377C362E}"/>
              </a:ext>
            </a:extLst>
          </p:cNvPr>
          <p:cNvSpPr/>
          <p:nvPr/>
        </p:nvSpPr>
        <p:spPr>
          <a:xfrm rot="5162720">
            <a:off x="1953029" y="198129"/>
            <a:ext cx="1507192" cy="49804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7 with 1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1 is Smaller          1 becomes Smallest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8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5242876" y="242316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4806699" y="324499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7 with 1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1 is Smaller          1 becomes Smallest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0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5242876" y="2423160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4806699" y="324499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5A59F-C067-47C8-973D-BC0D1877C879}"/>
              </a:ext>
            </a:extLst>
          </p:cNvPr>
          <p:cNvSpPr txBox="1"/>
          <p:nvPr/>
        </p:nvSpPr>
        <p:spPr>
          <a:xfrm>
            <a:off x="9571012" y="56815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Iteration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62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Compare 1 with 9    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    1 is Smaller          1 remains Smallest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C55BD28E-20AF-4A3E-9438-759D4C5DFEAE}"/>
              </a:ext>
            </a:extLst>
          </p:cNvPr>
          <p:cNvSpPr/>
          <p:nvPr/>
        </p:nvSpPr>
        <p:spPr>
          <a:xfrm rot="5162720">
            <a:off x="4869206" y="1914098"/>
            <a:ext cx="1795536" cy="1174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4639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924</Words>
  <Application>Microsoft Office PowerPoint</Application>
  <PresentationFormat>Widescreen</PresentationFormat>
  <Paragraphs>444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Tahoma</vt:lpstr>
      <vt:lpstr>Arial</vt:lpstr>
      <vt:lpstr>Ubuntu</vt:lpstr>
      <vt:lpstr>Calibri</vt:lpstr>
      <vt:lpstr>3_Custom Design</vt:lpstr>
      <vt:lpstr>8_Custom Design</vt:lpstr>
      <vt:lpstr>Sorting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Razi</dc:creator>
  <cp:lastModifiedBy>Razi Iqbal</cp:lastModifiedBy>
  <cp:revision>21</cp:revision>
  <dcterms:modified xsi:type="dcterms:W3CDTF">2023-10-30T16:19:43Z</dcterms:modified>
</cp:coreProperties>
</file>