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6"/>
  </p:notesMasterIdLst>
  <p:sldIdLst>
    <p:sldId id="256" r:id="rId3"/>
    <p:sldId id="257" r:id="rId4"/>
    <p:sldId id="258" r:id="rId5"/>
    <p:sldId id="327" r:id="rId6"/>
    <p:sldId id="328" r:id="rId7"/>
    <p:sldId id="329" r:id="rId8"/>
    <p:sldId id="330" r:id="rId9"/>
    <p:sldId id="331" r:id="rId10"/>
    <p:sldId id="332" r:id="rId11"/>
    <p:sldId id="334" r:id="rId12"/>
    <p:sldId id="333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1" r:id="rId39"/>
    <p:sldId id="362" r:id="rId40"/>
    <p:sldId id="363" r:id="rId41"/>
    <p:sldId id="364" r:id="rId42"/>
    <p:sldId id="360" r:id="rId43"/>
    <p:sldId id="365" r:id="rId44"/>
    <p:sldId id="279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Tahoma" panose="020B0604030504040204" pitchFamily="34" charset="0"/>
      <p:regular r:id="rId51"/>
      <p:bold r:id="rId52"/>
    </p:embeddedFont>
    <p:embeddedFont>
      <p:font typeface="Ubuntu" panose="020B0504030602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3FAD3C-0759-48AE-963B-90CF36C190EF}">
  <a:tblStyle styleId="{283FAD3C-0759-48AE-963B-90CF36C19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903088_0_7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903088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526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55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02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24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87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52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526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381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907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58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80903088_0_645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180903088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602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652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37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75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80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108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654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279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682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89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185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789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885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189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738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7430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651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686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41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428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134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567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515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0440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11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63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16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05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89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Trees and Binary Search Trees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Binary Search Tree</a:t>
            </a:r>
            <a:endParaRPr sz="1800" b="0" i="0" u="none" strike="noStrike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E104C-575B-494A-985F-4F8355486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61" y="1626161"/>
            <a:ext cx="4695164" cy="36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Draw a Binary Search Tree for the following numbers</a:t>
            </a:r>
          </a:p>
          <a:p>
            <a:pPr lvl="0"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11	1	3	20	15	100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685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Draw a Binary Search Tree for the following numbers</a:t>
            </a:r>
          </a:p>
          <a:p>
            <a:pPr lvl="0"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5A4AD11-09A3-42D6-871A-66291CFC34E9}"/>
              </a:ext>
            </a:extLst>
          </p:cNvPr>
          <p:cNvSpPr/>
          <p:nvPr/>
        </p:nvSpPr>
        <p:spPr>
          <a:xfrm>
            <a:off x="5303520" y="2871216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715756-1A4A-4699-B00B-5954B7D3FCE6}"/>
              </a:ext>
            </a:extLst>
          </p:cNvPr>
          <p:cNvSpPr/>
          <p:nvPr/>
        </p:nvSpPr>
        <p:spPr>
          <a:xfrm>
            <a:off x="6294122" y="3465576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B682AB-33B8-4D91-A7DB-C28A6430F778}"/>
              </a:ext>
            </a:extLst>
          </p:cNvPr>
          <p:cNvSpPr/>
          <p:nvPr/>
        </p:nvSpPr>
        <p:spPr>
          <a:xfrm>
            <a:off x="4312918" y="3465576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251A78-BBFC-43A3-B19A-B9F9F47D7609}"/>
              </a:ext>
            </a:extLst>
          </p:cNvPr>
          <p:cNvSpPr/>
          <p:nvPr/>
        </p:nvSpPr>
        <p:spPr>
          <a:xfrm>
            <a:off x="7284724" y="4059936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60F195-E4B0-4F03-AC7B-3E01C8E9FA2F}"/>
              </a:ext>
            </a:extLst>
          </p:cNvPr>
          <p:cNvSpPr/>
          <p:nvPr/>
        </p:nvSpPr>
        <p:spPr>
          <a:xfrm>
            <a:off x="3349567" y="409194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63F409-F310-4E27-9CAE-1E3ABCF68EA2}"/>
              </a:ext>
            </a:extLst>
          </p:cNvPr>
          <p:cNvSpPr/>
          <p:nvPr/>
        </p:nvSpPr>
        <p:spPr>
          <a:xfrm>
            <a:off x="5303520" y="407365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BD1A71-65A3-401A-BE3F-CA3E1AE9C63E}"/>
              </a:ext>
            </a:extLst>
          </p:cNvPr>
          <p:cNvSpPr/>
          <p:nvPr/>
        </p:nvSpPr>
        <p:spPr>
          <a:xfrm>
            <a:off x="8310380" y="4654296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9A9B4F-A2E3-4F6D-8D0C-1D9C99B70C58}"/>
              </a:ext>
            </a:extLst>
          </p:cNvPr>
          <p:cNvSpPr/>
          <p:nvPr/>
        </p:nvSpPr>
        <p:spPr>
          <a:xfrm>
            <a:off x="7284724" y="5248656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28DF8A-E865-47F1-9FB3-4DFCA4AAC61A}"/>
              </a:ext>
            </a:extLst>
          </p:cNvPr>
          <p:cNvSpPr/>
          <p:nvPr/>
        </p:nvSpPr>
        <p:spPr>
          <a:xfrm>
            <a:off x="9412830" y="5276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D6C3F9-C9B1-4D5A-98F3-EFA5FB5D5388}"/>
              </a:ext>
            </a:extLst>
          </p:cNvPr>
          <p:cNvCxnSpPr>
            <a:stCxn id="2" idx="3"/>
            <a:endCxn id="7" idx="6"/>
          </p:cNvCxnSpPr>
          <p:nvPr/>
        </p:nvCxnSpPr>
        <p:spPr>
          <a:xfrm flipH="1">
            <a:off x="4907278" y="3378534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DB109E-035E-4B15-B1B3-D77B82D88B7F}"/>
              </a:ext>
            </a:extLst>
          </p:cNvPr>
          <p:cNvCxnSpPr>
            <a:stCxn id="2" idx="5"/>
            <a:endCxn id="6" idx="2"/>
          </p:cNvCxnSpPr>
          <p:nvPr/>
        </p:nvCxnSpPr>
        <p:spPr>
          <a:xfrm>
            <a:off x="5810838" y="3378534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83ABD2-B8D5-45EA-9C87-E4BDE6E72330}"/>
              </a:ext>
            </a:extLst>
          </p:cNvPr>
          <p:cNvCxnSpPr>
            <a:stCxn id="7" idx="3"/>
            <a:endCxn id="9" idx="6"/>
          </p:cNvCxnSpPr>
          <p:nvPr/>
        </p:nvCxnSpPr>
        <p:spPr>
          <a:xfrm flipH="1">
            <a:off x="3943927" y="3972894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4925B0-D1D3-4F4B-9DE9-599EA37E1480}"/>
              </a:ext>
            </a:extLst>
          </p:cNvPr>
          <p:cNvCxnSpPr>
            <a:stCxn id="7" idx="5"/>
          </p:cNvCxnSpPr>
          <p:nvPr/>
        </p:nvCxnSpPr>
        <p:spPr>
          <a:xfrm>
            <a:off x="4820236" y="3972894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D2BD09-3158-4ED1-AEAB-F783E100AC71}"/>
              </a:ext>
            </a:extLst>
          </p:cNvPr>
          <p:cNvCxnSpPr>
            <a:stCxn id="6" idx="5"/>
          </p:cNvCxnSpPr>
          <p:nvPr/>
        </p:nvCxnSpPr>
        <p:spPr>
          <a:xfrm>
            <a:off x="6801440" y="3972894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1334EC-8B4C-41DB-BFF3-AA6DDE12903A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7792042" y="4567254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75F097-5582-4360-B66D-6473406A4215}"/>
              </a:ext>
            </a:extLst>
          </p:cNvPr>
          <p:cNvCxnSpPr>
            <a:stCxn id="11" idx="3"/>
            <a:endCxn id="12" idx="6"/>
          </p:cNvCxnSpPr>
          <p:nvPr/>
        </p:nvCxnSpPr>
        <p:spPr>
          <a:xfrm flipH="1">
            <a:off x="7879084" y="5161614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B06245-8F55-4257-97C2-A8A6D08B9CD3}"/>
              </a:ext>
            </a:extLst>
          </p:cNvPr>
          <p:cNvCxnSpPr>
            <a:stCxn id="11" idx="5"/>
            <a:endCxn id="13" idx="2"/>
          </p:cNvCxnSpPr>
          <p:nvPr/>
        </p:nvCxnSpPr>
        <p:spPr>
          <a:xfrm>
            <a:off x="8817698" y="5161614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5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10	2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2724"/>
              </p:ext>
            </p:extLst>
          </p:nvPr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6318504" y="241120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CC395-F470-4C53-94D9-10AD744A840D}"/>
              </a:ext>
            </a:extLst>
          </p:cNvPr>
          <p:cNvSpPr txBox="1"/>
          <p:nvPr/>
        </p:nvSpPr>
        <p:spPr>
          <a:xfrm>
            <a:off x="426926" y="2393018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null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950957" y="20089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22E43C-3B3B-4193-A696-3D2BDDC6132C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748820-D08C-4E2C-9FBD-DF58CD68D474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10	2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59818"/>
              </p:ext>
            </p:extLst>
          </p:nvPr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6318504" y="241120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B6B0D-56CF-46AA-BA3A-A34D60FE0285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C25FB-4EA3-4676-8521-73CC54EE68C2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9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2928"/>
              </p:ext>
            </p:extLst>
          </p:nvPr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6318504" y="241120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H="1" flipV="1">
            <a:off x="5474717" y="2788920"/>
            <a:ext cx="314931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5A59BB-5657-40CE-8BA3-60508F1DC6A9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4A3B9-A207-4B5B-BD4F-E494BB83141A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2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48096"/>
              </p:ext>
            </p:extLst>
          </p:nvPr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11164804" y="23811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H="1" flipV="1">
            <a:off x="5474717" y="2788920"/>
            <a:ext cx="314931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47361"/>
              </p:ext>
            </p:extLst>
          </p:nvPr>
        </p:nvGraphicFramePr>
        <p:xfrm>
          <a:off x="9161271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9946157" y="20089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6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11164804" y="238116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V="1">
            <a:off x="5789648" y="2752344"/>
            <a:ext cx="0" cy="51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66884"/>
              </p:ext>
            </p:extLst>
          </p:nvPr>
        </p:nvGraphicFramePr>
        <p:xfrm>
          <a:off x="9161271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9946157" y="200898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9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2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50296"/>
              </p:ext>
            </p:extLst>
          </p:nvPr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V="1">
            <a:off x="5789648" y="2752344"/>
            <a:ext cx="0" cy="51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50028"/>
              </p:ext>
            </p:extLst>
          </p:nvPr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H="1" flipV="1">
            <a:off x="5422392" y="2815953"/>
            <a:ext cx="367256" cy="45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1760"/>
              </p:ext>
            </p:extLst>
          </p:nvPr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11047936" y="2508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11275"/>
              </p:ext>
            </p:extLst>
          </p:nvPr>
        </p:nvGraphicFramePr>
        <p:xfrm>
          <a:off x="9044403" y="2520030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9829289" y="21359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0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Binary Search Trees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H="1" flipV="1">
            <a:off x="4617720" y="2815953"/>
            <a:ext cx="1171928" cy="45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/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11047936" y="2508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/>
        </p:nvGraphicFramePr>
        <p:xfrm>
          <a:off x="9044403" y="2520030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9829289" y="21359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78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11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50105"/>
              </p:ext>
            </p:extLst>
          </p:nvPr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H="1" flipV="1">
            <a:off x="4617720" y="2815953"/>
            <a:ext cx="1171928" cy="45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/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3597066" y="376521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79088"/>
              </p:ext>
            </p:extLst>
          </p:nvPr>
        </p:nvGraphicFramePr>
        <p:xfrm>
          <a:off x="1593533" y="377706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2378419" y="33930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80DDA-2D42-4FA3-907F-3F7B92EE457E}"/>
              </a:ext>
            </a:extLst>
          </p:cNvPr>
          <p:cNvCxnSpPr>
            <a:cxnSpLocks/>
          </p:cNvCxnSpPr>
          <p:nvPr/>
        </p:nvCxnSpPr>
        <p:spPr>
          <a:xfrm flipH="1">
            <a:off x="3150911" y="2842780"/>
            <a:ext cx="1097683" cy="74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7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H="1" flipV="1">
            <a:off x="5412231" y="2792028"/>
            <a:ext cx="377417" cy="47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72042"/>
              </p:ext>
            </p:extLst>
          </p:nvPr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3597066" y="376521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/>
        </p:nvGraphicFramePr>
        <p:xfrm>
          <a:off x="1593533" y="377706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2378419" y="33930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80DDA-2D42-4FA3-907F-3F7B92EE457E}"/>
              </a:ext>
            </a:extLst>
          </p:cNvPr>
          <p:cNvCxnSpPr>
            <a:cxnSpLocks/>
          </p:cNvCxnSpPr>
          <p:nvPr/>
        </p:nvCxnSpPr>
        <p:spPr>
          <a:xfrm flipH="1">
            <a:off x="3150911" y="2842780"/>
            <a:ext cx="1097683" cy="74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3FAC8-4694-402A-8818-4E2737CF6DE4}"/>
              </a:ext>
            </a:extLst>
          </p:cNvPr>
          <p:cNvSpPr txBox="1"/>
          <p:nvPr/>
        </p:nvSpPr>
        <p:spPr>
          <a:xfrm>
            <a:off x="10927060" y="2508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19A069AA-9848-4780-8BF2-3C75B9C28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12623"/>
              </p:ext>
            </p:extLst>
          </p:nvPr>
        </p:nvGraphicFramePr>
        <p:xfrm>
          <a:off x="8923527" y="2520030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785D70-EB9F-4262-8855-D0BB240C2AAD}"/>
              </a:ext>
            </a:extLst>
          </p:cNvPr>
          <p:cNvSpPr txBox="1"/>
          <p:nvPr/>
        </p:nvSpPr>
        <p:spPr>
          <a:xfrm>
            <a:off x="9708413" y="21359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5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5535849" y="32719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V="1">
            <a:off x="5789648" y="2788920"/>
            <a:ext cx="0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/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3597066" y="376521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/>
        </p:nvGraphicFramePr>
        <p:xfrm>
          <a:off x="1593533" y="377706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2378419" y="33930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80DDA-2D42-4FA3-907F-3F7B92EE457E}"/>
              </a:ext>
            </a:extLst>
          </p:cNvPr>
          <p:cNvCxnSpPr>
            <a:cxnSpLocks/>
          </p:cNvCxnSpPr>
          <p:nvPr/>
        </p:nvCxnSpPr>
        <p:spPr>
          <a:xfrm flipH="1">
            <a:off x="3150911" y="2842780"/>
            <a:ext cx="1097683" cy="74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3FAC8-4694-402A-8818-4E2737CF6DE4}"/>
              </a:ext>
            </a:extLst>
          </p:cNvPr>
          <p:cNvSpPr txBox="1"/>
          <p:nvPr/>
        </p:nvSpPr>
        <p:spPr>
          <a:xfrm>
            <a:off x="10927060" y="2508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19A069AA-9848-4780-8BF2-3C75B9C28D49}"/>
              </a:ext>
            </a:extLst>
          </p:cNvPr>
          <p:cNvGraphicFramePr>
            <a:graphicFrameLocks noGrp="1"/>
          </p:cNvGraphicFramePr>
          <p:nvPr/>
        </p:nvGraphicFramePr>
        <p:xfrm>
          <a:off x="8923527" y="2520030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785D70-EB9F-4262-8855-D0BB240C2AAD}"/>
              </a:ext>
            </a:extLst>
          </p:cNvPr>
          <p:cNvSpPr txBox="1"/>
          <p:nvPr/>
        </p:nvSpPr>
        <p:spPr>
          <a:xfrm>
            <a:off x="9708413" y="21359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2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4305807" y="327748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7476852" y="466181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4890262" y="2788920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V="1">
            <a:off x="7730651" y="4178808"/>
            <a:ext cx="0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/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3597066" y="376521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/>
        </p:nvGraphicFramePr>
        <p:xfrm>
          <a:off x="1593533" y="377706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2378419" y="33930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80DDA-2D42-4FA3-907F-3F7B92EE457E}"/>
              </a:ext>
            </a:extLst>
          </p:cNvPr>
          <p:cNvCxnSpPr>
            <a:cxnSpLocks/>
          </p:cNvCxnSpPr>
          <p:nvPr/>
        </p:nvCxnSpPr>
        <p:spPr>
          <a:xfrm flipH="1">
            <a:off x="3150911" y="2842780"/>
            <a:ext cx="1097683" cy="74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3FAC8-4694-402A-8818-4E2737CF6DE4}"/>
              </a:ext>
            </a:extLst>
          </p:cNvPr>
          <p:cNvSpPr txBox="1"/>
          <p:nvPr/>
        </p:nvSpPr>
        <p:spPr>
          <a:xfrm>
            <a:off x="10927060" y="2508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19A069AA-9848-4780-8BF2-3C75B9C28D49}"/>
              </a:ext>
            </a:extLst>
          </p:cNvPr>
          <p:cNvGraphicFramePr>
            <a:graphicFrameLocks noGrp="1"/>
          </p:cNvGraphicFramePr>
          <p:nvPr/>
        </p:nvGraphicFramePr>
        <p:xfrm>
          <a:off x="8923527" y="2520030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785D70-EB9F-4262-8855-D0BB240C2AAD}"/>
              </a:ext>
            </a:extLst>
          </p:cNvPr>
          <p:cNvSpPr txBox="1"/>
          <p:nvPr/>
        </p:nvSpPr>
        <p:spPr>
          <a:xfrm>
            <a:off x="9708413" y="21359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5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6691966" y="466737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7476852" y="466181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7276421" y="4178808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V="1">
            <a:off x="7730651" y="4178808"/>
            <a:ext cx="0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/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3597066" y="376521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/>
        </p:nvGraphicFramePr>
        <p:xfrm>
          <a:off x="1593533" y="377706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2378419" y="33930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80DDA-2D42-4FA3-907F-3F7B92EE457E}"/>
              </a:ext>
            </a:extLst>
          </p:cNvPr>
          <p:cNvCxnSpPr>
            <a:cxnSpLocks/>
          </p:cNvCxnSpPr>
          <p:nvPr/>
        </p:nvCxnSpPr>
        <p:spPr>
          <a:xfrm flipH="1">
            <a:off x="3150911" y="2842780"/>
            <a:ext cx="1097683" cy="74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3FAC8-4694-402A-8818-4E2737CF6DE4}"/>
              </a:ext>
            </a:extLst>
          </p:cNvPr>
          <p:cNvSpPr txBox="1"/>
          <p:nvPr/>
        </p:nvSpPr>
        <p:spPr>
          <a:xfrm>
            <a:off x="10927060" y="2508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19A069AA-9848-4780-8BF2-3C75B9C28D49}"/>
              </a:ext>
            </a:extLst>
          </p:cNvPr>
          <p:cNvGraphicFramePr>
            <a:graphicFrameLocks noGrp="1"/>
          </p:cNvGraphicFramePr>
          <p:nvPr/>
        </p:nvGraphicFramePr>
        <p:xfrm>
          <a:off x="8923527" y="2520030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785D70-EB9F-4262-8855-D0BB240C2AAD}"/>
              </a:ext>
            </a:extLst>
          </p:cNvPr>
          <p:cNvSpPr txBox="1"/>
          <p:nvPr/>
        </p:nvSpPr>
        <p:spPr>
          <a:xfrm>
            <a:off x="9708413" y="21359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34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6691966" y="466737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7476852" y="466181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7276421" y="4178808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V="1">
            <a:off x="7730651" y="4178808"/>
            <a:ext cx="487109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/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3597066" y="376521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/>
        </p:nvGraphicFramePr>
        <p:xfrm>
          <a:off x="1593533" y="377706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2378419" y="33930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80DDA-2D42-4FA3-907F-3F7B92EE457E}"/>
              </a:ext>
            </a:extLst>
          </p:cNvPr>
          <p:cNvCxnSpPr>
            <a:cxnSpLocks/>
          </p:cNvCxnSpPr>
          <p:nvPr/>
        </p:nvCxnSpPr>
        <p:spPr>
          <a:xfrm flipH="1">
            <a:off x="3150911" y="2842780"/>
            <a:ext cx="1097683" cy="74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3FAC8-4694-402A-8818-4E2737CF6DE4}"/>
              </a:ext>
            </a:extLst>
          </p:cNvPr>
          <p:cNvSpPr txBox="1"/>
          <p:nvPr/>
        </p:nvSpPr>
        <p:spPr>
          <a:xfrm>
            <a:off x="10927060" y="2508176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19A069AA-9848-4780-8BF2-3C75B9C28D49}"/>
              </a:ext>
            </a:extLst>
          </p:cNvPr>
          <p:cNvGraphicFramePr>
            <a:graphicFrameLocks noGrp="1"/>
          </p:cNvGraphicFramePr>
          <p:nvPr/>
        </p:nvGraphicFramePr>
        <p:xfrm>
          <a:off x="8923527" y="2520030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785D70-EB9F-4262-8855-D0BB240C2AAD}"/>
              </a:ext>
            </a:extLst>
          </p:cNvPr>
          <p:cNvSpPr txBox="1"/>
          <p:nvPr/>
        </p:nvSpPr>
        <p:spPr>
          <a:xfrm>
            <a:off x="9708413" y="21359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15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Programming 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40458C"/>
              </a:buClr>
              <a:buSzPts val="2400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5	10	2	</a:t>
            </a:r>
            <a:r>
              <a:rPr lang="en-US" sz="24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	1	3	20	15	90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636FB391-AA0B-41B8-927E-4FCD6C1B6B3F}"/>
              </a:ext>
            </a:extLst>
          </p:cNvPr>
          <p:cNvGraphicFramePr>
            <a:graphicFrameLocks noGrp="1"/>
          </p:cNvGraphicFramePr>
          <p:nvPr/>
        </p:nvGraphicFramePr>
        <p:xfrm>
          <a:off x="4305807" y="2393018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BA0819-632E-4D05-B623-3EEC8449614C}"/>
              </a:ext>
            </a:extLst>
          </p:cNvPr>
          <p:cNvSpPr txBox="1"/>
          <p:nvPr/>
        </p:nvSpPr>
        <p:spPr>
          <a:xfrm>
            <a:off x="8695499" y="37920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4F6FDA-3B46-477E-B6C9-FA0C79D71079}"/>
              </a:ext>
            </a:extLst>
          </p:cNvPr>
          <p:cNvSpPr txBox="1"/>
          <p:nvPr/>
        </p:nvSpPr>
        <p:spPr>
          <a:xfrm>
            <a:off x="4724933" y="200898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 = 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D0FC-A07B-4BBF-8E7E-4A649E74F54D}"/>
              </a:ext>
            </a:extLst>
          </p:cNvPr>
          <p:cNvSpPr txBox="1"/>
          <p:nvPr/>
        </p:nvSpPr>
        <p:spPr>
          <a:xfrm>
            <a:off x="6691966" y="4667377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72502-8651-49F7-98BE-70CBFF7C26C0}"/>
              </a:ext>
            </a:extLst>
          </p:cNvPr>
          <p:cNvSpPr txBox="1"/>
          <p:nvPr/>
        </p:nvSpPr>
        <p:spPr>
          <a:xfrm>
            <a:off x="7476852" y="466181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43B23-EA71-4C94-A3C6-7CC973BAE178}"/>
              </a:ext>
            </a:extLst>
          </p:cNvPr>
          <p:cNvCxnSpPr>
            <a:cxnSpLocks/>
          </p:cNvCxnSpPr>
          <p:nvPr/>
        </p:nvCxnSpPr>
        <p:spPr>
          <a:xfrm flipV="1">
            <a:off x="7276421" y="4178808"/>
            <a:ext cx="230378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AED61-9C48-4492-A9DD-6F785B7A735C}"/>
              </a:ext>
            </a:extLst>
          </p:cNvPr>
          <p:cNvCxnSpPr>
            <a:cxnSpLocks/>
          </p:cNvCxnSpPr>
          <p:nvPr/>
        </p:nvCxnSpPr>
        <p:spPr>
          <a:xfrm flipV="1">
            <a:off x="7730651" y="4178808"/>
            <a:ext cx="487109" cy="48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A24B1DB8-77D4-46A7-ABEA-CAF122F05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61210"/>
              </p:ext>
            </p:extLst>
          </p:nvPr>
        </p:nvGraphicFramePr>
        <p:xfrm>
          <a:off x="6691966" y="3803894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65263F-28AF-4190-98EC-90B800750FDA}"/>
              </a:ext>
            </a:extLst>
          </p:cNvPr>
          <p:cNvSpPr txBox="1"/>
          <p:nvPr/>
        </p:nvSpPr>
        <p:spPr>
          <a:xfrm>
            <a:off x="7476852" y="341985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880D2-D28F-4DD2-ACBC-F9BFA9E87C71}"/>
              </a:ext>
            </a:extLst>
          </p:cNvPr>
          <p:cNvSpPr txBox="1"/>
          <p:nvPr/>
        </p:nvSpPr>
        <p:spPr>
          <a:xfrm>
            <a:off x="4406391" y="200898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AE00E-15C8-4E4B-885D-31BDBF94E685}"/>
              </a:ext>
            </a:extLst>
          </p:cNvPr>
          <p:cNvSpPr txBox="1"/>
          <p:nvPr/>
        </p:nvSpPr>
        <p:spPr>
          <a:xfrm>
            <a:off x="5672486" y="20154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13784-A32A-4DD6-B516-AA52737C93E0}"/>
              </a:ext>
            </a:extLst>
          </p:cNvPr>
          <p:cNvCxnSpPr/>
          <p:nvPr/>
        </p:nvCxnSpPr>
        <p:spPr>
          <a:xfrm>
            <a:off x="6096000" y="2842780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650210-984C-496C-B557-3E41086CA1E0}"/>
              </a:ext>
            </a:extLst>
          </p:cNvPr>
          <p:cNvSpPr txBox="1"/>
          <p:nvPr/>
        </p:nvSpPr>
        <p:spPr>
          <a:xfrm>
            <a:off x="3597066" y="376521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9D89D4BE-9D56-46E1-8D77-860985D1AC8F}"/>
              </a:ext>
            </a:extLst>
          </p:cNvPr>
          <p:cNvGraphicFramePr>
            <a:graphicFrameLocks noGrp="1"/>
          </p:cNvGraphicFramePr>
          <p:nvPr/>
        </p:nvGraphicFramePr>
        <p:xfrm>
          <a:off x="1593533" y="377706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297F164-385B-4209-9B7F-B9474F4F22A3}"/>
              </a:ext>
            </a:extLst>
          </p:cNvPr>
          <p:cNvSpPr txBox="1"/>
          <p:nvPr/>
        </p:nvSpPr>
        <p:spPr>
          <a:xfrm>
            <a:off x="2378419" y="339302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300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80DDA-2D42-4FA3-907F-3F7B92EE457E}"/>
              </a:ext>
            </a:extLst>
          </p:cNvPr>
          <p:cNvCxnSpPr>
            <a:cxnSpLocks/>
          </p:cNvCxnSpPr>
          <p:nvPr/>
        </p:nvCxnSpPr>
        <p:spPr>
          <a:xfrm flipH="1">
            <a:off x="3150911" y="2842780"/>
            <a:ext cx="1097683" cy="74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B3FAC8-4694-402A-8818-4E2737CF6DE4}"/>
              </a:ext>
            </a:extLst>
          </p:cNvPr>
          <p:cNvSpPr txBox="1"/>
          <p:nvPr/>
        </p:nvSpPr>
        <p:spPr>
          <a:xfrm>
            <a:off x="11276104" y="515772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</a:t>
            </a:r>
            <a:endParaRPr lang="en-US" dirty="0"/>
          </a:p>
        </p:txBody>
      </p:sp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19A069AA-9848-4780-8BF2-3C75B9C28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05327"/>
              </p:ext>
            </p:extLst>
          </p:nvPr>
        </p:nvGraphicFramePr>
        <p:xfrm>
          <a:off x="9272571" y="5169577"/>
          <a:ext cx="1902969" cy="32275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34323">
                  <a:extLst>
                    <a:ext uri="{9D8B030D-6E8A-4147-A177-3AD203B41FA5}">
                      <a16:colId xmlns:a16="http://schemas.microsoft.com/office/drawing/2014/main" val="1718436036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3841565649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812034867"/>
                    </a:ext>
                  </a:extLst>
                </a:gridCol>
              </a:tblGrid>
              <a:tr h="3227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null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03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7785D70-EB9F-4262-8855-D0BB240C2AAD}"/>
              </a:ext>
            </a:extLst>
          </p:cNvPr>
          <p:cNvSpPr txBox="1"/>
          <p:nvPr/>
        </p:nvSpPr>
        <p:spPr>
          <a:xfrm>
            <a:off x="10057457" y="47855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400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6CA856-FBA2-487E-9D9D-3EAA85587E5C}"/>
              </a:ext>
            </a:extLst>
          </p:cNvPr>
          <p:cNvCxnSpPr/>
          <p:nvPr/>
        </p:nvCxnSpPr>
        <p:spPr>
          <a:xfrm>
            <a:off x="8695499" y="4266237"/>
            <a:ext cx="1091184" cy="736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0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38037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5611183" y="178857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6352091" y="1938528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6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Tree in Data Structures is a hierarchical data structure used for storing data.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</a:rPr>
              <a:t>They use root as the top element and Leaf as the last element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</a:rPr>
              <a:t>Root is also called a parent if it has some more nodes connected to it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53955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5611183" y="178857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6352091" y="1938528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2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/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4591593" y="243134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5332501" y="2581303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41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62232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4591593" y="243134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5332501" y="2581303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0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/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3520005" y="3143909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4260913" y="3293865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80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45501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3364922" y="3979199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4105830" y="4129155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A8EA4-D54F-46BF-9A5A-6255ECABA418}"/>
              </a:ext>
            </a:extLst>
          </p:cNvPr>
          <p:cNvSpPr txBox="1"/>
          <p:nvPr/>
        </p:nvSpPr>
        <p:spPr>
          <a:xfrm>
            <a:off x="4796923" y="397919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1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82780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5627897" y="394948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6368805" y="4099437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BA8EA4-D54F-46BF-9A5A-6255ECABA418}"/>
              </a:ext>
            </a:extLst>
          </p:cNvPr>
          <p:cNvSpPr txBox="1"/>
          <p:nvPr/>
        </p:nvSpPr>
        <p:spPr>
          <a:xfrm>
            <a:off x="7059898" y="394948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null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6138E7C-5193-4829-8B26-34B917D61C74}"/>
              </a:ext>
            </a:extLst>
          </p:cNvPr>
          <p:cNvCxnSpPr>
            <a:endCxn id="45" idx="0"/>
          </p:cNvCxnSpPr>
          <p:nvPr/>
        </p:nvCxnSpPr>
        <p:spPr>
          <a:xfrm>
            <a:off x="2321421" y="3835908"/>
            <a:ext cx="2578889" cy="13944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677B4C-5F9B-43C2-A202-BDA269329C4C}"/>
              </a:ext>
            </a:extLst>
          </p:cNvPr>
          <p:cNvCxnSpPr>
            <a:cxnSpLocks/>
          </p:cNvCxnSpPr>
          <p:nvPr/>
        </p:nvCxnSpPr>
        <p:spPr>
          <a:xfrm>
            <a:off x="5775106" y="3515695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65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70732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	2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6138E7C-5193-4829-8B26-34B917D61C7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734361" y="4174209"/>
            <a:ext cx="2627614" cy="10561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94450F-16E2-4B3C-9CAB-AA12E3D591E6}"/>
              </a:ext>
            </a:extLst>
          </p:cNvPr>
          <p:cNvSpPr txBox="1"/>
          <p:nvPr/>
        </p:nvSpPr>
        <p:spPr>
          <a:xfrm>
            <a:off x="5690338" y="329779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50B36B-8D03-4600-8A3F-F3E599BBA4D1}"/>
              </a:ext>
            </a:extLst>
          </p:cNvPr>
          <p:cNvCxnSpPr>
            <a:stCxn id="47" idx="3"/>
          </p:cNvCxnSpPr>
          <p:nvPr/>
        </p:nvCxnSpPr>
        <p:spPr>
          <a:xfrm flipV="1">
            <a:off x="6431246" y="3447753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2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08841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	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4450F-16E2-4B3C-9CAB-AA12E3D591E6}"/>
              </a:ext>
            </a:extLst>
          </p:cNvPr>
          <p:cNvSpPr txBox="1"/>
          <p:nvPr/>
        </p:nvSpPr>
        <p:spPr>
          <a:xfrm>
            <a:off x="5690338" y="329779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50B36B-8D03-4600-8A3F-F3E599BBA4D1}"/>
              </a:ext>
            </a:extLst>
          </p:cNvPr>
          <p:cNvCxnSpPr>
            <a:stCxn id="47" idx="3"/>
          </p:cNvCxnSpPr>
          <p:nvPr/>
        </p:nvCxnSpPr>
        <p:spPr>
          <a:xfrm flipV="1">
            <a:off x="6431246" y="3447753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380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/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	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4450F-16E2-4B3C-9CAB-AA12E3D591E6}"/>
              </a:ext>
            </a:extLst>
          </p:cNvPr>
          <p:cNvSpPr txBox="1"/>
          <p:nvPr/>
        </p:nvSpPr>
        <p:spPr>
          <a:xfrm>
            <a:off x="5222385" y="38571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50B36B-8D03-4600-8A3F-F3E599BBA4D1}"/>
              </a:ext>
            </a:extLst>
          </p:cNvPr>
          <p:cNvCxnSpPr>
            <a:stCxn id="47" idx="3"/>
          </p:cNvCxnSpPr>
          <p:nvPr/>
        </p:nvCxnSpPr>
        <p:spPr>
          <a:xfrm flipV="1">
            <a:off x="5963293" y="4007097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C6BD85-948A-44E6-ABEE-0454EFBFD159}"/>
              </a:ext>
            </a:extLst>
          </p:cNvPr>
          <p:cNvSpPr txBox="1"/>
          <p:nvPr/>
        </p:nvSpPr>
        <p:spPr>
          <a:xfrm>
            <a:off x="6723568" y="385274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null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24404B-1D7D-4ABE-82B3-FD28A0D0C3ED}"/>
              </a:ext>
            </a:extLst>
          </p:cNvPr>
          <p:cNvCxnSpPr/>
          <p:nvPr/>
        </p:nvCxnSpPr>
        <p:spPr>
          <a:xfrm flipH="1">
            <a:off x="6292148" y="3382360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7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04704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	2	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4450F-16E2-4B3C-9CAB-AA12E3D591E6}"/>
              </a:ext>
            </a:extLst>
          </p:cNvPr>
          <p:cNvSpPr txBox="1"/>
          <p:nvPr/>
        </p:nvSpPr>
        <p:spPr>
          <a:xfrm>
            <a:off x="5222385" y="38571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50B36B-8D03-4600-8A3F-F3E599BBA4D1}"/>
              </a:ext>
            </a:extLst>
          </p:cNvPr>
          <p:cNvCxnSpPr>
            <a:stCxn id="47" idx="3"/>
          </p:cNvCxnSpPr>
          <p:nvPr/>
        </p:nvCxnSpPr>
        <p:spPr>
          <a:xfrm flipV="1">
            <a:off x="5963293" y="4007097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C6BD85-948A-44E6-ABEE-0454EFBFD159}"/>
              </a:ext>
            </a:extLst>
          </p:cNvPr>
          <p:cNvSpPr txBox="1"/>
          <p:nvPr/>
        </p:nvSpPr>
        <p:spPr>
          <a:xfrm>
            <a:off x="6723568" y="385274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null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24404B-1D7D-4ABE-82B3-FD28A0D0C3ED}"/>
              </a:ext>
            </a:extLst>
          </p:cNvPr>
          <p:cNvCxnSpPr/>
          <p:nvPr/>
        </p:nvCxnSpPr>
        <p:spPr>
          <a:xfrm flipH="1">
            <a:off x="6292148" y="3382360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7272E4E-1498-4BB8-BBC5-FB6F916E138D}"/>
              </a:ext>
            </a:extLst>
          </p:cNvPr>
          <p:cNvCxnSpPr>
            <a:cxnSpLocks/>
          </p:cNvCxnSpPr>
          <p:nvPr/>
        </p:nvCxnSpPr>
        <p:spPr>
          <a:xfrm>
            <a:off x="2767117" y="4133088"/>
            <a:ext cx="3083171" cy="969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34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23ED8-F6F2-4E0F-A416-9AB92FDA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70" y="1876208"/>
            <a:ext cx="418205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6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/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	2	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94450F-16E2-4B3C-9CAB-AA12E3D591E6}"/>
              </a:ext>
            </a:extLst>
          </p:cNvPr>
          <p:cNvSpPr txBox="1"/>
          <p:nvPr/>
        </p:nvSpPr>
        <p:spPr>
          <a:xfrm>
            <a:off x="7419816" y="3682019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50B36B-8D03-4600-8A3F-F3E599BBA4D1}"/>
              </a:ext>
            </a:extLst>
          </p:cNvPr>
          <p:cNvCxnSpPr>
            <a:stCxn id="47" idx="3"/>
          </p:cNvCxnSpPr>
          <p:nvPr/>
        </p:nvCxnSpPr>
        <p:spPr>
          <a:xfrm flipV="1">
            <a:off x="8160724" y="3831975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C6BD85-948A-44E6-ABEE-0454EFBFD159}"/>
              </a:ext>
            </a:extLst>
          </p:cNvPr>
          <p:cNvSpPr txBox="1"/>
          <p:nvPr/>
        </p:nvSpPr>
        <p:spPr>
          <a:xfrm>
            <a:off x="8920999" y="367762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null</a:t>
            </a:r>
            <a:endParaRPr lang="en-US" dirty="0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7272E4E-1498-4BB8-BBC5-FB6F916E138D}"/>
              </a:ext>
            </a:extLst>
          </p:cNvPr>
          <p:cNvCxnSpPr>
            <a:cxnSpLocks/>
          </p:cNvCxnSpPr>
          <p:nvPr/>
        </p:nvCxnSpPr>
        <p:spPr>
          <a:xfrm>
            <a:off x="2767117" y="4133088"/>
            <a:ext cx="3083171" cy="969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48DAAC-CEFE-4433-A100-28B0EDF893BF}"/>
              </a:ext>
            </a:extLst>
          </p:cNvPr>
          <p:cNvCxnSpPr/>
          <p:nvPr/>
        </p:nvCxnSpPr>
        <p:spPr>
          <a:xfrm>
            <a:off x="7689843" y="33358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47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4916"/>
              </p:ext>
            </p:extLst>
          </p:nvPr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5465071" y="1830379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636C1D-E0B7-4F89-861D-6D325E605FC5}"/>
              </a:ext>
            </a:extLst>
          </p:cNvPr>
          <p:cNvCxnSpPr>
            <a:stCxn id="23" idx="3"/>
          </p:cNvCxnSpPr>
          <p:nvPr/>
        </p:nvCxnSpPr>
        <p:spPr>
          <a:xfrm flipV="1">
            <a:off x="6205979" y="1980335"/>
            <a:ext cx="560773" cy="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	2	3	5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6138E7C-5193-4829-8B26-34B917D61C7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688336" y="4636008"/>
            <a:ext cx="3596969" cy="594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97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Printing Binary Search Tree</a:t>
            </a:r>
            <a:endParaRPr sz="1800" b="0" i="0" u="none" strike="noStrike" cap="non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4A780-A29A-46B1-A40F-6BAEA26E1564}"/>
              </a:ext>
            </a:extLst>
          </p:cNvPr>
          <p:cNvSpPr/>
          <p:nvPr/>
        </p:nvSpPr>
        <p:spPr>
          <a:xfrm>
            <a:off x="7007350" y="175564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F926DE-4E5C-49DE-AB23-1CF130B0F20B}"/>
              </a:ext>
            </a:extLst>
          </p:cNvPr>
          <p:cNvSpPr/>
          <p:nvPr/>
        </p:nvSpPr>
        <p:spPr>
          <a:xfrm>
            <a:off x="7997952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ADF96C-18FC-4D71-9DA9-CAB3B5C281E7}"/>
              </a:ext>
            </a:extLst>
          </p:cNvPr>
          <p:cNvSpPr/>
          <p:nvPr/>
        </p:nvSpPr>
        <p:spPr>
          <a:xfrm>
            <a:off x="6016748" y="235000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3A4BD3-A269-4526-B929-52D6552020B1}"/>
              </a:ext>
            </a:extLst>
          </p:cNvPr>
          <p:cNvSpPr/>
          <p:nvPr/>
        </p:nvSpPr>
        <p:spPr>
          <a:xfrm>
            <a:off x="8988554" y="294436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766B43-BE6C-4B15-A33E-07008D96C7A1}"/>
              </a:ext>
            </a:extLst>
          </p:cNvPr>
          <p:cNvSpPr/>
          <p:nvPr/>
        </p:nvSpPr>
        <p:spPr>
          <a:xfrm>
            <a:off x="5053397" y="2976372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DA844F-B39A-4F22-9B25-C396F297D324}"/>
              </a:ext>
            </a:extLst>
          </p:cNvPr>
          <p:cNvSpPr/>
          <p:nvPr/>
        </p:nvSpPr>
        <p:spPr>
          <a:xfrm>
            <a:off x="7007350" y="2958084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6C878-7C07-4C97-BE9D-0E3B48D30BED}"/>
              </a:ext>
            </a:extLst>
          </p:cNvPr>
          <p:cNvSpPr/>
          <p:nvPr/>
        </p:nvSpPr>
        <p:spPr>
          <a:xfrm>
            <a:off x="10014210" y="353872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21741A6-7072-4BC9-87CD-7F2B5CF1B7A2}"/>
              </a:ext>
            </a:extLst>
          </p:cNvPr>
          <p:cNvSpPr/>
          <p:nvPr/>
        </p:nvSpPr>
        <p:spPr>
          <a:xfrm>
            <a:off x="8988554" y="4133088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EC87E7-69FE-44AD-8B85-4D86B8446A49}"/>
              </a:ext>
            </a:extLst>
          </p:cNvPr>
          <p:cNvSpPr/>
          <p:nvPr/>
        </p:nvSpPr>
        <p:spPr>
          <a:xfrm>
            <a:off x="11116660" y="4160520"/>
            <a:ext cx="594360" cy="5943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90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BFB36C-36F5-413C-946C-ABDF1593E6B7}"/>
              </a:ext>
            </a:extLst>
          </p:cNvPr>
          <p:cNvCxnSpPr>
            <a:stCxn id="26" idx="3"/>
            <a:endCxn id="29" idx="6"/>
          </p:cNvCxnSpPr>
          <p:nvPr/>
        </p:nvCxnSpPr>
        <p:spPr>
          <a:xfrm flipH="1">
            <a:off x="661110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1AFC40-AEE2-449E-8C36-E72FF19341D6}"/>
              </a:ext>
            </a:extLst>
          </p:cNvPr>
          <p:cNvCxnSpPr>
            <a:stCxn id="26" idx="5"/>
            <a:endCxn id="28" idx="2"/>
          </p:cNvCxnSpPr>
          <p:nvPr/>
        </p:nvCxnSpPr>
        <p:spPr>
          <a:xfrm>
            <a:off x="7514668" y="226296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36BB0-F88B-4964-8C3B-72A33050FED5}"/>
              </a:ext>
            </a:extLst>
          </p:cNvPr>
          <p:cNvCxnSpPr>
            <a:stCxn id="29" idx="3"/>
            <a:endCxn id="31" idx="6"/>
          </p:cNvCxnSpPr>
          <p:nvPr/>
        </p:nvCxnSpPr>
        <p:spPr>
          <a:xfrm flipH="1">
            <a:off x="5647757" y="2857326"/>
            <a:ext cx="456033" cy="4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DABFF0-5F5A-4BE9-9D0F-2F183B2059F4}"/>
              </a:ext>
            </a:extLst>
          </p:cNvPr>
          <p:cNvCxnSpPr>
            <a:stCxn id="29" idx="5"/>
          </p:cNvCxnSpPr>
          <p:nvPr/>
        </p:nvCxnSpPr>
        <p:spPr>
          <a:xfrm>
            <a:off x="6524066" y="2857326"/>
            <a:ext cx="483284" cy="39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506452-ACB5-4FEE-9DE9-095DF9A75C68}"/>
              </a:ext>
            </a:extLst>
          </p:cNvPr>
          <p:cNvCxnSpPr>
            <a:stCxn id="28" idx="5"/>
          </p:cNvCxnSpPr>
          <p:nvPr/>
        </p:nvCxnSpPr>
        <p:spPr>
          <a:xfrm>
            <a:off x="8505270" y="2857326"/>
            <a:ext cx="483284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8369CF-006C-410E-9911-AA565A8C696A}"/>
              </a:ext>
            </a:extLst>
          </p:cNvPr>
          <p:cNvCxnSpPr>
            <a:stCxn id="30" idx="5"/>
            <a:endCxn id="33" idx="2"/>
          </p:cNvCxnSpPr>
          <p:nvPr/>
        </p:nvCxnSpPr>
        <p:spPr>
          <a:xfrm>
            <a:off x="9495872" y="345168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2841E8-8817-4F93-B3BB-3987DEA1402F}"/>
              </a:ext>
            </a:extLst>
          </p:cNvPr>
          <p:cNvCxnSpPr>
            <a:stCxn id="33" idx="3"/>
            <a:endCxn id="34" idx="6"/>
          </p:cNvCxnSpPr>
          <p:nvPr/>
        </p:nvCxnSpPr>
        <p:spPr>
          <a:xfrm flipH="1">
            <a:off x="9582914" y="4046046"/>
            <a:ext cx="518338" cy="3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2F164-57D7-415E-9149-1E827852DAAD}"/>
              </a:ext>
            </a:extLst>
          </p:cNvPr>
          <p:cNvCxnSpPr>
            <a:stCxn id="33" idx="5"/>
            <a:endCxn id="35" idx="2"/>
          </p:cNvCxnSpPr>
          <p:nvPr/>
        </p:nvCxnSpPr>
        <p:spPr>
          <a:xfrm>
            <a:off x="10521528" y="4046046"/>
            <a:ext cx="595132" cy="41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F93A4B-0731-444F-B52D-DAEA36E28AF8}"/>
              </a:ext>
            </a:extLst>
          </p:cNvPr>
          <p:cNvGraphicFramePr>
            <a:graphicFrameLocks noGrp="1"/>
          </p:cNvGraphicFramePr>
          <p:nvPr/>
        </p:nvGraphicFramePr>
        <p:xfrm>
          <a:off x="1103939" y="2244003"/>
          <a:ext cx="1874190" cy="2616882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874190">
                  <a:extLst>
                    <a:ext uri="{9D8B030D-6E8A-4147-A177-3AD203B41FA5}">
                      <a16:colId xmlns:a16="http://schemas.microsoft.com/office/drawing/2014/main" val="2076094756"/>
                    </a:ext>
                  </a:extLst>
                </a:gridCol>
              </a:tblGrid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02418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7331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580499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543461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950003"/>
                  </a:ext>
                </a:extLst>
              </a:tr>
              <a:tr h="436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439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72BE1-EB4D-404E-80EC-8A4F77160702}"/>
              </a:ext>
            </a:extLst>
          </p:cNvPr>
          <p:cNvSpPr txBox="1"/>
          <p:nvPr/>
        </p:nvSpPr>
        <p:spPr>
          <a:xfrm>
            <a:off x="1724280" y="49926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2641D-98F6-4D39-8AEE-0AD616790DB4}"/>
              </a:ext>
            </a:extLst>
          </p:cNvPr>
          <p:cNvSpPr txBox="1"/>
          <p:nvPr/>
        </p:nvSpPr>
        <p:spPr>
          <a:xfrm>
            <a:off x="7007350" y="138414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92A50F-93AA-48EA-8325-4B66B2611800}"/>
              </a:ext>
            </a:extLst>
          </p:cNvPr>
          <p:cNvSpPr txBox="1"/>
          <p:nvPr/>
        </p:nvSpPr>
        <p:spPr>
          <a:xfrm>
            <a:off x="9279273" y="2357316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E119C-C476-413B-A0B0-A8FD16E054A6}"/>
              </a:ext>
            </a:extLst>
          </p:cNvPr>
          <p:cNvSpPr txBox="1"/>
          <p:nvPr/>
        </p:nvSpPr>
        <p:spPr>
          <a:xfrm>
            <a:off x="9384587" y="144232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current != null</a:t>
            </a:r>
          </a:p>
          <a:p>
            <a:r>
              <a:rPr lang="en-CA" dirty="0"/>
              <a:t>!</a:t>
            </a:r>
            <a:r>
              <a:rPr lang="en-CA" dirty="0" err="1"/>
              <a:t>stack.empty</a:t>
            </a:r>
            <a:r>
              <a:rPr lang="en-CA" dirty="0"/>
              <a:t>()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F3DD19-DF31-4459-B1F8-237FC6510418}"/>
              </a:ext>
            </a:extLst>
          </p:cNvPr>
          <p:cNvSpPr txBox="1"/>
          <p:nvPr/>
        </p:nvSpPr>
        <p:spPr>
          <a:xfrm>
            <a:off x="4736643" y="5230368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1	2	3	5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6138E7C-5193-4829-8B26-34B917D61C7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688336" y="4636008"/>
            <a:ext cx="3596969" cy="5943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B0520-A190-4A46-ACE8-8B0FF180A85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687381" y="2511205"/>
            <a:ext cx="59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30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Binary Search Trees</a:t>
            </a: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sz="1800" b="0" i="0" u="none" strike="noStrike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07A8D-6119-4EEE-9F0F-CDEC3720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26" y="1414181"/>
            <a:ext cx="696374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Trees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02FA0-1892-4832-9851-75025609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97" y="1118838"/>
            <a:ext cx="7211006" cy="46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0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Binary Trees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Tree in which a node has maximum of 2 nodes.</a:t>
            </a:r>
          </a:p>
          <a:p>
            <a:pPr lvl="0">
              <a:buClr>
                <a:srgbClr val="40458C"/>
              </a:buClr>
              <a:buSzPts val="2400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 can still have 1 child or a node.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7248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Binary Trees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02FA0-1892-4832-9851-75025609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696" y="1447620"/>
            <a:ext cx="6342607" cy="40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Binary Search Tree</a:t>
            </a:r>
            <a:endParaRPr sz="1800" b="0" i="0" u="none" strike="noStrike" cap="none" dirty="0"/>
          </a:p>
        </p:txBody>
      </p:sp>
      <p:sp>
        <p:nvSpPr>
          <p:cNvPr id="5" name="Google Shape;94;p16">
            <a:extLst>
              <a:ext uri="{FF2B5EF4-FFF2-40B4-BE49-F238E27FC236}">
                <a16:creationId xmlns:a16="http://schemas.microsoft.com/office/drawing/2014/main" id="{7969F5AA-6AAC-4089-A468-A055FAD18AB9}"/>
              </a:ext>
            </a:extLst>
          </p:cNvPr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Binary Tree is called a Binary Search Tree if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0238" lvl="3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Left side values are lesser than the parent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30238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Right side values are greater than the parent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46134587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1199</Words>
  <Application>Microsoft Office PowerPoint</Application>
  <PresentationFormat>Widescreen</PresentationFormat>
  <Paragraphs>590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Ubuntu</vt:lpstr>
      <vt:lpstr>Tahoma</vt:lpstr>
      <vt:lpstr>Arial</vt:lpstr>
      <vt:lpstr>Calibri</vt:lpstr>
      <vt:lpstr>3_Custom Design</vt:lpstr>
      <vt:lpstr>8_Custom Design</vt:lpstr>
      <vt:lpstr>Trees and Binary 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Razi</dc:creator>
  <cp:lastModifiedBy>Razi Iqbal</cp:lastModifiedBy>
  <cp:revision>32</cp:revision>
  <dcterms:modified xsi:type="dcterms:W3CDTF">2022-11-07T17:32:21Z</dcterms:modified>
</cp:coreProperties>
</file>