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366" r:id="rId6"/>
    <p:sldId id="327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67" r:id="rId18"/>
    <p:sldId id="328" r:id="rId19"/>
    <p:sldId id="368" r:id="rId20"/>
    <p:sldId id="369" r:id="rId21"/>
    <p:sldId id="380" r:id="rId22"/>
    <p:sldId id="381" r:id="rId23"/>
    <p:sldId id="382" r:id="rId24"/>
    <p:sldId id="383" r:id="rId25"/>
    <p:sldId id="384" r:id="rId26"/>
    <p:sldId id="385" r:id="rId27"/>
    <p:sldId id="279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Ubuntu" panose="020B0504030602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FAD3C-0759-48AE-963B-90CF36C190EF}">
  <a:tblStyle styleId="{283FAD3C-0759-48AE-963B-90CF36C19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903088_0_7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903088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23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16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3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984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35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1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82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11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62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49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80903088_0_645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180903088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0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891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03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427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83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571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50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3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32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27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88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2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Tree Traversals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27914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5442132" y="194675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281EB3-5E35-4D8A-A6B7-C34D7CD77912}"/>
              </a:ext>
            </a:extLst>
          </p:cNvPr>
          <p:cNvCxnSpPr>
            <a:stCxn id="29" idx="3"/>
          </p:cNvCxnSpPr>
          <p:nvPr/>
        </p:nvCxnSpPr>
        <p:spPr>
          <a:xfrm flipV="1">
            <a:off x="6183040" y="2099082"/>
            <a:ext cx="66191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8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37387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	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4429771" y="262351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281EB3-5E35-4D8A-A6B7-C34D7CD77912}"/>
              </a:ext>
            </a:extLst>
          </p:cNvPr>
          <p:cNvCxnSpPr>
            <a:stCxn id="29" idx="3"/>
          </p:cNvCxnSpPr>
          <p:nvPr/>
        </p:nvCxnSpPr>
        <p:spPr>
          <a:xfrm flipV="1">
            <a:off x="5170679" y="2775844"/>
            <a:ext cx="66191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2461C4-E6BD-4917-9299-5C8D67E873C0}"/>
              </a:ext>
            </a:extLst>
          </p:cNvPr>
          <p:cNvCxnSpPr>
            <a:cxnSpLocks/>
          </p:cNvCxnSpPr>
          <p:nvPr/>
        </p:nvCxnSpPr>
        <p:spPr>
          <a:xfrm>
            <a:off x="1233515" y="4859708"/>
            <a:ext cx="2019685" cy="347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70085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	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4429771" y="262351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281EB3-5E35-4D8A-A6B7-C34D7CD77912}"/>
              </a:ext>
            </a:extLst>
          </p:cNvPr>
          <p:cNvCxnSpPr>
            <a:stCxn id="29" idx="3"/>
          </p:cNvCxnSpPr>
          <p:nvPr/>
        </p:nvCxnSpPr>
        <p:spPr>
          <a:xfrm flipV="1">
            <a:off x="5170679" y="2775844"/>
            <a:ext cx="66191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6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76621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	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4429771" y="262351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281EB3-5E35-4D8A-A6B7-C34D7CD77912}"/>
              </a:ext>
            </a:extLst>
          </p:cNvPr>
          <p:cNvCxnSpPr>
            <a:stCxn id="29" idx="3"/>
          </p:cNvCxnSpPr>
          <p:nvPr/>
        </p:nvCxnSpPr>
        <p:spPr>
          <a:xfrm flipV="1">
            <a:off x="5170679" y="2775844"/>
            <a:ext cx="66191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2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22545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	2	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9575122" y="256032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943BA44-90C0-4910-A743-EA0819ACB488}"/>
              </a:ext>
            </a:extLst>
          </p:cNvPr>
          <p:cNvCxnSpPr>
            <a:cxnSpLocks/>
          </p:cNvCxnSpPr>
          <p:nvPr/>
        </p:nvCxnSpPr>
        <p:spPr>
          <a:xfrm>
            <a:off x="2705021" y="4901184"/>
            <a:ext cx="2019685" cy="347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D47D8-6AB7-4E49-8F00-6A607DD8E32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833104" y="2714209"/>
            <a:ext cx="742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8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26925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	2	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9575122" y="256032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D47D8-6AB7-4E49-8F00-6A607DD8E32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833104" y="2714209"/>
            <a:ext cx="742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Depth First Traversals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Pre-order</a:t>
            </a:r>
          </a:p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In-order</a:t>
            </a:r>
          </a:p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Post-order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5167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PreOrder</a:t>
            </a:r>
            <a:r>
              <a:rPr lang="en-US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 Traversal &lt;root&gt;&lt;left&gt;&lt;right&gt;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1EFD1-E23A-4894-8DF2-7A245022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69" y="1846530"/>
            <a:ext cx="8465519" cy="36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InOrder</a:t>
            </a:r>
            <a:r>
              <a:rPr lang="en-US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 Traversal &lt;left&gt;&lt;root&gt;&lt;right&gt;</a:t>
            </a:r>
            <a:endParaRPr sz="1800" b="0" i="0" u="none" strike="noStrike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51D27-12AB-4B66-B3CD-E2BF6EAC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85" y="1848442"/>
            <a:ext cx="7953009" cy="36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7088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PostOrder</a:t>
            </a:r>
            <a:r>
              <a:rPr lang="en-US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 Traversal &lt;left&gt;&lt;right&gt;&lt;root&gt;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3D83D-7890-48FC-B313-B294C820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60" y="1804426"/>
            <a:ext cx="8293280" cy="37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Tree Traversals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2663767" y="2048256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4704762" y="16851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6169336" y="215183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D47D8-6AB7-4E49-8F00-6A607DD8E32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27318" y="2305722"/>
            <a:ext cx="742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429C13-6F73-45B1-9577-461960CF8D90}"/>
              </a:ext>
            </a:extLst>
          </p:cNvPr>
          <p:cNvSpPr txBox="1"/>
          <p:nvPr/>
        </p:nvSpPr>
        <p:spPr>
          <a:xfrm>
            <a:off x="3075607" y="215183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B982-A26B-46CD-8861-263EFC60B05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6822" y="2297043"/>
            <a:ext cx="614340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2663767" y="2048256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4704762" y="16851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29C13-6F73-45B1-9577-461960CF8D90}"/>
              </a:ext>
            </a:extLst>
          </p:cNvPr>
          <p:cNvSpPr txBox="1"/>
          <p:nvPr/>
        </p:nvSpPr>
        <p:spPr>
          <a:xfrm>
            <a:off x="3075607" y="215183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B982-A26B-46CD-8861-263EFC60B05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6822" y="2297043"/>
            <a:ext cx="614340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59EFFF-7385-491A-8B98-56AABF5F8EC5}"/>
              </a:ext>
            </a:extLst>
          </p:cNvPr>
          <p:cNvSpPr txBox="1"/>
          <p:nvPr/>
        </p:nvSpPr>
        <p:spPr>
          <a:xfrm>
            <a:off x="2145449" y="274779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3F86E8-7254-4D5D-9E5D-6289559058C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886357" y="2893002"/>
            <a:ext cx="564647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03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2663767" y="2048256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4704762" y="16851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29C13-6F73-45B1-9577-461960CF8D90}"/>
              </a:ext>
            </a:extLst>
          </p:cNvPr>
          <p:cNvSpPr txBox="1"/>
          <p:nvPr/>
        </p:nvSpPr>
        <p:spPr>
          <a:xfrm>
            <a:off x="2145449" y="248285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B982-A26B-46CD-8861-263EFC60B05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36664" y="2628068"/>
            <a:ext cx="614340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59EFFF-7385-491A-8B98-56AABF5F8EC5}"/>
              </a:ext>
            </a:extLst>
          </p:cNvPr>
          <p:cNvSpPr txBox="1"/>
          <p:nvPr/>
        </p:nvSpPr>
        <p:spPr>
          <a:xfrm>
            <a:off x="2145449" y="274779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3F86E8-7254-4D5D-9E5D-6289559058C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886357" y="2893002"/>
            <a:ext cx="564647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2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2663767" y="2048256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4704762" y="16851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29C13-6F73-45B1-9577-461960CF8D90}"/>
              </a:ext>
            </a:extLst>
          </p:cNvPr>
          <p:cNvSpPr txBox="1"/>
          <p:nvPr/>
        </p:nvSpPr>
        <p:spPr>
          <a:xfrm>
            <a:off x="2145449" y="248285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B982-A26B-46CD-8861-263EFC60B05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36664" y="2628068"/>
            <a:ext cx="614340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59EFFF-7385-491A-8B98-56AABF5F8EC5}"/>
              </a:ext>
            </a:extLst>
          </p:cNvPr>
          <p:cNvSpPr txBox="1"/>
          <p:nvPr/>
        </p:nvSpPr>
        <p:spPr>
          <a:xfrm>
            <a:off x="1122217" y="338026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3F86E8-7254-4D5D-9E5D-6289559058C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863125" y="3525477"/>
            <a:ext cx="564647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2207734" y="2048256"/>
            <a:ext cx="7113656" cy="2999232"/>
            <a:chOff x="2893534" y="2871216"/>
            <a:chExt cx="7113656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42BCA85-319F-4203-A79D-9C1A1D28666C}"/>
                </a:ext>
              </a:extLst>
            </p:cNvPr>
            <p:cNvCxnSpPr/>
            <p:nvPr/>
          </p:nvCxnSpPr>
          <p:spPr>
            <a:xfrm flipH="1">
              <a:off x="2893534" y="4686300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A447CB-A403-4162-95DD-892D10B47954}"/>
                </a:ext>
              </a:extLst>
            </p:cNvPr>
            <p:cNvCxnSpPr/>
            <p:nvPr/>
          </p:nvCxnSpPr>
          <p:spPr>
            <a:xfrm>
              <a:off x="3999465" y="4670211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4704762" y="16851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29C13-6F73-45B1-9577-461960CF8D90}"/>
              </a:ext>
            </a:extLst>
          </p:cNvPr>
          <p:cNvSpPr txBox="1"/>
          <p:nvPr/>
        </p:nvSpPr>
        <p:spPr>
          <a:xfrm>
            <a:off x="2145449" y="248285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B982-A26B-46CD-8861-263EFC60B05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36664" y="2628068"/>
            <a:ext cx="614340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59EFFF-7385-491A-8B98-56AABF5F8EC5}"/>
              </a:ext>
            </a:extLst>
          </p:cNvPr>
          <p:cNvSpPr txBox="1"/>
          <p:nvPr/>
        </p:nvSpPr>
        <p:spPr>
          <a:xfrm>
            <a:off x="1122217" y="338026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3F86E8-7254-4D5D-9E5D-6289559058C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863125" y="3525477"/>
            <a:ext cx="564647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88B937-DB16-4E9D-B5B8-F39A80852F3F}"/>
              </a:ext>
            </a:extLst>
          </p:cNvPr>
          <p:cNvSpPr txBox="1"/>
          <p:nvPr/>
        </p:nvSpPr>
        <p:spPr>
          <a:xfrm>
            <a:off x="1122217" y="428965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current.left</a:t>
            </a:r>
            <a:r>
              <a:rPr lang="en-CA" dirty="0"/>
              <a:t> = null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82578-43D3-4F7B-980D-0903A536F1AA}"/>
              </a:ext>
            </a:extLst>
          </p:cNvPr>
          <p:cNvSpPr txBox="1"/>
          <p:nvPr/>
        </p:nvSpPr>
        <p:spPr>
          <a:xfrm>
            <a:off x="3166453" y="43197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current.right</a:t>
            </a:r>
            <a:r>
              <a:rPr lang="en-CA" dirty="0"/>
              <a:t> 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3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2663767" y="2048256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null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4704762" y="168511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29C13-6F73-45B1-9577-461960CF8D90}"/>
              </a:ext>
            </a:extLst>
          </p:cNvPr>
          <p:cNvSpPr txBox="1"/>
          <p:nvPr/>
        </p:nvSpPr>
        <p:spPr>
          <a:xfrm>
            <a:off x="2145449" y="248285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B982-A26B-46CD-8861-263EFC60B05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36664" y="2628068"/>
            <a:ext cx="614340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59EFFF-7385-491A-8B98-56AABF5F8EC5}"/>
              </a:ext>
            </a:extLst>
          </p:cNvPr>
          <p:cNvSpPr txBox="1"/>
          <p:nvPr/>
        </p:nvSpPr>
        <p:spPr>
          <a:xfrm>
            <a:off x="1122217" y="338026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3F86E8-7254-4D5D-9E5D-6289559058C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863125" y="3525477"/>
            <a:ext cx="564647" cy="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9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Tree Traversals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Node Deletion in BST</a:t>
            </a: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Tree Traversals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Tree is not a linear data structure like Linked List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 order to navigate through the tree a pattern or technique is required.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Tree Traversal is the process of visiting each node of the tree exactly once in a defined order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Tree Traversals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Breadth First Traversals</a:t>
            </a:r>
          </a:p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2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Depth First Traversals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751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31EDA-48D9-48FA-9085-971E5616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0" y="2094402"/>
            <a:ext cx="8156448" cy="35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81072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94590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8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63042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7B5D0CD-38EA-40AC-8768-20A4D2A8DBA7}"/>
              </a:ext>
            </a:extLst>
          </p:cNvPr>
          <p:cNvCxnSpPr>
            <a:cxnSpLocks/>
          </p:cNvCxnSpPr>
          <p:nvPr/>
        </p:nvCxnSpPr>
        <p:spPr>
          <a:xfrm>
            <a:off x="1233515" y="4859708"/>
            <a:ext cx="2019685" cy="347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B89CE8-064C-42F6-95B4-2BFBC8866C47}"/>
              </a:ext>
            </a:extLst>
          </p:cNvPr>
          <p:cNvSpPr txBox="1"/>
          <p:nvPr/>
        </p:nvSpPr>
        <p:spPr>
          <a:xfrm>
            <a:off x="5442132" y="194675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AEB50-8A96-4C99-B719-60413FDCE1F1}"/>
              </a:ext>
            </a:extLst>
          </p:cNvPr>
          <p:cNvCxnSpPr>
            <a:stCxn id="28" idx="3"/>
          </p:cNvCxnSpPr>
          <p:nvPr/>
        </p:nvCxnSpPr>
        <p:spPr>
          <a:xfrm flipV="1">
            <a:off x="6183040" y="2099082"/>
            <a:ext cx="66191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4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Breadth First Traversal</a:t>
            </a:r>
            <a:endParaRPr sz="1800" b="0" i="0" u="none" strike="noStrike" cap="non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C2D36-54C3-413F-A708-D5B6A9466503}"/>
              </a:ext>
            </a:extLst>
          </p:cNvPr>
          <p:cNvGrpSpPr/>
          <p:nvPr/>
        </p:nvGrpSpPr>
        <p:grpSpPr>
          <a:xfrm>
            <a:off x="5132647" y="1929384"/>
            <a:ext cx="6657623" cy="2999232"/>
            <a:chOff x="3349567" y="2871216"/>
            <a:chExt cx="6657623" cy="29992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F4C47B-9DD9-4336-B142-1BC5DA136491}"/>
                </a:ext>
              </a:extLst>
            </p:cNvPr>
            <p:cNvSpPr/>
            <p:nvPr/>
          </p:nvSpPr>
          <p:spPr>
            <a:xfrm>
              <a:off x="5303520" y="287121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2810F4-49B7-49BB-95B4-621FA95EC84A}"/>
                </a:ext>
              </a:extLst>
            </p:cNvPr>
            <p:cNvSpPr/>
            <p:nvPr/>
          </p:nvSpPr>
          <p:spPr>
            <a:xfrm>
              <a:off x="6294122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8ADB72-95A6-4055-8BDB-294ECAABD4AA}"/>
                </a:ext>
              </a:extLst>
            </p:cNvPr>
            <p:cNvSpPr/>
            <p:nvPr/>
          </p:nvSpPr>
          <p:spPr>
            <a:xfrm>
              <a:off x="4312918" y="346557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6A49AA-5909-41A1-AFF6-ED675645AB3A}"/>
                </a:ext>
              </a:extLst>
            </p:cNvPr>
            <p:cNvSpPr/>
            <p:nvPr/>
          </p:nvSpPr>
          <p:spPr>
            <a:xfrm>
              <a:off x="7284724" y="405993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11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BF7C-BCEF-44D1-8A3A-AE76B8EA0E79}"/>
                </a:ext>
              </a:extLst>
            </p:cNvPr>
            <p:cNvSpPr/>
            <p:nvPr/>
          </p:nvSpPr>
          <p:spPr>
            <a:xfrm>
              <a:off x="3349567" y="4091940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BEE96E-FEC1-46EC-A44C-264B523585BB}"/>
                </a:ext>
              </a:extLst>
            </p:cNvPr>
            <p:cNvSpPr/>
            <p:nvPr/>
          </p:nvSpPr>
          <p:spPr>
            <a:xfrm>
              <a:off x="5303520" y="4073652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2ABDF-4C6F-480C-B2DA-F19F071C07D6}"/>
                </a:ext>
              </a:extLst>
            </p:cNvPr>
            <p:cNvSpPr/>
            <p:nvPr/>
          </p:nvSpPr>
          <p:spPr>
            <a:xfrm>
              <a:off x="8310380" y="465429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80E19A-1D59-4922-A6B4-03BCC26B1655}"/>
                </a:ext>
              </a:extLst>
            </p:cNvPr>
            <p:cNvSpPr/>
            <p:nvPr/>
          </p:nvSpPr>
          <p:spPr>
            <a:xfrm>
              <a:off x="7284724" y="5248656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15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E2C4F-8758-4738-B5AD-27F3953A13E5}"/>
                </a:ext>
              </a:extLst>
            </p:cNvPr>
            <p:cNvSpPr/>
            <p:nvPr/>
          </p:nvSpPr>
          <p:spPr>
            <a:xfrm>
              <a:off x="9412830" y="5276088"/>
              <a:ext cx="594360" cy="594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90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7143DB-1E79-4D2E-952C-D2A98DB9CA38}"/>
                </a:ext>
              </a:extLst>
            </p:cNvPr>
            <p:cNvCxnSpPr>
              <a:stCxn id="6" idx="3"/>
              <a:endCxn id="8" idx="6"/>
            </p:cNvCxnSpPr>
            <p:nvPr/>
          </p:nvCxnSpPr>
          <p:spPr>
            <a:xfrm flipH="1">
              <a:off x="490727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BC973-8ED6-451B-AE9A-C48B6AC8E1E3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5810838" y="337853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CF1F5-468A-4F51-83BF-6FC2B0558DB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3943927" y="3972894"/>
              <a:ext cx="456033" cy="4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63CCEC-1392-4216-BDE5-3836A607C66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820236" y="3972894"/>
              <a:ext cx="483284" cy="39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4CD4AA-A85D-462A-9DF0-CC83636108F0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801440" y="3972894"/>
              <a:ext cx="483284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BFFBF-C83A-41C1-BA8A-FCD277635FE2}"/>
                </a:ext>
              </a:extLst>
            </p:cNvPr>
            <p:cNvCxnSpPr>
              <a:stCxn id="9" idx="5"/>
              <a:endCxn id="12" idx="2"/>
            </p:cNvCxnSpPr>
            <p:nvPr/>
          </p:nvCxnSpPr>
          <p:spPr>
            <a:xfrm>
              <a:off x="7792042" y="456725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F52772-C27F-40B9-93A2-403596C23487}"/>
                </a:ext>
              </a:extLst>
            </p:cNvPr>
            <p:cNvCxnSpPr>
              <a:stCxn id="12" idx="3"/>
              <a:endCxn id="13" idx="6"/>
            </p:cNvCxnSpPr>
            <p:nvPr/>
          </p:nvCxnSpPr>
          <p:spPr>
            <a:xfrm flipH="1">
              <a:off x="7879084" y="5161614"/>
              <a:ext cx="518338" cy="38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852F45-C407-4660-A95E-96F6B2FF106E}"/>
                </a:ext>
              </a:extLst>
            </p:cNvPr>
            <p:cNvCxnSpPr>
              <a:stCxn id="12" idx="5"/>
              <a:endCxn id="14" idx="2"/>
            </p:cNvCxnSpPr>
            <p:nvPr/>
          </p:nvCxnSpPr>
          <p:spPr>
            <a:xfrm>
              <a:off x="8817698" y="5161614"/>
              <a:ext cx="595132" cy="4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8E145-AF71-4D70-9E6B-5AA8A0B9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6491"/>
              </p:ext>
            </p:extLst>
          </p:nvPr>
        </p:nvGraphicFramePr>
        <p:xfrm>
          <a:off x="401730" y="4674288"/>
          <a:ext cx="8128002" cy="3708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24938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90958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8464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636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15410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877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38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8D2176-F2BF-46E2-B5CA-52E7C1DA0649}"/>
              </a:ext>
            </a:extLst>
          </p:cNvPr>
          <p:cNvSpPr txBox="1"/>
          <p:nvPr/>
        </p:nvSpPr>
        <p:spPr>
          <a:xfrm>
            <a:off x="7173642" y="156623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E5814-91E1-4B28-992D-38A4CE6CBE5F}"/>
              </a:ext>
            </a:extLst>
          </p:cNvPr>
          <p:cNvSpPr txBox="1"/>
          <p:nvPr/>
        </p:nvSpPr>
        <p:spPr>
          <a:xfrm>
            <a:off x="1239186" y="193156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(list is not empty)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AABAE-F8B8-43F6-AFDD-3BF4B5BD8D89}"/>
              </a:ext>
            </a:extLst>
          </p:cNvPr>
          <p:cNvSpPr txBox="1"/>
          <p:nvPr/>
        </p:nvSpPr>
        <p:spPr>
          <a:xfrm>
            <a:off x="3089533" y="5392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9A31-A5BA-4922-BCCE-A107C24B516D}"/>
              </a:ext>
            </a:extLst>
          </p:cNvPr>
          <p:cNvSpPr txBox="1"/>
          <p:nvPr/>
        </p:nvSpPr>
        <p:spPr>
          <a:xfrm>
            <a:off x="5442132" y="194675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281EB3-5E35-4D8A-A6B7-C34D7CD77912}"/>
              </a:ext>
            </a:extLst>
          </p:cNvPr>
          <p:cNvCxnSpPr>
            <a:stCxn id="29" idx="3"/>
          </p:cNvCxnSpPr>
          <p:nvPr/>
        </p:nvCxnSpPr>
        <p:spPr>
          <a:xfrm flipV="1">
            <a:off x="6183040" y="2099082"/>
            <a:ext cx="661918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20419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470</Words>
  <Application>Microsoft Office PowerPoint</Application>
  <PresentationFormat>Widescreen</PresentationFormat>
  <Paragraphs>283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Ubuntu</vt:lpstr>
      <vt:lpstr>Calibri</vt:lpstr>
      <vt:lpstr>Tahoma</vt:lpstr>
      <vt:lpstr>Arial</vt:lpstr>
      <vt:lpstr>3_Custom Design</vt:lpstr>
      <vt:lpstr>8_Custom Design</vt:lpstr>
      <vt:lpstr>Tree Traversals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Razi</dc:creator>
  <cp:lastModifiedBy>Razi Iqbal</cp:lastModifiedBy>
  <cp:revision>42</cp:revision>
  <dcterms:modified xsi:type="dcterms:W3CDTF">2022-11-08T22:33:27Z</dcterms:modified>
</cp:coreProperties>
</file>