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64"/>
  </p:notesMasterIdLst>
  <p:sldIdLst>
    <p:sldId id="256" r:id="rId3"/>
    <p:sldId id="257" r:id="rId4"/>
    <p:sldId id="277" r:id="rId5"/>
    <p:sldId id="278" r:id="rId6"/>
    <p:sldId id="279" r:id="rId7"/>
    <p:sldId id="258" r:id="rId8"/>
    <p:sldId id="281" r:id="rId9"/>
    <p:sldId id="282" r:id="rId10"/>
    <p:sldId id="287" r:id="rId11"/>
    <p:sldId id="283" r:id="rId12"/>
    <p:sldId id="284" r:id="rId13"/>
    <p:sldId id="288" r:id="rId14"/>
    <p:sldId id="285" r:id="rId15"/>
    <p:sldId id="286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276" r:id="rId63"/>
  </p:sldIdLst>
  <p:sldSz cx="12192000" cy="6858000"/>
  <p:notesSz cx="6858000" cy="9144000"/>
  <p:embeddedFontLst>
    <p:embeddedFont>
      <p:font typeface="Calibri" panose="020F0502020204030204" pitchFamily="34" charset="0"/>
      <p:regular r:id="rId65"/>
      <p:bold r:id="rId66"/>
      <p:italic r:id="rId67"/>
      <p:boldItalic r:id="rId68"/>
    </p:embeddedFont>
    <p:embeddedFont>
      <p:font typeface="Tahoma" panose="020B0604030504040204" pitchFamily="34" charset="0"/>
      <p:regular r:id="rId69"/>
      <p:bold r:id="rId70"/>
    </p:embeddedFont>
    <p:embeddedFont>
      <p:font typeface="Ubuntu" panose="020B0504030602030204" pitchFamily="34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font" Target="fonts/font4.fntdata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3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6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a17de0c3_0_10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57a17de0c3_0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447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9579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8107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365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7876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4183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084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2915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078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86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a17de0c3_0_999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57a17de0c3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130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6981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4045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384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4700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1153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838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72325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4372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2379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2082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8712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43993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47949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5856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849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73559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2507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31654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35222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287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35634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65879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84212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8834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76396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0287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28056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72678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1810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84629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478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8515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07919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6190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3127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9662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04787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60059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48082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0392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0755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956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1135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57a17de0c3_0_1276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g57a17de0c3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232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525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07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>
                <a:solidFill>
                  <a:srgbClr val="003C7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>
                <a:solidFill>
                  <a:srgbClr val="003C7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>
                <a:solidFill>
                  <a:srgbClr val="003C7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>
                <a:solidFill>
                  <a:srgbClr val="003C7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>
                <a:solidFill>
                  <a:srgbClr val="003C7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117440" y="1905120"/>
            <a:ext cx="103629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>
                <a:solidFill>
                  <a:srgbClr val="0077C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6197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pic" idx="3"/>
          </p:nvPr>
        </p:nvSpPr>
        <p:spPr>
          <a:xfrm>
            <a:off x="6041813" y="1600200"/>
            <a:ext cx="5540587" cy="396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3"/>
          </p:nvPr>
        </p:nvSpPr>
        <p:spPr>
          <a:xfrm>
            <a:off x="6193368" y="160623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4"/>
          </p:nvPr>
        </p:nvSpPr>
        <p:spPr>
          <a:xfrm>
            <a:off x="6193368" y="2448560"/>
            <a:ext cx="5389033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389717" y="4597400"/>
            <a:ext cx="7315200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>
            <a:spLocks noGrp="1"/>
          </p:cNvSpPr>
          <p:nvPr>
            <p:ph type="pic" idx="2"/>
          </p:nvPr>
        </p:nvSpPr>
        <p:spPr>
          <a:xfrm>
            <a:off x="2389717" y="4095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2389717" y="4981258"/>
            <a:ext cx="7315200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28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12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933662"/>
            <a:ext cx="12192000" cy="924339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 u="none" strike="noStrike" cap="none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6197276"/>
            <a:ext cx="1848678" cy="40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446738" y="6197276"/>
            <a:ext cx="135662" cy="13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/>
          <p:cNvPicPr preferRelativeResize="0"/>
          <p:nvPr/>
        </p:nvPicPr>
        <p:blipFill rotWithShape="1">
          <a:blip r:embed="rId3">
            <a:alphaModFix/>
          </a:blip>
          <a:srcRect l="6757" t="14096" r="6722" b="17339"/>
          <a:stretch/>
        </p:blipFill>
        <p:spPr>
          <a:xfrm>
            <a:off x="8703126" y="5540412"/>
            <a:ext cx="2927426" cy="81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2"/>
          <p:cNvPicPr preferRelativeResize="0"/>
          <p:nvPr/>
        </p:nvPicPr>
        <p:blipFill rotWithShape="1">
          <a:blip r:embed="rId4">
            <a:alphaModFix amt="5000"/>
          </a:blip>
          <a:srcRect l="23570" b="20854"/>
          <a:stretch/>
        </p:blipFill>
        <p:spPr>
          <a:xfrm>
            <a:off x="0" y="0"/>
            <a:ext cx="5265182" cy="68580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609600" y="1957025"/>
            <a:ext cx="10683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CA"/>
              <a:t>AVL Trees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AVL Tree Definition (Example 2)</a:t>
            </a:r>
            <a:endParaRPr sz="1800" b="0" i="0" u="none" strike="noStrike" cap="non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FC2AFF0-3F8A-4B18-9AD6-8E7456C860E4}"/>
              </a:ext>
            </a:extLst>
          </p:cNvPr>
          <p:cNvSpPr/>
          <p:nvPr/>
        </p:nvSpPr>
        <p:spPr>
          <a:xfrm>
            <a:off x="5458386" y="2228639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062B40-E7DD-4F4F-A8CC-683689B58516}"/>
              </a:ext>
            </a:extLst>
          </p:cNvPr>
          <p:cNvSpPr/>
          <p:nvPr/>
        </p:nvSpPr>
        <p:spPr>
          <a:xfrm>
            <a:off x="7183884" y="279611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C78736-8044-4E11-9B69-07BA79684530}"/>
              </a:ext>
            </a:extLst>
          </p:cNvPr>
          <p:cNvSpPr/>
          <p:nvPr/>
        </p:nvSpPr>
        <p:spPr>
          <a:xfrm>
            <a:off x="3859602" y="279611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4F74A6-DE9D-4F28-B6D9-9CB248047E45}"/>
              </a:ext>
            </a:extLst>
          </p:cNvPr>
          <p:cNvSpPr/>
          <p:nvPr/>
        </p:nvSpPr>
        <p:spPr>
          <a:xfrm>
            <a:off x="8327292" y="3633718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610F70-E4C7-4AA0-991F-A32BDBBA01CD}"/>
              </a:ext>
            </a:extLst>
          </p:cNvPr>
          <p:cNvSpPr/>
          <p:nvPr/>
        </p:nvSpPr>
        <p:spPr>
          <a:xfrm>
            <a:off x="9498288" y="449287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22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362B57-0C44-4190-BFE4-CE7E5445713C}"/>
              </a:ext>
            </a:extLst>
          </p:cNvPr>
          <p:cNvSpPr/>
          <p:nvPr/>
        </p:nvSpPr>
        <p:spPr>
          <a:xfrm>
            <a:off x="3093997" y="360295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BFC80B-CD8F-436E-BEAC-7B8EAC29B44A}"/>
              </a:ext>
            </a:extLst>
          </p:cNvPr>
          <p:cNvSpPr/>
          <p:nvPr/>
        </p:nvSpPr>
        <p:spPr>
          <a:xfrm>
            <a:off x="4658994" y="3633718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398AA7-4AC4-4CD7-BD96-101EC28F1C3E}"/>
              </a:ext>
            </a:extLst>
          </p:cNvPr>
          <p:cNvSpPr/>
          <p:nvPr/>
        </p:nvSpPr>
        <p:spPr>
          <a:xfrm>
            <a:off x="6167935" y="360908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12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72350B-4AA4-46B1-A252-BB489CD49AD6}"/>
              </a:ext>
            </a:extLst>
          </p:cNvPr>
          <p:cNvSpPr/>
          <p:nvPr/>
        </p:nvSpPr>
        <p:spPr>
          <a:xfrm>
            <a:off x="7331160" y="449287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18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0FC7B5-6A10-4FF2-BFB5-9DA0C8B50DA6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>
            <a:off x="6052746" y="2525819"/>
            <a:ext cx="1131138" cy="5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A10BC5-EAE4-4D1A-901A-0C3CFFC97806}"/>
              </a:ext>
            </a:extLst>
          </p:cNvPr>
          <p:cNvCxnSpPr>
            <a:stCxn id="27" idx="2"/>
            <a:endCxn id="33" idx="6"/>
          </p:cNvCxnSpPr>
          <p:nvPr/>
        </p:nvCxnSpPr>
        <p:spPr>
          <a:xfrm flipH="1">
            <a:off x="4453962" y="2525819"/>
            <a:ext cx="1004424" cy="5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B23DD92-A15C-4E1E-A665-AD164FF5932E}"/>
              </a:ext>
            </a:extLst>
          </p:cNvPr>
          <p:cNvCxnSpPr>
            <a:stCxn id="33" idx="3"/>
            <a:endCxn id="37" idx="7"/>
          </p:cNvCxnSpPr>
          <p:nvPr/>
        </p:nvCxnSpPr>
        <p:spPr>
          <a:xfrm flipH="1">
            <a:off x="3601315" y="3303433"/>
            <a:ext cx="345329" cy="38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E6F89A-3272-430A-9BF0-5652AB4ED41A}"/>
              </a:ext>
            </a:extLst>
          </p:cNvPr>
          <p:cNvCxnSpPr>
            <a:stCxn id="33" idx="5"/>
            <a:endCxn id="38" idx="1"/>
          </p:cNvCxnSpPr>
          <p:nvPr/>
        </p:nvCxnSpPr>
        <p:spPr>
          <a:xfrm>
            <a:off x="4366920" y="3303433"/>
            <a:ext cx="379116" cy="41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60B4A0-D864-4ECF-B854-DBDE79ECF26F}"/>
              </a:ext>
            </a:extLst>
          </p:cNvPr>
          <p:cNvCxnSpPr>
            <a:stCxn id="29" idx="3"/>
            <a:endCxn id="39" idx="6"/>
          </p:cNvCxnSpPr>
          <p:nvPr/>
        </p:nvCxnSpPr>
        <p:spPr>
          <a:xfrm flipH="1">
            <a:off x="6762295" y="3303433"/>
            <a:ext cx="508631" cy="60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282CA4-725E-4E45-92EA-175B578905E1}"/>
              </a:ext>
            </a:extLst>
          </p:cNvPr>
          <p:cNvCxnSpPr>
            <a:stCxn id="29" idx="5"/>
            <a:endCxn id="34" idx="2"/>
          </p:cNvCxnSpPr>
          <p:nvPr/>
        </p:nvCxnSpPr>
        <p:spPr>
          <a:xfrm>
            <a:off x="7691202" y="3303433"/>
            <a:ext cx="636090" cy="62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3F281F2-4A83-4C45-A045-88565FB94FC5}"/>
              </a:ext>
            </a:extLst>
          </p:cNvPr>
          <p:cNvCxnSpPr>
            <a:stCxn id="34" idx="3"/>
            <a:endCxn id="40" idx="6"/>
          </p:cNvCxnSpPr>
          <p:nvPr/>
        </p:nvCxnSpPr>
        <p:spPr>
          <a:xfrm flipH="1">
            <a:off x="7925520" y="4141036"/>
            <a:ext cx="488814" cy="6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B6D29E-843C-4751-ADC1-18D06ABDCFC4}"/>
              </a:ext>
            </a:extLst>
          </p:cNvPr>
          <p:cNvCxnSpPr>
            <a:stCxn id="34" idx="5"/>
            <a:endCxn id="36" idx="2"/>
          </p:cNvCxnSpPr>
          <p:nvPr/>
        </p:nvCxnSpPr>
        <p:spPr>
          <a:xfrm>
            <a:off x="8834610" y="4141036"/>
            <a:ext cx="663678" cy="6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E6BC1F-5916-4D0B-B74F-493207844AD9}"/>
              </a:ext>
            </a:extLst>
          </p:cNvPr>
          <p:cNvSpPr txBox="1"/>
          <p:nvPr/>
        </p:nvSpPr>
        <p:spPr>
          <a:xfrm>
            <a:off x="3222791" y="3236586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339368-0F0C-43A2-AB13-0CEC2B51F624}"/>
              </a:ext>
            </a:extLst>
          </p:cNvPr>
          <p:cNvSpPr txBox="1"/>
          <p:nvPr/>
        </p:nvSpPr>
        <p:spPr>
          <a:xfrm>
            <a:off x="4869350" y="3269691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B41CE6-EF5F-4F83-84E7-D029CDCB6D6F}"/>
              </a:ext>
            </a:extLst>
          </p:cNvPr>
          <p:cNvSpPr txBox="1"/>
          <p:nvPr/>
        </p:nvSpPr>
        <p:spPr>
          <a:xfrm>
            <a:off x="6304540" y="3245056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A00FD9-C817-4BB4-B548-12CC416605CD}"/>
              </a:ext>
            </a:extLst>
          </p:cNvPr>
          <p:cNvSpPr txBox="1"/>
          <p:nvPr/>
        </p:nvSpPr>
        <p:spPr>
          <a:xfrm>
            <a:off x="7447938" y="4130828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CD2418-80E4-47C2-8FC3-69357D0D8539}"/>
              </a:ext>
            </a:extLst>
          </p:cNvPr>
          <p:cNvSpPr txBox="1"/>
          <p:nvPr/>
        </p:nvSpPr>
        <p:spPr>
          <a:xfrm>
            <a:off x="9632371" y="4130828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3AC194-4B73-48F4-80C5-2E216C9943E6}"/>
              </a:ext>
            </a:extLst>
          </p:cNvPr>
          <p:cNvSpPr txBox="1"/>
          <p:nvPr/>
        </p:nvSpPr>
        <p:spPr>
          <a:xfrm>
            <a:off x="4025575" y="2371930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3E02BF-7CA9-4D0A-BFC7-7E870FB394E5}"/>
              </a:ext>
            </a:extLst>
          </p:cNvPr>
          <p:cNvSpPr txBox="1"/>
          <p:nvPr/>
        </p:nvSpPr>
        <p:spPr>
          <a:xfrm>
            <a:off x="5588345" y="1781635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FDC8A2-0071-4A1E-91E3-412B4671D4EE}"/>
              </a:ext>
            </a:extLst>
          </p:cNvPr>
          <p:cNvSpPr txBox="1"/>
          <p:nvPr/>
        </p:nvSpPr>
        <p:spPr>
          <a:xfrm>
            <a:off x="7280717" y="2423480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7219C7-D99A-482F-A78C-D2A11AB9C93F}"/>
              </a:ext>
            </a:extLst>
          </p:cNvPr>
          <p:cNvSpPr txBox="1"/>
          <p:nvPr/>
        </p:nvSpPr>
        <p:spPr>
          <a:xfrm>
            <a:off x="8457251" y="3286356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AVL Tree Definition (Example 2)</a:t>
            </a:r>
            <a:endParaRPr sz="1800" b="0" i="0" u="none" strike="noStrike" cap="non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FC2AFF0-3F8A-4B18-9AD6-8E7456C860E4}"/>
              </a:ext>
            </a:extLst>
          </p:cNvPr>
          <p:cNvSpPr/>
          <p:nvPr/>
        </p:nvSpPr>
        <p:spPr>
          <a:xfrm>
            <a:off x="5458386" y="2228639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062B40-E7DD-4F4F-A8CC-683689B58516}"/>
              </a:ext>
            </a:extLst>
          </p:cNvPr>
          <p:cNvSpPr/>
          <p:nvPr/>
        </p:nvSpPr>
        <p:spPr>
          <a:xfrm>
            <a:off x="7183884" y="279611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C78736-8044-4E11-9B69-07BA79684530}"/>
              </a:ext>
            </a:extLst>
          </p:cNvPr>
          <p:cNvSpPr/>
          <p:nvPr/>
        </p:nvSpPr>
        <p:spPr>
          <a:xfrm>
            <a:off x="3859602" y="279611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4F74A6-DE9D-4F28-B6D9-9CB248047E45}"/>
              </a:ext>
            </a:extLst>
          </p:cNvPr>
          <p:cNvSpPr/>
          <p:nvPr/>
        </p:nvSpPr>
        <p:spPr>
          <a:xfrm>
            <a:off x="8327292" y="3633718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610F70-E4C7-4AA0-991F-A32BDBBA01CD}"/>
              </a:ext>
            </a:extLst>
          </p:cNvPr>
          <p:cNvSpPr/>
          <p:nvPr/>
        </p:nvSpPr>
        <p:spPr>
          <a:xfrm>
            <a:off x="9498288" y="449287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22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362B57-0C44-4190-BFE4-CE7E5445713C}"/>
              </a:ext>
            </a:extLst>
          </p:cNvPr>
          <p:cNvSpPr/>
          <p:nvPr/>
        </p:nvSpPr>
        <p:spPr>
          <a:xfrm>
            <a:off x="3093997" y="360295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BFC80B-CD8F-436E-BEAC-7B8EAC29B44A}"/>
              </a:ext>
            </a:extLst>
          </p:cNvPr>
          <p:cNvSpPr/>
          <p:nvPr/>
        </p:nvSpPr>
        <p:spPr>
          <a:xfrm>
            <a:off x="4658994" y="3633718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398AA7-4AC4-4CD7-BD96-101EC28F1C3E}"/>
              </a:ext>
            </a:extLst>
          </p:cNvPr>
          <p:cNvSpPr/>
          <p:nvPr/>
        </p:nvSpPr>
        <p:spPr>
          <a:xfrm>
            <a:off x="6167935" y="360908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12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72350B-4AA4-46B1-A252-BB489CD49AD6}"/>
              </a:ext>
            </a:extLst>
          </p:cNvPr>
          <p:cNvSpPr/>
          <p:nvPr/>
        </p:nvSpPr>
        <p:spPr>
          <a:xfrm>
            <a:off x="7331160" y="449287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18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0FC7B5-6A10-4FF2-BFB5-9DA0C8B50DA6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>
            <a:off x="6052746" y="2525819"/>
            <a:ext cx="1131138" cy="5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A10BC5-EAE4-4D1A-901A-0C3CFFC97806}"/>
              </a:ext>
            </a:extLst>
          </p:cNvPr>
          <p:cNvCxnSpPr>
            <a:stCxn id="27" idx="2"/>
            <a:endCxn id="33" idx="6"/>
          </p:cNvCxnSpPr>
          <p:nvPr/>
        </p:nvCxnSpPr>
        <p:spPr>
          <a:xfrm flipH="1">
            <a:off x="4453962" y="2525819"/>
            <a:ext cx="1004424" cy="5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B23DD92-A15C-4E1E-A665-AD164FF5932E}"/>
              </a:ext>
            </a:extLst>
          </p:cNvPr>
          <p:cNvCxnSpPr>
            <a:stCxn id="33" idx="3"/>
            <a:endCxn id="37" idx="7"/>
          </p:cNvCxnSpPr>
          <p:nvPr/>
        </p:nvCxnSpPr>
        <p:spPr>
          <a:xfrm flipH="1">
            <a:off x="3601315" y="3303433"/>
            <a:ext cx="345329" cy="38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E6F89A-3272-430A-9BF0-5652AB4ED41A}"/>
              </a:ext>
            </a:extLst>
          </p:cNvPr>
          <p:cNvCxnSpPr>
            <a:stCxn id="33" idx="5"/>
            <a:endCxn id="38" idx="1"/>
          </p:cNvCxnSpPr>
          <p:nvPr/>
        </p:nvCxnSpPr>
        <p:spPr>
          <a:xfrm>
            <a:off x="4366920" y="3303433"/>
            <a:ext cx="379116" cy="41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60B4A0-D864-4ECF-B854-DBDE79ECF26F}"/>
              </a:ext>
            </a:extLst>
          </p:cNvPr>
          <p:cNvCxnSpPr>
            <a:stCxn id="29" idx="3"/>
            <a:endCxn id="39" idx="6"/>
          </p:cNvCxnSpPr>
          <p:nvPr/>
        </p:nvCxnSpPr>
        <p:spPr>
          <a:xfrm flipH="1">
            <a:off x="6762295" y="3303433"/>
            <a:ext cx="508631" cy="60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282CA4-725E-4E45-92EA-175B578905E1}"/>
              </a:ext>
            </a:extLst>
          </p:cNvPr>
          <p:cNvCxnSpPr>
            <a:stCxn id="29" idx="5"/>
            <a:endCxn id="34" idx="2"/>
          </p:cNvCxnSpPr>
          <p:nvPr/>
        </p:nvCxnSpPr>
        <p:spPr>
          <a:xfrm>
            <a:off x="7691202" y="3303433"/>
            <a:ext cx="636090" cy="62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3F281F2-4A83-4C45-A045-88565FB94FC5}"/>
              </a:ext>
            </a:extLst>
          </p:cNvPr>
          <p:cNvCxnSpPr>
            <a:stCxn id="34" idx="3"/>
            <a:endCxn id="40" idx="6"/>
          </p:cNvCxnSpPr>
          <p:nvPr/>
        </p:nvCxnSpPr>
        <p:spPr>
          <a:xfrm flipH="1">
            <a:off x="7925520" y="4141036"/>
            <a:ext cx="488814" cy="6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B6D29E-843C-4751-ADC1-18D06ABDCFC4}"/>
              </a:ext>
            </a:extLst>
          </p:cNvPr>
          <p:cNvCxnSpPr>
            <a:stCxn id="34" idx="5"/>
            <a:endCxn id="36" idx="2"/>
          </p:cNvCxnSpPr>
          <p:nvPr/>
        </p:nvCxnSpPr>
        <p:spPr>
          <a:xfrm>
            <a:off x="8834610" y="4141036"/>
            <a:ext cx="663678" cy="6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33AC194-4B73-48F4-80C5-2E216C9943E6}"/>
              </a:ext>
            </a:extLst>
          </p:cNvPr>
          <p:cNvSpPr txBox="1"/>
          <p:nvPr/>
        </p:nvSpPr>
        <p:spPr>
          <a:xfrm>
            <a:off x="4025575" y="2371930"/>
            <a:ext cx="1348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BF(1-1 =0)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3E02BF-7CA9-4D0A-BFC7-7E870FB394E5}"/>
              </a:ext>
            </a:extLst>
          </p:cNvPr>
          <p:cNvSpPr txBox="1"/>
          <p:nvPr/>
        </p:nvSpPr>
        <p:spPr>
          <a:xfrm>
            <a:off x="5588345" y="1781635"/>
            <a:ext cx="1595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4: BF = (2-3 = -1)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FDC8A2-0071-4A1E-91E3-412B4671D4EE}"/>
              </a:ext>
            </a:extLst>
          </p:cNvPr>
          <p:cNvSpPr txBox="1"/>
          <p:nvPr/>
        </p:nvSpPr>
        <p:spPr>
          <a:xfrm>
            <a:off x="7280717" y="2423480"/>
            <a:ext cx="1640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3: BF(1-2=-1)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7219C7-D99A-482F-A78C-D2A11AB9C93F}"/>
              </a:ext>
            </a:extLst>
          </p:cNvPr>
          <p:cNvSpPr txBox="1"/>
          <p:nvPr/>
        </p:nvSpPr>
        <p:spPr>
          <a:xfrm>
            <a:off x="8457251" y="3286356"/>
            <a:ext cx="131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BF(1-1=0)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2133E1-D3EB-4C72-921D-C69ABDF41B61}"/>
              </a:ext>
            </a:extLst>
          </p:cNvPr>
          <p:cNvSpPr txBox="1"/>
          <p:nvPr/>
        </p:nvSpPr>
        <p:spPr>
          <a:xfrm>
            <a:off x="2487169" y="3266771"/>
            <a:ext cx="1459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C49CB7-D403-4269-9DD8-55F1769AB69B}"/>
              </a:ext>
            </a:extLst>
          </p:cNvPr>
          <p:cNvSpPr txBox="1"/>
          <p:nvPr/>
        </p:nvSpPr>
        <p:spPr>
          <a:xfrm>
            <a:off x="4551789" y="3301306"/>
            <a:ext cx="1459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39348B-453C-4420-BDD4-327585562482}"/>
              </a:ext>
            </a:extLst>
          </p:cNvPr>
          <p:cNvSpPr txBox="1"/>
          <p:nvPr/>
        </p:nvSpPr>
        <p:spPr>
          <a:xfrm>
            <a:off x="5877174" y="3309388"/>
            <a:ext cx="1459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A7012F-0895-4CEA-8A11-E5C720B9E327}"/>
              </a:ext>
            </a:extLst>
          </p:cNvPr>
          <p:cNvSpPr txBox="1"/>
          <p:nvPr/>
        </p:nvSpPr>
        <p:spPr>
          <a:xfrm>
            <a:off x="6918779" y="4141036"/>
            <a:ext cx="1459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6F7DC8-92D9-45FC-9998-3ED10AD79985}"/>
              </a:ext>
            </a:extLst>
          </p:cNvPr>
          <p:cNvSpPr txBox="1"/>
          <p:nvPr/>
        </p:nvSpPr>
        <p:spPr>
          <a:xfrm>
            <a:off x="9213607" y="4135997"/>
            <a:ext cx="1459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91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AVL Tree Definition (Example 2)</a:t>
            </a:r>
            <a:endParaRPr sz="1800" b="0" i="0" u="none" strike="noStrike" cap="non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FC2AFF0-3F8A-4B18-9AD6-8E7456C860E4}"/>
              </a:ext>
            </a:extLst>
          </p:cNvPr>
          <p:cNvSpPr/>
          <p:nvPr/>
        </p:nvSpPr>
        <p:spPr>
          <a:xfrm>
            <a:off x="5458386" y="2228639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062B40-E7DD-4F4F-A8CC-683689B58516}"/>
              </a:ext>
            </a:extLst>
          </p:cNvPr>
          <p:cNvSpPr/>
          <p:nvPr/>
        </p:nvSpPr>
        <p:spPr>
          <a:xfrm>
            <a:off x="7183884" y="279611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C78736-8044-4E11-9B69-07BA79684530}"/>
              </a:ext>
            </a:extLst>
          </p:cNvPr>
          <p:cNvSpPr/>
          <p:nvPr/>
        </p:nvSpPr>
        <p:spPr>
          <a:xfrm>
            <a:off x="3859602" y="279611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4F74A6-DE9D-4F28-B6D9-9CB248047E45}"/>
              </a:ext>
            </a:extLst>
          </p:cNvPr>
          <p:cNvSpPr/>
          <p:nvPr/>
        </p:nvSpPr>
        <p:spPr>
          <a:xfrm>
            <a:off x="8327292" y="3633718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610F70-E4C7-4AA0-991F-A32BDBBA01CD}"/>
              </a:ext>
            </a:extLst>
          </p:cNvPr>
          <p:cNvSpPr/>
          <p:nvPr/>
        </p:nvSpPr>
        <p:spPr>
          <a:xfrm>
            <a:off x="9498288" y="449287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22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362B57-0C44-4190-BFE4-CE7E5445713C}"/>
              </a:ext>
            </a:extLst>
          </p:cNvPr>
          <p:cNvSpPr/>
          <p:nvPr/>
        </p:nvSpPr>
        <p:spPr>
          <a:xfrm>
            <a:off x="3093997" y="360295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BFC80B-CD8F-436E-BEAC-7B8EAC29B44A}"/>
              </a:ext>
            </a:extLst>
          </p:cNvPr>
          <p:cNvSpPr/>
          <p:nvPr/>
        </p:nvSpPr>
        <p:spPr>
          <a:xfrm>
            <a:off x="4658994" y="3633718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398AA7-4AC4-4CD7-BD96-101EC28F1C3E}"/>
              </a:ext>
            </a:extLst>
          </p:cNvPr>
          <p:cNvSpPr/>
          <p:nvPr/>
        </p:nvSpPr>
        <p:spPr>
          <a:xfrm>
            <a:off x="6167935" y="360908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12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72350B-4AA4-46B1-A252-BB489CD49AD6}"/>
              </a:ext>
            </a:extLst>
          </p:cNvPr>
          <p:cNvSpPr/>
          <p:nvPr/>
        </p:nvSpPr>
        <p:spPr>
          <a:xfrm>
            <a:off x="7331160" y="449287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18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0FC7B5-6A10-4FF2-BFB5-9DA0C8B50DA6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>
            <a:off x="6052746" y="2525819"/>
            <a:ext cx="1131138" cy="5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A10BC5-EAE4-4D1A-901A-0C3CFFC97806}"/>
              </a:ext>
            </a:extLst>
          </p:cNvPr>
          <p:cNvCxnSpPr>
            <a:stCxn id="27" idx="2"/>
            <a:endCxn id="33" idx="6"/>
          </p:cNvCxnSpPr>
          <p:nvPr/>
        </p:nvCxnSpPr>
        <p:spPr>
          <a:xfrm flipH="1">
            <a:off x="4453962" y="2525819"/>
            <a:ext cx="1004424" cy="5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B23DD92-A15C-4E1E-A665-AD164FF5932E}"/>
              </a:ext>
            </a:extLst>
          </p:cNvPr>
          <p:cNvCxnSpPr>
            <a:stCxn id="33" idx="3"/>
            <a:endCxn id="37" idx="7"/>
          </p:cNvCxnSpPr>
          <p:nvPr/>
        </p:nvCxnSpPr>
        <p:spPr>
          <a:xfrm flipH="1">
            <a:off x="3601315" y="3303433"/>
            <a:ext cx="345329" cy="38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E6F89A-3272-430A-9BF0-5652AB4ED41A}"/>
              </a:ext>
            </a:extLst>
          </p:cNvPr>
          <p:cNvCxnSpPr>
            <a:stCxn id="33" idx="5"/>
            <a:endCxn id="38" idx="1"/>
          </p:cNvCxnSpPr>
          <p:nvPr/>
        </p:nvCxnSpPr>
        <p:spPr>
          <a:xfrm>
            <a:off x="4366920" y="3303433"/>
            <a:ext cx="379116" cy="41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60B4A0-D864-4ECF-B854-DBDE79ECF26F}"/>
              </a:ext>
            </a:extLst>
          </p:cNvPr>
          <p:cNvCxnSpPr>
            <a:stCxn id="29" idx="3"/>
            <a:endCxn id="39" idx="6"/>
          </p:cNvCxnSpPr>
          <p:nvPr/>
        </p:nvCxnSpPr>
        <p:spPr>
          <a:xfrm flipH="1">
            <a:off x="6762295" y="3303433"/>
            <a:ext cx="508631" cy="60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282CA4-725E-4E45-92EA-175B578905E1}"/>
              </a:ext>
            </a:extLst>
          </p:cNvPr>
          <p:cNvCxnSpPr>
            <a:stCxn id="29" idx="5"/>
            <a:endCxn id="34" idx="2"/>
          </p:cNvCxnSpPr>
          <p:nvPr/>
        </p:nvCxnSpPr>
        <p:spPr>
          <a:xfrm>
            <a:off x="7691202" y="3303433"/>
            <a:ext cx="636090" cy="62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3F281F2-4A83-4C45-A045-88565FB94FC5}"/>
              </a:ext>
            </a:extLst>
          </p:cNvPr>
          <p:cNvCxnSpPr>
            <a:stCxn id="34" idx="3"/>
            <a:endCxn id="40" idx="6"/>
          </p:cNvCxnSpPr>
          <p:nvPr/>
        </p:nvCxnSpPr>
        <p:spPr>
          <a:xfrm flipH="1">
            <a:off x="7925520" y="4141036"/>
            <a:ext cx="488814" cy="6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B6D29E-843C-4751-ADC1-18D06ABDCFC4}"/>
              </a:ext>
            </a:extLst>
          </p:cNvPr>
          <p:cNvCxnSpPr>
            <a:stCxn id="34" idx="5"/>
            <a:endCxn id="36" idx="2"/>
          </p:cNvCxnSpPr>
          <p:nvPr/>
        </p:nvCxnSpPr>
        <p:spPr>
          <a:xfrm>
            <a:off x="8834610" y="4141036"/>
            <a:ext cx="663678" cy="6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33AC194-4B73-48F4-80C5-2E216C9943E6}"/>
              </a:ext>
            </a:extLst>
          </p:cNvPr>
          <p:cNvSpPr txBox="1"/>
          <p:nvPr/>
        </p:nvSpPr>
        <p:spPr>
          <a:xfrm>
            <a:off x="4025575" y="2371930"/>
            <a:ext cx="1348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BF(1-1 =0)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3E02BF-7CA9-4D0A-BFC7-7E870FB394E5}"/>
              </a:ext>
            </a:extLst>
          </p:cNvPr>
          <p:cNvSpPr txBox="1"/>
          <p:nvPr/>
        </p:nvSpPr>
        <p:spPr>
          <a:xfrm>
            <a:off x="5588345" y="1781635"/>
            <a:ext cx="1595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4: BF = (2-3 = -1)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FDC8A2-0071-4A1E-91E3-412B4671D4EE}"/>
              </a:ext>
            </a:extLst>
          </p:cNvPr>
          <p:cNvSpPr txBox="1"/>
          <p:nvPr/>
        </p:nvSpPr>
        <p:spPr>
          <a:xfrm>
            <a:off x="7280717" y="2423480"/>
            <a:ext cx="1640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3: BF(1-2=-1)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7219C7-D99A-482F-A78C-D2A11AB9C93F}"/>
              </a:ext>
            </a:extLst>
          </p:cNvPr>
          <p:cNvSpPr txBox="1"/>
          <p:nvPr/>
        </p:nvSpPr>
        <p:spPr>
          <a:xfrm>
            <a:off x="8457251" y="3286356"/>
            <a:ext cx="131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BF(1-1=0)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2133E1-D3EB-4C72-921D-C69ABDF41B61}"/>
              </a:ext>
            </a:extLst>
          </p:cNvPr>
          <p:cNvSpPr txBox="1"/>
          <p:nvPr/>
        </p:nvSpPr>
        <p:spPr>
          <a:xfrm>
            <a:off x="2487169" y="3266771"/>
            <a:ext cx="1459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C49CB7-D403-4269-9DD8-55F1769AB69B}"/>
              </a:ext>
            </a:extLst>
          </p:cNvPr>
          <p:cNvSpPr txBox="1"/>
          <p:nvPr/>
        </p:nvSpPr>
        <p:spPr>
          <a:xfrm>
            <a:off x="4551789" y="3301306"/>
            <a:ext cx="1459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39348B-453C-4420-BDD4-327585562482}"/>
              </a:ext>
            </a:extLst>
          </p:cNvPr>
          <p:cNvSpPr txBox="1"/>
          <p:nvPr/>
        </p:nvSpPr>
        <p:spPr>
          <a:xfrm>
            <a:off x="5877174" y="3309388"/>
            <a:ext cx="1459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A7012F-0895-4CEA-8A11-E5C720B9E327}"/>
              </a:ext>
            </a:extLst>
          </p:cNvPr>
          <p:cNvSpPr txBox="1"/>
          <p:nvPr/>
        </p:nvSpPr>
        <p:spPr>
          <a:xfrm>
            <a:off x="6918779" y="4141036"/>
            <a:ext cx="1459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6F7DC8-92D9-45FC-9998-3ED10AD79985}"/>
              </a:ext>
            </a:extLst>
          </p:cNvPr>
          <p:cNvSpPr txBox="1"/>
          <p:nvPr/>
        </p:nvSpPr>
        <p:spPr>
          <a:xfrm>
            <a:off x="9213607" y="4135997"/>
            <a:ext cx="1459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96BE15-CAD9-400A-A2E4-98EB79C17898}"/>
              </a:ext>
            </a:extLst>
          </p:cNvPr>
          <p:cNvSpPr txBox="1"/>
          <p:nvPr/>
        </p:nvSpPr>
        <p:spPr>
          <a:xfrm>
            <a:off x="4817327" y="5053578"/>
            <a:ext cx="200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Balanced Tree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9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AVL Tree Definition (Example 3)</a:t>
            </a:r>
            <a:endParaRPr sz="1800" b="0" i="0" u="none" strike="noStrike" cap="non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FC2AFF0-3F8A-4B18-9AD6-8E7456C860E4}"/>
              </a:ext>
            </a:extLst>
          </p:cNvPr>
          <p:cNvSpPr/>
          <p:nvPr/>
        </p:nvSpPr>
        <p:spPr>
          <a:xfrm>
            <a:off x="5458386" y="2228639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062B40-E7DD-4F4F-A8CC-683689B58516}"/>
              </a:ext>
            </a:extLst>
          </p:cNvPr>
          <p:cNvSpPr/>
          <p:nvPr/>
        </p:nvSpPr>
        <p:spPr>
          <a:xfrm>
            <a:off x="7183884" y="279611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C78736-8044-4E11-9B69-07BA79684530}"/>
              </a:ext>
            </a:extLst>
          </p:cNvPr>
          <p:cNvSpPr/>
          <p:nvPr/>
        </p:nvSpPr>
        <p:spPr>
          <a:xfrm>
            <a:off x="3859602" y="279611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4F74A6-DE9D-4F28-B6D9-9CB248047E45}"/>
              </a:ext>
            </a:extLst>
          </p:cNvPr>
          <p:cNvSpPr/>
          <p:nvPr/>
        </p:nvSpPr>
        <p:spPr>
          <a:xfrm>
            <a:off x="8327292" y="3633718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610F70-E4C7-4AA0-991F-A32BDBBA01CD}"/>
              </a:ext>
            </a:extLst>
          </p:cNvPr>
          <p:cNvSpPr/>
          <p:nvPr/>
        </p:nvSpPr>
        <p:spPr>
          <a:xfrm>
            <a:off x="9498288" y="449287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22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362B57-0C44-4190-BFE4-CE7E5445713C}"/>
              </a:ext>
            </a:extLst>
          </p:cNvPr>
          <p:cNvSpPr/>
          <p:nvPr/>
        </p:nvSpPr>
        <p:spPr>
          <a:xfrm>
            <a:off x="3093997" y="360295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BFC80B-CD8F-436E-BEAC-7B8EAC29B44A}"/>
              </a:ext>
            </a:extLst>
          </p:cNvPr>
          <p:cNvSpPr/>
          <p:nvPr/>
        </p:nvSpPr>
        <p:spPr>
          <a:xfrm>
            <a:off x="4658994" y="3633718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398AA7-4AC4-4CD7-BD96-101EC28F1C3E}"/>
              </a:ext>
            </a:extLst>
          </p:cNvPr>
          <p:cNvSpPr/>
          <p:nvPr/>
        </p:nvSpPr>
        <p:spPr>
          <a:xfrm>
            <a:off x="6167935" y="360908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12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72350B-4AA4-46B1-A252-BB489CD49AD6}"/>
              </a:ext>
            </a:extLst>
          </p:cNvPr>
          <p:cNvSpPr/>
          <p:nvPr/>
        </p:nvSpPr>
        <p:spPr>
          <a:xfrm>
            <a:off x="7331160" y="449287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18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0FC7B5-6A10-4FF2-BFB5-9DA0C8B50DA6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>
            <a:off x="6052746" y="2525819"/>
            <a:ext cx="1131138" cy="5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A10BC5-EAE4-4D1A-901A-0C3CFFC97806}"/>
              </a:ext>
            </a:extLst>
          </p:cNvPr>
          <p:cNvCxnSpPr>
            <a:stCxn id="27" idx="2"/>
            <a:endCxn id="33" idx="6"/>
          </p:cNvCxnSpPr>
          <p:nvPr/>
        </p:nvCxnSpPr>
        <p:spPr>
          <a:xfrm flipH="1">
            <a:off x="4453962" y="2525819"/>
            <a:ext cx="1004424" cy="5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B23DD92-A15C-4E1E-A665-AD164FF5932E}"/>
              </a:ext>
            </a:extLst>
          </p:cNvPr>
          <p:cNvCxnSpPr>
            <a:stCxn id="33" idx="3"/>
            <a:endCxn id="37" idx="7"/>
          </p:cNvCxnSpPr>
          <p:nvPr/>
        </p:nvCxnSpPr>
        <p:spPr>
          <a:xfrm flipH="1">
            <a:off x="3601315" y="3303433"/>
            <a:ext cx="345329" cy="38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E6F89A-3272-430A-9BF0-5652AB4ED41A}"/>
              </a:ext>
            </a:extLst>
          </p:cNvPr>
          <p:cNvCxnSpPr>
            <a:stCxn id="33" idx="5"/>
            <a:endCxn id="38" idx="1"/>
          </p:cNvCxnSpPr>
          <p:nvPr/>
        </p:nvCxnSpPr>
        <p:spPr>
          <a:xfrm>
            <a:off x="4366920" y="3303433"/>
            <a:ext cx="379116" cy="41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60B4A0-D864-4ECF-B854-DBDE79ECF26F}"/>
              </a:ext>
            </a:extLst>
          </p:cNvPr>
          <p:cNvCxnSpPr>
            <a:stCxn id="29" idx="3"/>
            <a:endCxn id="39" idx="6"/>
          </p:cNvCxnSpPr>
          <p:nvPr/>
        </p:nvCxnSpPr>
        <p:spPr>
          <a:xfrm flipH="1">
            <a:off x="6762295" y="3303433"/>
            <a:ext cx="508631" cy="60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282CA4-725E-4E45-92EA-175B578905E1}"/>
              </a:ext>
            </a:extLst>
          </p:cNvPr>
          <p:cNvCxnSpPr>
            <a:stCxn id="29" idx="5"/>
            <a:endCxn id="34" idx="2"/>
          </p:cNvCxnSpPr>
          <p:nvPr/>
        </p:nvCxnSpPr>
        <p:spPr>
          <a:xfrm>
            <a:off x="7691202" y="3303433"/>
            <a:ext cx="636090" cy="62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3F281F2-4A83-4C45-A045-88565FB94FC5}"/>
              </a:ext>
            </a:extLst>
          </p:cNvPr>
          <p:cNvCxnSpPr>
            <a:stCxn id="34" idx="3"/>
            <a:endCxn id="40" idx="6"/>
          </p:cNvCxnSpPr>
          <p:nvPr/>
        </p:nvCxnSpPr>
        <p:spPr>
          <a:xfrm flipH="1">
            <a:off x="7925520" y="4141036"/>
            <a:ext cx="488814" cy="6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B6D29E-843C-4751-ADC1-18D06ABDCFC4}"/>
              </a:ext>
            </a:extLst>
          </p:cNvPr>
          <p:cNvCxnSpPr>
            <a:stCxn id="34" idx="5"/>
            <a:endCxn id="36" idx="2"/>
          </p:cNvCxnSpPr>
          <p:nvPr/>
        </p:nvCxnSpPr>
        <p:spPr>
          <a:xfrm>
            <a:off x="8834610" y="4141036"/>
            <a:ext cx="663678" cy="6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E6BC1F-5916-4D0B-B74F-493207844AD9}"/>
              </a:ext>
            </a:extLst>
          </p:cNvPr>
          <p:cNvSpPr txBox="1"/>
          <p:nvPr/>
        </p:nvSpPr>
        <p:spPr>
          <a:xfrm>
            <a:off x="3222791" y="3236586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339368-0F0C-43A2-AB13-0CEC2B51F624}"/>
              </a:ext>
            </a:extLst>
          </p:cNvPr>
          <p:cNvSpPr txBox="1"/>
          <p:nvPr/>
        </p:nvSpPr>
        <p:spPr>
          <a:xfrm>
            <a:off x="4869350" y="3269691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B41CE6-EF5F-4F83-84E7-D029CDCB6D6F}"/>
              </a:ext>
            </a:extLst>
          </p:cNvPr>
          <p:cNvSpPr txBox="1"/>
          <p:nvPr/>
        </p:nvSpPr>
        <p:spPr>
          <a:xfrm>
            <a:off x="6304540" y="3245056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A00FD9-C817-4BB4-B548-12CC416605CD}"/>
              </a:ext>
            </a:extLst>
          </p:cNvPr>
          <p:cNvSpPr txBox="1"/>
          <p:nvPr/>
        </p:nvSpPr>
        <p:spPr>
          <a:xfrm>
            <a:off x="7447938" y="4130828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CD2418-80E4-47C2-8FC3-69357D0D8539}"/>
              </a:ext>
            </a:extLst>
          </p:cNvPr>
          <p:cNvSpPr txBox="1"/>
          <p:nvPr/>
        </p:nvSpPr>
        <p:spPr>
          <a:xfrm>
            <a:off x="9632371" y="4130828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3AC194-4B73-48F4-80C5-2E216C9943E6}"/>
              </a:ext>
            </a:extLst>
          </p:cNvPr>
          <p:cNvSpPr txBox="1"/>
          <p:nvPr/>
        </p:nvSpPr>
        <p:spPr>
          <a:xfrm>
            <a:off x="4025575" y="2371930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3E02BF-7CA9-4D0A-BFC7-7E870FB394E5}"/>
              </a:ext>
            </a:extLst>
          </p:cNvPr>
          <p:cNvSpPr txBox="1"/>
          <p:nvPr/>
        </p:nvSpPr>
        <p:spPr>
          <a:xfrm>
            <a:off x="5588345" y="1781635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FDC8A2-0071-4A1E-91E3-412B4671D4EE}"/>
              </a:ext>
            </a:extLst>
          </p:cNvPr>
          <p:cNvSpPr txBox="1"/>
          <p:nvPr/>
        </p:nvSpPr>
        <p:spPr>
          <a:xfrm>
            <a:off x="7280717" y="2423480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7219C7-D99A-482F-A78C-D2A11AB9C93F}"/>
              </a:ext>
            </a:extLst>
          </p:cNvPr>
          <p:cNvSpPr txBox="1"/>
          <p:nvPr/>
        </p:nvSpPr>
        <p:spPr>
          <a:xfrm>
            <a:off x="8457251" y="3286356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C26D35-9350-4D6B-B265-CAA71104A810}"/>
              </a:ext>
            </a:extLst>
          </p:cNvPr>
          <p:cNvSpPr/>
          <p:nvPr/>
        </p:nvSpPr>
        <p:spPr>
          <a:xfrm>
            <a:off x="10348680" y="522210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B8DC0EB-EF62-4281-B285-DC576EE118AF}"/>
              </a:ext>
            </a:extLst>
          </p:cNvPr>
          <p:cNvCxnSpPr>
            <a:cxnSpLocks/>
            <a:stCxn id="36" idx="5"/>
            <a:endCxn id="32" idx="1"/>
          </p:cNvCxnSpPr>
          <p:nvPr/>
        </p:nvCxnSpPr>
        <p:spPr>
          <a:xfrm>
            <a:off x="10005606" y="5000192"/>
            <a:ext cx="430116" cy="30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2494F89-7836-4DDF-B1A7-BA4F458055C1}"/>
              </a:ext>
            </a:extLst>
          </p:cNvPr>
          <p:cNvSpPr txBox="1"/>
          <p:nvPr/>
        </p:nvSpPr>
        <p:spPr>
          <a:xfrm>
            <a:off x="10642485" y="4854739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83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AVL Tree Definition (Example 3)</a:t>
            </a:r>
            <a:endParaRPr sz="1800" b="0" i="0" u="none" strike="noStrike" cap="non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FC2AFF0-3F8A-4B18-9AD6-8E7456C860E4}"/>
              </a:ext>
            </a:extLst>
          </p:cNvPr>
          <p:cNvSpPr/>
          <p:nvPr/>
        </p:nvSpPr>
        <p:spPr>
          <a:xfrm>
            <a:off x="5458386" y="2228639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062B40-E7DD-4F4F-A8CC-683689B58516}"/>
              </a:ext>
            </a:extLst>
          </p:cNvPr>
          <p:cNvSpPr/>
          <p:nvPr/>
        </p:nvSpPr>
        <p:spPr>
          <a:xfrm>
            <a:off x="7183884" y="279611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C78736-8044-4E11-9B69-07BA79684530}"/>
              </a:ext>
            </a:extLst>
          </p:cNvPr>
          <p:cNvSpPr/>
          <p:nvPr/>
        </p:nvSpPr>
        <p:spPr>
          <a:xfrm>
            <a:off x="3859602" y="279611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4F74A6-DE9D-4F28-B6D9-9CB248047E45}"/>
              </a:ext>
            </a:extLst>
          </p:cNvPr>
          <p:cNvSpPr/>
          <p:nvPr/>
        </p:nvSpPr>
        <p:spPr>
          <a:xfrm>
            <a:off x="8327292" y="3633718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610F70-E4C7-4AA0-991F-A32BDBBA01CD}"/>
              </a:ext>
            </a:extLst>
          </p:cNvPr>
          <p:cNvSpPr/>
          <p:nvPr/>
        </p:nvSpPr>
        <p:spPr>
          <a:xfrm>
            <a:off x="9498288" y="449287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22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362B57-0C44-4190-BFE4-CE7E5445713C}"/>
              </a:ext>
            </a:extLst>
          </p:cNvPr>
          <p:cNvSpPr/>
          <p:nvPr/>
        </p:nvSpPr>
        <p:spPr>
          <a:xfrm>
            <a:off x="3093997" y="360295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BFC80B-CD8F-436E-BEAC-7B8EAC29B44A}"/>
              </a:ext>
            </a:extLst>
          </p:cNvPr>
          <p:cNvSpPr/>
          <p:nvPr/>
        </p:nvSpPr>
        <p:spPr>
          <a:xfrm>
            <a:off x="4658994" y="3633718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398AA7-4AC4-4CD7-BD96-101EC28F1C3E}"/>
              </a:ext>
            </a:extLst>
          </p:cNvPr>
          <p:cNvSpPr/>
          <p:nvPr/>
        </p:nvSpPr>
        <p:spPr>
          <a:xfrm>
            <a:off x="6167935" y="360908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12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72350B-4AA4-46B1-A252-BB489CD49AD6}"/>
              </a:ext>
            </a:extLst>
          </p:cNvPr>
          <p:cNvSpPr/>
          <p:nvPr/>
        </p:nvSpPr>
        <p:spPr>
          <a:xfrm>
            <a:off x="7331160" y="449287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18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0FC7B5-6A10-4FF2-BFB5-9DA0C8B50DA6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>
            <a:off x="6052746" y="2525819"/>
            <a:ext cx="1131138" cy="5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A10BC5-EAE4-4D1A-901A-0C3CFFC97806}"/>
              </a:ext>
            </a:extLst>
          </p:cNvPr>
          <p:cNvCxnSpPr>
            <a:stCxn id="27" idx="2"/>
            <a:endCxn id="33" idx="6"/>
          </p:cNvCxnSpPr>
          <p:nvPr/>
        </p:nvCxnSpPr>
        <p:spPr>
          <a:xfrm flipH="1">
            <a:off x="4453962" y="2525819"/>
            <a:ext cx="1004424" cy="5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B23DD92-A15C-4E1E-A665-AD164FF5932E}"/>
              </a:ext>
            </a:extLst>
          </p:cNvPr>
          <p:cNvCxnSpPr>
            <a:stCxn id="33" idx="3"/>
            <a:endCxn id="37" idx="7"/>
          </p:cNvCxnSpPr>
          <p:nvPr/>
        </p:nvCxnSpPr>
        <p:spPr>
          <a:xfrm flipH="1">
            <a:off x="3601315" y="3303433"/>
            <a:ext cx="345329" cy="38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E6F89A-3272-430A-9BF0-5652AB4ED41A}"/>
              </a:ext>
            </a:extLst>
          </p:cNvPr>
          <p:cNvCxnSpPr>
            <a:stCxn id="33" idx="5"/>
            <a:endCxn id="38" idx="1"/>
          </p:cNvCxnSpPr>
          <p:nvPr/>
        </p:nvCxnSpPr>
        <p:spPr>
          <a:xfrm>
            <a:off x="4366920" y="3303433"/>
            <a:ext cx="379116" cy="41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60B4A0-D864-4ECF-B854-DBDE79ECF26F}"/>
              </a:ext>
            </a:extLst>
          </p:cNvPr>
          <p:cNvCxnSpPr>
            <a:stCxn id="29" idx="3"/>
            <a:endCxn id="39" idx="6"/>
          </p:cNvCxnSpPr>
          <p:nvPr/>
        </p:nvCxnSpPr>
        <p:spPr>
          <a:xfrm flipH="1">
            <a:off x="6762295" y="3303433"/>
            <a:ext cx="508631" cy="60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282CA4-725E-4E45-92EA-175B578905E1}"/>
              </a:ext>
            </a:extLst>
          </p:cNvPr>
          <p:cNvCxnSpPr>
            <a:stCxn id="29" idx="5"/>
            <a:endCxn id="34" idx="2"/>
          </p:cNvCxnSpPr>
          <p:nvPr/>
        </p:nvCxnSpPr>
        <p:spPr>
          <a:xfrm>
            <a:off x="7691202" y="3303433"/>
            <a:ext cx="636090" cy="62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3F281F2-4A83-4C45-A045-88565FB94FC5}"/>
              </a:ext>
            </a:extLst>
          </p:cNvPr>
          <p:cNvCxnSpPr>
            <a:stCxn id="34" idx="3"/>
            <a:endCxn id="40" idx="6"/>
          </p:cNvCxnSpPr>
          <p:nvPr/>
        </p:nvCxnSpPr>
        <p:spPr>
          <a:xfrm flipH="1">
            <a:off x="7925520" y="4141036"/>
            <a:ext cx="488814" cy="6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B6D29E-843C-4751-ADC1-18D06ABDCFC4}"/>
              </a:ext>
            </a:extLst>
          </p:cNvPr>
          <p:cNvCxnSpPr>
            <a:stCxn id="34" idx="5"/>
            <a:endCxn id="36" idx="2"/>
          </p:cNvCxnSpPr>
          <p:nvPr/>
        </p:nvCxnSpPr>
        <p:spPr>
          <a:xfrm>
            <a:off x="8834610" y="4141036"/>
            <a:ext cx="663678" cy="6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E6BC1F-5916-4D0B-B74F-493207844AD9}"/>
              </a:ext>
            </a:extLst>
          </p:cNvPr>
          <p:cNvSpPr txBox="1"/>
          <p:nvPr/>
        </p:nvSpPr>
        <p:spPr>
          <a:xfrm>
            <a:off x="3222791" y="3236586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339368-0F0C-43A2-AB13-0CEC2B51F624}"/>
              </a:ext>
            </a:extLst>
          </p:cNvPr>
          <p:cNvSpPr txBox="1"/>
          <p:nvPr/>
        </p:nvSpPr>
        <p:spPr>
          <a:xfrm>
            <a:off x="4869350" y="3269691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B41CE6-EF5F-4F83-84E7-D029CDCB6D6F}"/>
              </a:ext>
            </a:extLst>
          </p:cNvPr>
          <p:cNvSpPr txBox="1"/>
          <p:nvPr/>
        </p:nvSpPr>
        <p:spPr>
          <a:xfrm>
            <a:off x="6304540" y="3245056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A00FD9-C817-4BB4-B548-12CC416605CD}"/>
              </a:ext>
            </a:extLst>
          </p:cNvPr>
          <p:cNvSpPr txBox="1"/>
          <p:nvPr/>
        </p:nvSpPr>
        <p:spPr>
          <a:xfrm>
            <a:off x="7447938" y="4130828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CD2418-80E4-47C2-8FC3-69357D0D8539}"/>
              </a:ext>
            </a:extLst>
          </p:cNvPr>
          <p:cNvSpPr txBox="1"/>
          <p:nvPr/>
        </p:nvSpPr>
        <p:spPr>
          <a:xfrm>
            <a:off x="9632371" y="4130828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3AC194-4B73-48F4-80C5-2E216C9943E6}"/>
              </a:ext>
            </a:extLst>
          </p:cNvPr>
          <p:cNvSpPr txBox="1"/>
          <p:nvPr/>
        </p:nvSpPr>
        <p:spPr>
          <a:xfrm>
            <a:off x="4025575" y="2371930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3E02BF-7CA9-4D0A-BFC7-7E870FB394E5}"/>
              </a:ext>
            </a:extLst>
          </p:cNvPr>
          <p:cNvSpPr txBox="1"/>
          <p:nvPr/>
        </p:nvSpPr>
        <p:spPr>
          <a:xfrm>
            <a:off x="5588345" y="1781635"/>
            <a:ext cx="152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5: BF(2-4) = 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FDC8A2-0071-4A1E-91E3-412B4671D4EE}"/>
              </a:ext>
            </a:extLst>
          </p:cNvPr>
          <p:cNvSpPr txBox="1"/>
          <p:nvPr/>
        </p:nvSpPr>
        <p:spPr>
          <a:xfrm>
            <a:off x="7280717" y="2423480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7219C7-D99A-482F-A78C-D2A11AB9C93F}"/>
              </a:ext>
            </a:extLst>
          </p:cNvPr>
          <p:cNvSpPr txBox="1"/>
          <p:nvPr/>
        </p:nvSpPr>
        <p:spPr>
          <a:xfrm>
            <a:off x="8457251" y="3286356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C26D35-9350-4D6B-B265-CAA71104A810}"/>
              </a:ext>
            </a:extLst>
          </p:cNvPr>
          <p:cNvSpPr/>
          <p:nvPr/>
        </p:nvSpPr>
        <p:spPr>
          <a:xfrm>
            <a:off x="10348680" y="522210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B8DC0EB-EF62-4281-B285-DC576EE118AF}"/>
              </a:ext>
            </a:extLst>
          </p:cNvPr>
          <p:cNvCxnSpPr>
            <a:cxnSpLocks/>
            <a:stCxn id="36" idx="5"/>
            <a:endCxn id="32" idx="1"/>
          </p:cNvCxnSpPr>
          <p:nvPr/>
        </p:nvCxnSpPr>
        <p:spPr>
          <a:xfrm>
            <a:off x="10005606" y="5000192"/>
            <a:ext cx="430116" cy="30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2494F89-7836-4DDF-B1A7-BA4F458055C1}"/>
              </a:ext>
            </a:extLst>
          </p:cNvPr>
          <p:cNvSpPr txBox="1"/>
          <p:nvPr/>
        </p:nvSpPr>
        <p:spPr>
          <a:xfrm>
            <a:off x="10642485" y="4854739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2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AVL Tree Definition (Example 3)</a:t>
            </a:r>
            <a:endParaRPr sz="1800" b="0" i="0" u="none" strike="noStrike" cap="non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FC2AFF0-3F8A-4B18-9AD6-8E7456C860E4}"/>
              </a:ext>
            </a:extLst>
          </p:cNvPr>
          <p:cNvSpPr/>
          <p:nvPr/>
        </p:nvSpPr>
        <p:spPr>
          <a:xfrm>
            <a:off x="5458386" y="2228639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062B40-E7DD-4F4F-A8CC-683689B58516}"/>
              </a:ext>
            </a:extLst>
          </p:cNvPr>
          <p:cNvSpPr/>
          <p:nvPr/>
        </p:nvSpPr>
        <p:spPr>
          <a:xfrm>
            <a:off x="7183884" y="279611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C78736-8044-4E11-9B69-07BA79684530}"/>
              </a:ext>
            </a:extLst>
          </p:cNvPr>
          <p:cNvSpPr/>
          <p:nvPr/>
        </p:nvSpPr>
        <p:spPr>
          <a:xfrm>
            <a:off x="3859602" y="279611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4F74A6-DE9D-4F28-B6D9-9CB248047E45}"/>
              </a:ext>
            </a:extLst>
          </p:cNvPr>
          <p:cNvSpPr/>
          <p:nvPr/>
        </p:nvSpPr>
        <p:spPr>
          <a:xfrm>
            <a:off x="8327292" y="3633718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610F70-E4C7-4AA0-991F-A32BDBBA01CD}"/>
              </a:ext>
            </a:extLst>
          </p:cNvPr>
          <p:cNvSpPr/>
          <p:nvPr/>
        </p:nvSpPr>
        <p:spPr>
          <a:xfrm>
            <a:off x="9498288" y="449287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22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362B57-0C44-4190-BFE4-CE7E5445713C}"/>
              </a:ext>
            </a:extLst>
          </p:cNvPr>
          <p:cNvSpPr/>
          <p:nvPr/>
        </p:nvSpPr>
        <p:spPr>
          <a:xfrm>
            <a:off x="3093997" y="360295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BFC80B-CD8F-436E-BEAC-7B8EAC29B44A}"/>
              </a:ext>
            </a:extLst>
          </p:cNvPr>
          <p:cNvSpPr/>
          <p:nvPr/>
        </p:nvSpPr>
        <p:spPr>
          <a:xfrm>
            <a:off x="4658994" y="3633718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398AA7-4AC4-4CD7-BD96-101EC28F1C3E}"/>
              </a:ext>
            </a:extLst>
          </p:cNvPr>
          <p:cNvSpPr/>
          <p:nvPr/>
        </p:nvSpPr>
        <p:spPr>
          <a:xfrm>
            <a:off x="6167935" y="360908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12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72350B-4AA4-46B1-A252-BB489CD49AD6}"/>
              </a:ext>
            </a:extLst>
          </p:cNvPr>
          <p:cNvSpPr/>
          <p:nvPr/>
        </p:nvSpPr>
        <p:spPr>
          <a:xfrm>
            <a:off x="7331160" y="449287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18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0FC7B5-6A10-4FF2-BFB5-9DA0C8B50DA6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>
            <a:off x="6052746" y="2525819"/>
            <a:ext cx="1131138" cy="5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A10BC5-EAE4-4D1A-901A-0C3CFFC97806}"/>
              </a:ext>
            </a:extLst>
          </p:cNvPr>
          <p:cNvCxnSpPr>
            <a:stCxn id="27" idx="2"/>
            <a:endCxn id="33" idx="6"/>
          </p:cNvCxnSpPr>
          <p:nvPr/>
        </p:nvCxnSpPr>
        <p:spPr>
          <a:xfrm flipH="1">
            <a:off x="4453962" y="2525819"/>
            <a:ext cx="1004424" cy="5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B23DD92-A15C-4E1E-A665-AD164FF5932E}"/>
              </a:ext>
            </a:extLst>
          </p:cNvPr>
          <p:cNvCxnSpPr>
            <a:stCxn id="33" idx="3"/>
            <a:endCxn id="37" idx="7"/>
          </p:cNvCxnSpPr>
          <p:nvPr/>
        </p:nvCxnSpPr>
        <p:spPr>
          <a:xfrm flipH="1">
            <a:off x="3601315" y="3303433"/>
            <a:ext cx="345329" cy="38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E6F89A-3272-430A-9BF0-5652AB4ED41A}"/>
              </a:ext>
            </a:extLst>
          </p:cNvPr>
          <p:cNvCxnSpPr>
            <a:stCxn id="33" idx="5"/>
            <a:endCxn id="38" idx="1"/>
          </p:cNvCxnSpPr>
          <p:nvPr/>
        </p:nvCxnSpPr>
        <p:spPr>
          <a:xfrm>
            <a:off x="4366920" y="3303433"/>
            <a:ext cx="379116" cy="41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60B4A0-D864-4ECF-B854-DBDE79ECF26F}"/>
              </a:ext>
            </a:extLst>
          </p:cNvPr>
          <p:cNvCxnSpPr>
            <a:stCxn id="29" idx="3"/>
            <a:endCxn id="39" idx="6"/>
          </p:cNvCxnSpPr>
          <p:nvPr/>
        </p:nvCxnSpPr>
        <p:spPr>
          <a:xfrm flipH="1">
            <a:off x="6762295" y="3303433"/>
            <a:ext cx="508631" cy="60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282CA4-725E-4E45-92EA-175B578905E1}"/>
              </a:ext>
            </a:extLst>
          </p:cNvPr>
          <p:cNvCxnSpPr>
            <a:stCxn id="29" idx="5"/>
            <a:endCxn id="34" idx="2"/>
          </p:cNvCxnSpPr>
          <p:nvPr/>
        </p:nvCxnSpPr>
        <p:spPr>
          <a:xfrm>
            <a:off x="7691202" y="3303433"/>
            <a:ext cx="636090" cy="62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3F281F2-4A83-4C45-A045-88565FB94FC5}"/>
              </a:ext>
            </a:extLst>
          </p:cNvPr>
          <p:cNvCxnSpPr>
            <a:stCxn id="34" idx="3"/>
            <a:endCxn id="40" idx="6"/>
          </p:cNvCxnSpPr>
          <p:nvPr/>
        </p:nvCxnSpPr>
        <p:spPr>
          <a:xfrm flipH="1">
            <a:off x="7925520" y="4141036"/>
            <a:ext cx="488814" cy="6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B6D29E-843C-4751-ADC1-18D06ABDCFC4}"/>
              </a:ext>
            </a:extLst>
          </p:cNvPr>
          <p:cNvCxnSpPr>
            <a:stCxn id="34" idx="5"/>
            <a:endCxn id="36" idx="2"/>
          </p:cNvCxnSpPr>
          <p:nvPr/>
        </p:nvCxnSpPr>
        <p:spPr>
          <a:xfrm>
            <a:off x="8834610" y="4141036"/>
            <a:ext cx="663678" cy="6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E6BC1F-5916-4D0B-B74F-493207844AD9}"/>
              </a:ext>
            </a:extLst>
          </p:cNvPr>
          <p:cNvSpPr txBox="1"/>
          <p:nvPr/>
        </p:nvSpPr>
        <p:spPr>
          <a:xfrm>
            <a:off x="3222791" y="3236586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339368-0F0C-43A2-AB13-0CEC2B51F624}"/>
              </a:ext>
            </a:extLst>
          </p:cNvPr>
          <p:cNvSpPr txBox="1"/>
          <p:nvPr/>
        </p:nvSpPr>
        <p:spPr>
          <a:xfrm>
            <a:off x="4869350" y="3269691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B41CE6-EF5F-4F83-84E7-D029CDCB6D6F}"/>
              </a:ext>
            </a:extLst>
          </p:cNvPr>
          <p:cNvSpPr txBox="1"/>
          <p:nvPr/>
        </p:nvSpPr>
        <p:spPr>
          <a:xfrm>
            <a:off x="6304540" y="3245056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A00FD9-C817-4BB4-B548-12CC416605CD}"/>
              </a:ext>
            </a:extLst>
          </p:cNvPr>
          <p:cNvSpPr txBox="1"/>
          <p:nvPr/>
        </p:nvSpPr>
        <p:spPr>
          <a:xfrm>
            <a:off x="7447938" y="4130828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CD2418-80E4-47C2-8FC3-69357D0D8539}"/>
              </a:ext>
            </a:extLst>
          </p:cNvPr>
          <p:cNvSpPr txBox="1"/>
          <p:nvPr/>
        </p:nvSpPr>
        <p:spPr>
          <a:xfrm>
            <a:off x="9632371" y="4130828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3AC194-4B73-48F4-80C5-2E216C9943E6}"/>
              </a:ext>
            </a:extLst>
          </p:cNvPr>
          <p:cNvSpPr txBox="1"/>
          <p:nvPr/>
        </p:nvSpPr>
        <p:spPr>
          <a:xfrm>
            <a:off x="4025575" y="2371930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3E02BF-7CA9-4D0A-BFC7-7E870FB394E5}"/>
              </a:ext>
            </a:extLst>
          </p:cNvPr>
          <p:cNvSpPr txBox="1"/>
          <p:nvPr/>
        </p:nvSpPr>
        <p:spPr>
          <a:xfrm>
            <a:off x="5588345" y="1781635"/>
            <a:ext cx="152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5: BF(2-4) = 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FDC8A2-0071-4A1E-91E3-412B4671D4EE}"/>
              </a:ext>
            </a:extLst>
          </p:cNvPr>
          <p:cNvSpPr txBox="1"/>
          <p:nvPr/>
        </p:nvSpPr>
        <p:spPr>
          <a:xfrm>
            <a:off x="7280717" y="2423480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7219C7-D99A-482F-A78C-D2A11AB9C93F}"/>
              </a:ext>
            </a:extLst>
          </p:cNvPr>
          <p:cNvSpPr txBox="1"/>
          <p:nvPr/>
        </p:nvSpPr>
        <p:spPr>
          <a:xfrm>
            <a:off x="8457251" y="3286356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C26D35-9350-4D6B-B265-CAA71104A810}"/>
              </a:ext>
            </a:extLst>
          </p:cNvPr>
          <p:cNvSpPr/>
          <p:nvPr/>
        </p:nvSpPr>
        <p:spPr>
          <a:xfrm>
            <a:off x="10348680" y="522210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B8DC0EB-EF62-4281-B285-DC576EE118AF}"/>
              </a:ext>
            </a:extLst>
          </p:cNvPr>
          <p:cNvCxnSpPr>
            <a:cxnSpLocks/>
            <a:stCxn id="36" idx="5"/>
            <a:endCxn id="32" idx="1"/>
          </p:cNvCxnSpPr>
          <p:nvPr/>
        </p:nvCxnSpPr>
        <p:spPr>
          <a:xfrm>
            <a:off x="10005606" y="5000192"/>
            <a:ext cx="430116" cy="30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2494F89-7836-4DDF-B1A7-BA4F458055C1}"/>
              </a:ext>
            </a:extLst>
          </p:cNvPr>
          <p:cNvSpPr txBox="1"/>
          <p:nvPr/>
        </p:nvSpPr>
        <p:spPr>
          <a:xfrm>
            <a:off x="10642485" y="4854739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90B866-6230-4345-ACAB-8ED351541C08}"/>
              </a:ext>
            </a:extLst>
          </p:cNvPr>
          <p:cNvSpPr txBox="1"/>
          <p:nvPr/>
        </p:nvSpPr>
        <p:spPr>
          <a:xfrm>
            <a:off x="4817327" y="5259017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Unbalanced Tree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09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LL Rotation in AVL Tree</a:t>
            </a:r>
            <a:endParaRPr sz="1800" b="0" i="0" u="none" strike="noStrike" cap="non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90B866-6230-4345-ACAB-8ED351541C08}"/>
              </a:ext>
            </a:extLst>
          </p:cNvPr>
          <p:cNvSpPr txBox="1"/>
          <p:nvPr/>
        </p:nvSpPr>
        <p:spPr>
          <a:xfrm>
            <a:off x="4762395" y="1775153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5	4	3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4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LL Rotation in AVL Tree</a:t>
            </a:r>
            <a:endParaRPr sz="1800" b="0" i="0" u="none" strike="noStrike" cap="non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90B866-6230-4345-ACAB-8ED351541C08}"/>
              </a:ext>
            </a:extLst>
          </p:cNvPr>
          <p:cNvSpPr txBox="1"/>
          <p:nvPr/>
        </p:nvSpPr>
        <p:spPr>
          <a:xfrm>
            <a:off x="4762395" y="1775153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5	4	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5F8D4F-95E8-4FB7-8587-9A21B286E2AB}"/>
              </a:ext>
            </a:extLst>
          </p:cNvPr>
          <p:cNvSpPr/>
          <p:nvPr/>
        </p:nvSpPr>
        <p:spPr>
          <a:xfrm>
            <a:off x="2433138" y="263152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89C529-873D-4498-A726-E27190995A60}"/>
              </a:ext>
            </a:extLst>
          </p:cNvPr>
          <p:cNvSpPr/>
          <p:nvPr/>
        </p:nvSpPr>
        <p:spPr>
          <a:xfrm>
            <a:off x="1719906" y="34290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664230-26A7-4A98-B898-B33FA47FF487}"/>
              </a:ext>
            </a:extLst>
          </p:cNvPr>
          <p:cNvSpPr/>
          <p:nvPr/>
        </p:nvSpPr>
        <p:spPr>
          <a:xfrm>
            <a:off x="1006674" y="426110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00A84D-58C9-4298-AE29-51FC76982319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2227224" y="3138841"/>
            <a:ext cx="292956" cy="37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89647F-9457-438B-A3DD-DC27AC0013FF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1513992" y="3936318"/>
            <a:ext cx="292956" cy="41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944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LL Rotation in AVL Tree</a:t>
            </a:r>
            <a:endParaRPr sz="1800" b="0" i="0" u="none" strike="noStrike" cap="non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90B866-6230-4345-ACAB-8ED351541C08}"/>
              </a:ext>
            </a:extLst>
          </p:cNvPr>
          <p:cNvSpPr txBox="1"/>
          <p:nvPr/>
        </p:nvSpPr>
        <p:spPr>
          <a:xfrm>
            <a:off x="4762395" y="1775153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5	4	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5F8D4F-95E8-4FB7-8587-9A21B286E2AB}"/>
              </a:ext>
            </a:extLst>
          </p:cNvPr>
          <p:cNvSpPr/>
          <p:nvPr/>
        </p:nvSpPr>
        <p:spPr>
          <a:xfrm>
            <a:off x="2433138" y="263152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89C529-873D-4498-A726-E27190995A60}"/>
              </a:ext>
            </a:extLst>
          </p:cNvPr>
          <p:cNvSpPr/>
          <p:nvPr/>
        </p:nvSpPr>
        <p:spPr>
          <a:xfrm>
            <a:off x="1719906" y="34290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664230-26A7-4A98-B898-B33FA47FF487}"/>
              </a:ext>
            </a:extLst>
          </p:cNvPr>
          <p:cNvSpPr/>
          <p:nvPr/>
        </p:nvSpPr>
        <p:spPr>
          <a:xfrm>
            <a:off x="1006674" y="426110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00A84D-58C9-4298-AE29-51FC76982319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2227224" y="3138841"/>
            <a:ext cx="292956" cy="37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89647F-9457-438B-A3DD-DC27AC0013FF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1513992" y="3936318"/>
            <a:ext cx="292956" cy="41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ABD76A-7148-4C4E-90C3-EB6961803F3B}"/>
              </a:ext>
            </a:extLst>
          </p:cNvPr>
          <p:cNvSpPr txBox="1"/>
          <p:nvPr/>
        </p:nvSpPr>
        <p:spPr>
          <a:xfrm>
            <a:off x="380813" y="3885387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5832D-86C1-4280-A804-5993D3AFAD3F}"/>
              </a:ext>
            </a:extLst>
          </p:cNvPr>
          <p:cNvSpPr txBox="1"/>
          <p:nvPr/>
        </p:nvSpPr>
        <p:spPr>
          <a:xfrm>
            <a:off x="908384" y="3021453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BF(1-0 = 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1770E-EA9F-48CA-A15C-8FC73378CC12}"/>
              </a:ext>
            </a:extLst>
          </p:cNvPr>
          <p:cNvSpPr txBox="1"/>
          <p:nvPr/>
        </p:nvSpPr>
        <p:spPr>
          <a:xfrm>
            <a:off x="1923368" y="2153942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3: BF(2-0 = 2)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706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LL Rotation in AVL Tree</a:t>
            </a:r>
            <a:endParaRPr sz="1800" b="0" i="0" u="none" strike="noStrike" cap="non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90B866-6230-4345-ACAB-8ED351541C08}"/>
              </a:ext>
            </a:extLst>
          </p:cNvPr>
          <p:cNvSpPr txBox="1"/>
          <p:nvPr/>
        </p:nvSpPr>
        <p:spPr>
          <a:xfrm>
            <a:off x="4762395" y="1775153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5	4	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5F8D4F-95E8-4FB7-8587-9A21B286E2AB}"/>
              </a:ext>
            </a:extLst>
          </p:cNvPr>
          <p:cNvSpPr/>
          <p:nvPr/>
        </p:nvSpPr>
        <p:spPr>
          <a:xfrm>
            <a:off x="2433138" y="263152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89C529-873D-4498-A726-E27190995A60}"/>
              </a:ext>
            </a:extLst>
          </p:cNvPr>
          <p:cNvSpPr/>
          <p:nvPr/>
        </p:nvSpPr>
        <p:spPr>
          <a:xfrm>
            <a:off x="1719906" y="34290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664230-26A7-4A98-B898-B33FA47FF487}"/>
              </a:ext>
            </a:extLst>
          </p:cNvPr>
          <p:cNvSpPr/>
          <p:nvPr/>
        </p:nvSpPr>
        <p:spPr>
          <a:xfrm>
            <a:off x="1006674" y="426110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00A84D-58C9-4298-AE29-51FC76982319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2227224" y="3138841"/>
            <a:ext cx="292956" cy="37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89647F-9457-438B-A3DD-DC27AC0013FF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1513992" y="3936318"/>
            <a:ext cx="292956" cy="41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ABD76A-7148-4C4E-90C3-EB6961803F3B}"/>
              </a:ext>
            </a:extLst>
          </p:cNvPr>
          <p:cNvSpPr txBox="1"/>
          <p:nvPr/>
        </p:nvSpPr>
        <p:spPr>
          <a:xfrm>
            <a:off x="380813" y="3885387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5832D-86C1-4280-A804-5993D3AFAD3F}"/>
              </a:ext>
            </a:extLst>
          </p:cNvPr>
          <p:cNvSpPr txBox="1"/>
          <p:nvPr/>
        </p:nvSpPr>
        <p:spPr>
          <a:xfrm>
            <a:off x="908384" y="3021453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BF(1-0 = 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1770E-EA9F-48CA-A15C-8FC73378CC12}"/>
              </a:ext>
            </a:extLst>
          </p:cNvPr>
          <p:cNvSpPr txBox="1"/>
          <p:nvPr/>
        </p:nvSpPr>
        <p:spPr>
          <a:xfrm>
            <a:off x="1923368" y="2153942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3: BF(2-0 = 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DBF9CF-E1BB-4EDB-9F0C-5FB647105623}"/>
              </a:ext>
            </a:extLst>
          </p:cNvPr>
          <p:cNvSpPr txBox="1"/>
          <p:nvPr/>
        </p:nvSpPr>
        <p:spPr>
          <a:xfrm>
            <a:off x="1288485" y="5263540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Unbalanced Tree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63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Outline</a:t>
            </a:r>
            <a:endParaRPr sz="1800" b="0" i="0" u="none" strike="noStrike" cap="none"/>
          </a:p>
        </p:txBody>
      </p:sp>
      <p:sp>
        <p:nvSpPr>
          <p:cNvPr id="84" name="Google Shape;84;p15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Definition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Insertion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Object-Oriented Programming</a:t>
            </a:r>
            <a:endParaRPr sz="1800" b="0" i="0" u="none" strike="noStrike" cap="none"/>
          </a:p>
        </p:txBody>
      </p:sp>
      <p:sp>
        <p:nvSpPr>
          <p:cNvPr id="86" name="Google Shape;86;p15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800" b="0" i="0" u="none" strike="noStrike" cap="non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LL Rotation in AVL Tree</a:t>
            </a:r>
            <a:endParaRPr sz="1800" b="0" i="0" u="none" strike="noStrike" cap="non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90B866-6230-4345-ACAB-8ED351541C08}"/>
              </a:ext>
            </a:extLst>
          </p:cNvPr>
          <p:cNvSpPr txBox="1"/>
          <p:nvPr/>
        </p:nvSpPr>
        <p:spPr>
          <a:xfrm>
            <a:off x="4762395" y="1775153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5	4	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5F8D4F-95E8-4FB7-8587-9A21B286E2AB}"/>
              </a:ext>
            </a:extLst>
          </p:cNvPr>
          <p:cNvSpPr/>
          <p:nvPr/>
        </p:nvSpPr>
        <p:spPr>
          <a:xfrm>
            <a:off x="2433138" y="263152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89C529-873D-4498-A726-E27190995A60}"/>
              </a:ext>
            </a:extLst>
          </p:cNvPr>
          <p:cNvSpPr/>
          <p:nvPr/>
        </p:nvSpPr>
        <p:spPr>
          <a:xfrm>
            <a:off x="1719906" y="34290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664230-26A7-4A98-B898-B33FA47FF487}"/>
              </a:ext>
            </a:extLst>
          </p:cNvPr>
          <p:cNvSpPr/>
          <p:nvPr/>
        </p:nvSpPr>
        <p:spPr>
          <a:xfrm>
            <a:off x="1006674" y="426110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00A84D-58C9-4298-AE29-51FC76982319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2227224" y="3138841"/>
            <a:ext cx="292956" cy="37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89647F-9457-438B-A3DD-DC27AC0013FF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1513992" y="3936318"/>
            <a:ext cx="292956" cy="41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ABD76A-7148-4C4E-90C3-EB6961803F3B}"/>
              </a:ext>
            </a:extLst>
          </p:cNvPr>
          <p:cNvSpPr txBox="1"/>
          <p:nvPr/>
        </p:nvSpPr>
        <p:spPr>
          <a:xfrm>
            <a:off x="380813" y="3885387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5832D-86C1-4280-A804-5993D3AFAD3F}"/>
              </a:ext>
            </a:extLst>
          </p:cNvPr>
          <p:cNvSpPr txBox="1"/>
          <p:nvPr/>
        </p:nvSpPr>
        <p:spPr>
          <a:xfrm>
            <a:off x="908384" y="3021453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BF(1-0 = 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1770E-EA9F-48CA-A15C-8FC73378CC12}"/>
              </a:ext>
            </a:extLst>
          </p:cNvPr>
          <p:cNvSpPr txBox="1"/>
          <p:nvPr/>
        </p:nvSpPr>
        <p:spPr>
          <a:xfrm>
            <a:off x="1923368" y="2153942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3: BF(2-0 = 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DBF9CF-E1BB-4EDB-9F0C-5FB647105623}"/>
              </a:ext>
            </a:extLst>
          </p:cNvPr>
          <p:cNvSpPr txBox="1"/>
          <p:nvPr/>
        </p:nvSpPr>
        <p:spPr>
          <a:xfrm>
            <a:off x="1288485" y="5263540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Right Rotate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D7A87E-0DE8-4507-80FE-EB8D104B9BC0}"/>
              </a:ext>
            </a:extLst>
          </p:cNvPr>
          <p:cNvCxnSpPr/>
          <p:nvPr/>
        </p:nvCxnSpPr>
        <p:spPr>
          <a:xfrm>
            <a:off x="5687568" y="2461719"/>
            <a:ext cx="0" cy="2869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2C8D5CE-97D6-4266-907A-675F609DBC39}"/>
              </a:ext>
            </a:extLst>
          </p:cNvPr>
          <p:cNvSpPr/>
          <p:nvPr/>
        </p:nvSpPr>
        <p:spPr>
          <a:xfrm>
            <a:off x="8373610" y="272312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3C7429-6A6C-424E-AF14-95B40B2814B3}"/>
              </a:ext>
            </a:extLst>
          </p:cNvPr>
          <p:cNvSpPr/>
          <p:nvPr/>
        </p:nvSpPr>
        <p:spPr>
          <a:xfrm>
            <a:off x="7225785" y="358266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E7C8D3-EB59-4A2C-B8AB-882E9F656792}"/>
              </a:ext>
            </a:extLst>
          </p:cNvPr>
          <p:cNvSpPr/>
          <p:nvPr/>
        </p:nvSpPr>
        <p:spPr>
          <a:xfrm>
            <a:off x="9710010" y="358028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BAD407-7739-43BE-85A1-B46C66994236}"/>
              </a:ext>
            </a:extLst>
          </p:cNvPr>
          <p:cNvCxnSpPr>
            <a:stCxn id="19" idx="3"/>
            <a:endCxn id="20" idx="7"/>
          </p:cNvCxnSpPr>
          <p:nvPr/>
        </p:nvCxnSpPr>
        <p:spPr>
          <a:xfrm flipH="1">
            <a:off x="7733103" y="3230442"/>
            <a:ext cx="727549" cy="43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4F3199-0E33-4F50-AAEE-9D44DA806C96}"/>
              </a:ext>
            </a:extLst>
          </p:cNvPr>
          <p:cNvCxnSpPr>
            <a:stCxn id="19" idx="5"/>
            <a:endCxn id="21" idx="1"/>
          </p:cNvCxnSpPr>
          <p:nvPr/>
        </p:nvCxnSpPr>
        <p:spPr>
          <a:xfrm>
            <a:off x="8880928" y="3230442"/>
            <a:ext cx="916124" cy="43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935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LL Rotation in AVL Tree</a:t>
            </a:r>
            <a:endParaRPr sz="1800" b="0" i="0" u="none" strike="noStrike" cap="non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90B866-6230-4345-ACAB-8ED351541C08}"/>
              </a:ext>
            </a:extLst>
          </p:cNvPr>
          <p:cNvSpPr txBox="1"/>
          <p:nvPr/>
        </p:nvSpPr>
        <p:spPr>
          <a:xfrm>
            <a:off x="4762395" y="1775153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5	4	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5F8D4F-95E8-4FB7-8587-9A21B286E2AB}"/>
              </a:ext>
            </a:extLst>
          </p:cNvPr>
          <p:cNvSpPr/>
          <p:nvPr/>
        </p:nvSpPr>
        <p:spPr>
          <a:xfrm>
            <a:off x="2433138" y="263152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89C529-873D-4498-A726-E27190995A60}"/>
              </a:ext>
            </a:extLst>
          </p:cNvPr>
          <p:cNvSpPr/>
          <p:nvPr/>
        </p:nvSpPr>
        <p:spPr>
          <a:xfrm>
            <a:off x="1719906" y="34290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664230-26A7-4A98-B898-B33FA47FF487}"/>
              </a:ext>
            </a:extLst>
          </p:cNvPr>
          <p:cNvSpPr/>
          <p:nvPr/>
        </p:nvSpPr>
        <p:spPr>
          <a:xfrm>
            <a:off x="1006674" y="426110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00A84D-58C9-4298-AE29-51FC76982319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2227224" y="3138841"/>
            <a:ext cx="292956" cy="37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89647F-9457-438B-A3DD-DC27AC0013FF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1513992" y="3936318"/>
            <a:ext cx="292956" cy="41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ABD76A-7148-4C4E-90C3-EB6961803F3B}"/>
              </a:ext>
            </a:extLst>
          </p:cNvPr>
          <p:cNvSpPr txBox="1"/>
          <p:nvPr/>
        </p:nvSpPr>
        <p:spPr>
          <a:xfrm>
            <a:off x="380813" y="3885387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5832D-86C1-4280-A804-5993D3AFAD3F}"/>
              </a:ext>
            </a:extLst>
          </p:cNvPr>
          <p:cNvSpPr txBox="1"/>
          <p:nvPr/>
        </p:nvSpPr>
        <p:spPr>
          <a:xfrm>
            <a:off x="908384" y="3021453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BF(1-0 = 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1770E-EA9F-48CA-A15C-8FC73378CC12}"/>
              </a:ext>
            </a:extLst>
          </p:cNvPr>
          <p:cNvSpPr txBox="1"/>
          <p:nvPr/>
        </p:nvSpPr>
        <p:spPr>
          <a:xfrm>
            <a:off x="1923368" y="2153942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3: BF(2-0 = 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DBF9CF-E1BB-4EDB-9F0C-5FB647105623}"/>
              </a:ext>
            </a:extLst>
          </p:cNvPr>
          <p:cNvSpPr txBox="1"/>
          <p:nvPr/>
        </p:nvSpPr>
        <p:spPr>
          <a:xfrm>
            <a:off x="7820145" y="5224306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Balanced Tree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D7A87E-0DE8-4507-80FE-EB8D104B9BC0}"/>
              </a:ext>
            </a:extLst>
          </p:cNvPr>
          <p:cNvCxnSpPr/>
          <p:nvPr/>
        </p:nvCxnSpPr>
        <p:spPr>
          <a:xfrm>
            <a:off x="5687568" y="2461719"/>
            <a:ext cx="0" cy="2869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2C8D5CE-97D6-4266-907A-675F609DBC39}"/>
              </a:ext>
            </a:extLst>
          </p:cNvPr>
          <p:cNvSpPr/>
          <p:nvPr/>
        </p:nvSpPr>
        <p:spPr>
          <a:xfrm>
            <a:off x="8373610" y="272312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3C7429-6A6C-424E-AF14-95B40B2814B3}"/>
              </a:ext>
            </a:extLst>
          </p:cNvPr>
          <p:cNvSpPr/>
          <p:nvPr/>
        </p:nvSpPr>
        <p:spPr>
          <a:xfrm>
            <a:off x="7225785" y="358266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E7C8D3-EB59-4A2C-B8AB-882E9F656792}"/>
              </a:ext>
            </a:extLst>
          </p:cNvPr>
          <p:cNvSpPr/>
          <p:nvPr/>
        </p:nvSpPr>
        <p:spPr>
          <a:xfrm>
            <a:off x="9710010" y="358028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BAD407-7739-43BE-85A1-B46C66994236}"/>
              </a:ext>
            </a:extLst>
          </p:cNvPr>
          <p:cNvCxnSpPr>
            <a:stCxn id="19" idx="3"/>
            <a:endCxn id="20" idx="7"/>
          </p:cNvCxnSpPr>
          <p:nvPr/>
        </p:nvCxnSpPr>
        <p:spPr>
          <a:xfrm flipH="1">
            <a:off x="7733103" y="3230442"/>
            <a:ext cx="727549" cy="43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4F3199-0E33-4F50-AAEE-9D44DA806C96}"/>
              </a:ext>
            </a:extLst>
          </p:cNvPr>
          <p:cNvCxnSpPr>
            <a:stCxn id="19" idx="5"/>
            <a:endCxn id="21" idx="1"/>
          </p:cNvCxnSpPr>
          <p:nvPr/>
        </p:nvCxnSpPr>
        <p:spPr>
          <a:xfrm>
            <a:off x="8880928" y="3230442"/>
            <a:ext cx="916124" cy="43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49ADBA7-7B45-4D84-A35A-F15DEA8B9E79}"/>
              </a:ext>
            </a:extLst>
          </p:cNvPr>
          <p:cNvSpPr txBox="1"/>
          <p:nvPr/>
        </p:nvSpPr>
        <p:spPr>
          <a:xfrm>
            <a:off x="6710759" y="3201691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6BEE3F-384F-4F69-84B2-856E006356F9}"/>
              </a:ext>
            </a:extLst>
          </p:cNvPr>
          <p:cNvSpPr txBox="1"/>
          <p:nvPr/>
        </p:nvSpPr>
        <p:spPr>
          <a:xfrm>
            <a:off x="9495680" y="3174885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7D9142-14EB-442F-9DF1-BCBB2AAD6032}"/>
              </a:ext>
            </a:extLst>
          </p:cNvPr>
          <p:cNvSpPr txBox="1"/>
          <p:nvPr/>
        </p:nvSpPr>
        <p:spPr>
          <a:xfrm>
            <a:off x="7953691" y="2291991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BF(1-1 = 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57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RR Rotation in AVL Tree</a:t>
            </a:r>
            <a:endParaRPr sz="1800" b="0" i="0" u="none" strike="noStrike" cap="non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90B866-6230-4345-ACAB-8ED351541C08}"/>
              </a:ext>
            </a:extLst>
          </p:cNvPr>
          <p:cNvSpPr txBox="1"/>
          <p:nvPr/>
        </p:nvSpPr>
        <p:spPr>
          <a:xfrm>
            <a:off x="4762395" y="1775153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5	6	7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43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RR Rotation in AVL Tree</a:t>
            </a:r>
            <a:endParaRPr sz="1800" b="0" i="0" u="none" strike="noStrike" cap="non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90B866-6230-4345-ACAB-8ED351541C08}"/>
              </a:ext>
            </a:extLst>
          </p:cNvPr>
          <p:cNvSpPr txBox="1"/>
          <p:nvPr/>
        </p:nvSpPr>
        <p:spPr>
          <a:xfrm>
            <a:off x="4762395" y="1775153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5	6	7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5F8D4F-95E8-4FB7-8587-9A21B286E2AB}"/>
              </a:ext>
            </a:extLst>
          </p:cNvPr>
          <p:cNvSpPr/>
          <p:nvPr/>
        </p:nvSpPr>
        <p:spPr>
          <a:xfrm>
            <a:off x="2433138" y="263152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89C529-873D-4498-A726-E27190995A60}"/>
              </a:ext>
            </a:extLst>
          </p:cNvPr>
          <p:cNvSpPr/>
          <p:nvPr/>
        </p:nvSpPr>
        <p:spPr>
          <a:xfrm>
            <a:off x="3292674" y="351604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664230-26A7-4A98-B898-B33FA47FF487}"/>
              </a:ext>
            </a:extLst>
          </p:cNvPr>
          <p:cNvSpPr/>
          <p:nvPr/>
        </p:nvSpPr>
        <p:spPr>
          <a:xfrm>
            <a:off x="4146183" y="44348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7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1FB848-02B4-4E03-A073-0B68A7C07781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2940456" y="3138841"/>
            <a:ext cx="439260" cy="46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A3F55C-D106-4759-8B08-DBA8E642F619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3799992" y="4023360"/>
            <a:ext cx="433233" cy="49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23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RR Rotation in AVL Tree</a:t>
            </a:r>
            <a:endParaRPr sz="1800" b="0" i="0" u="none" strike="noStrike" cap="non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90B866-6230-4345-ACAB-8ED351541C08}"/>
              </a:ext>
            </a:extLst>
          </p:cNvPr>
          <p:cNvSpPr txBox="1"/>
          <p:nvPr/>
        </p:nvSpPr>
        <p:spPr>
          <a:xfrm>
            <a:off x="4762395" y="1775153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5	6	7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ABD76A-7148-4C4E-90C3-EB6961803F3B}"/>
              </a:ext>
            </a:extLst>
          </p:cNvPr>
          <p:cNvSpPr txBox="1"/>
          <p:nvPr/>
        </p:nvSpPr>
        <p:spPr>
          <a:xfrm>
            <a:off x="4172792" y="4081343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5832D-86C1-4280-A804-5993D3AFAD3F}"/>
              </a:ext>
            </a:extLst>
          </p:cNvPr>
          <p:cNvSpPr txBox="1"/>
          <p:nvPr/>
        </p:nvSpPr>
        <p:spPr>
          <a:xfrm>
            <a:off x="3367516" y="3121223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BF(0-1 = -1)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1770E-EA9F-48CA-A15C-8FC73378CC12}"/>
              </a:ext>
            </a:extLst>
          </p:cNvPr>
          <p:cNvSpPr txBox="1"/>
          <p:nvPr/>
        </p:nvSpPr>
        <p:spPr>
          <a:xfrm>
            <a:off x="1923368" y="2153942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3: BF(0-2 = -2)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0C4ABB5-4923-444E-AAF5-01B510E1A9CB}"/>
              </a:ext>
            </a:extLst>
          </p:cNvPr>
          <p:cNvSpPr/>
          <p:nvPr/>
        </p:nvSpPr>
        <p:spPr>
          <a:xfrm>
            <a:off x="2433138" y="263152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AEBC05-BFA8-44B9-B425-D6AB949DA208}"/>
              </a:ext>
            </a:extLst>
          </p:cNvPr>
          <p:cNvSpPr/>
          <p:nvPr/>
        </p:nvSpPr>
        <p:spPr>
          <a:xfrm>
            <a:off x="3292674" y="351604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A7BB21-F739-449D-8A55-860EB012DCD8}"/>
              </a:ext>
            </a:extLst>
          </p:cNvPr>
          <p:cNvSpPr/>
          <p:nvPr/>
        </p:nvSpPr>
        <p:spPr>
          <a:xfrm>
            <a:off x="4146183" y="44348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7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0F88CA-880F-4E6F-8CB8-D635C275FDBF}"/>
              </a:ext>
            </a:extLst>
          </p:cNvPr>
          <p:cNvCxnSpPr>
            <a:stCxn id="19" idx="5"/>
            <a:endCxn id="20" idx="1"/>
          </p:cNvCxnSpPr>
          <p:nvPr/>
        </p:nvCxnSpPr>
        <p:spPr>
          <a:xfrm>
            <a:off x="2940456" y="3138841"/>
            <a:ext cx="439260" cy="46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43413D-E506-4E4F-8EF2-61E949D7B587}"/>
              </a:ext>
            </a:extLst>
          </p:cNvPr>
          <p:cNvCxnSpPr>
            <a:stCxn id="20" idx="5"/>
            <a:endCxn id="21" idx="1"/>
          </p:cNvCxnSpPr>
          <p:nvPr/>
        </p:nvCxnSpPr>
        <p:spPr>
          <a:xfrm>
            <a:off x="3799992" y="4023360"/>
            <a:ext cx="433233" cy="49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197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RR Rotation in AVL Tree</a:t>
            </a:r>
            <a:endParaRPr sz="1800" b="0" i="0" u="none" strike="noStrike" cap="non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90B866-6230-4345-ACAB-8ED351541C08}"/>
              </a:ext>
            </a:extLst>
          </p:cNvPr>
          <p:cNvSpPr txBox="1"/>
          <p:nvPr/>
        </p:nvSpPr>
        <p:spPr>
          <a:xfrm>
            <a:off x="4762395" y="1775153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5	6	7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DBF9CF-E1BB-4EDB-9F0C-5FB647105623}"/>
              </a:ext>
            </a:extLst>
          </p:cNvPr>
          <p:cNvSpPr txBox="1"/>
          <p:nvPr/>
        </p:nvSpPr>
        <p:spPr>
          <a:xfrm>
            <a:off x="2264445" y="5294305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Unbalanced Tree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10734-CC29-4C02-8D26-880BB5DD54A5}"/>
              </a:ext>
            </a:extLst>
          </p:cNvPr>
          <p:cNvSpPr txBox="1"/>
          <p:nvPr/>
        </p:nvSpPr>
        <p:spPr>
          <a:xfrm>
            <a:off x="4172792" y="4081343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72D9A-7F7C-4DBE-924B-EA4EF28230D7}"/>
              </a:ext>
            </a:extLst>
          </p:cNvPr>
          <p:cNvSpPr txBox="1"/>
          <p:nvPr/>
        </p:nvSpPr>
        <p:spPr>
          <a:xfrm>
            <a:off x="3367516" y="3121223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BF(0-1 = -1)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4297F-A8B5-4EC3-A3A8-02D4E4C9F4EE}"/>
              </a:ext>
            </a:extLst>
          </p:cNvPr>
          <p:cNvSpPr txBox="1"/>
          <p:nvPr/>
        </p:nvSpPr>
        <p:spPr>
          <a:xfrm>
            <a:off x="1923368" y="2153942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3: BF(0-2 = -2)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4ADDB3-2D64-4151-B435-7191F37D74F3}"/>
              </a:ext>
            </a:extLst>
          </p:cNvPr>
          <p:cNvSpPr/>
          <p:nvPr/>
        </p:nvSpPr>
        <p:spPr>
          <a:xfrm>
            <a:off x="2433138" y="263152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992560-676F-483B-9A13-C1B74980AEAE}"/>
              </a:ext>
            </a:extLst>
          </p:cNvPr>
          <p:cNvSpPr/>
          <p:nvPr/>
        </p:nvSpPr>
        <p:spPr>
          <a:xfrm>
            <a:off x="3292674" y="351604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E4E9BC-F721-4EFE-93F5-3813A6625AAD}"/>
              </a:ext>
            </a:extLst>
          </p:cNvPr>
          <p:cNvSpPr/>
          <p:nvPr/>
        </p:nvSpPr>
        <p:spPr>
          <a:xfrm>
            <a:off x="4146183" y="44348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7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A0FDF9-928E-46EA-8D0E-7EE74CC4BADA}"/>
              </a:ext>
            </a:extLst>
          </p:cNvPr>
          <p:cNvCxnSpPr>
            <a:stCxn id="18" idx="5"/>
            <a:endCxn id="19" idx="1"/>
          </p:cNvCxnSpPr>
          <p:nvPr/>
        </p:nvCxnSpPr>
        <p:spPr>
          <a:xfrm>
            <a:off x="2940456" y="3138841"/>
            <a:ext cx="439260" cy="46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BE1E1D-52D8-49B8-B876-B2AA3866D09D}"/>
              </a:ext>
            </a:extLst>
          </p:cNvPr>
          <p:cNvCxnSpPr>
            <a:stCxn id="19" idx="5"/>
            <a:endCxn id="20" idx="1"/>
          </p:cNvCxnSpPr>
          <p:nvPr/>
        </p:nvCxnSpPr>
        <p:spPr>
          <a:xfrm>
            <a:off x="3799992" y="4023360"/>
            <a:ext cx="433233" cy="49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642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RR Rotation in AVL Tree</a:t>
            </a:r>
            <a:endParaRPr sz="1800" b="0" i="0" u="none" strike="noStrike" cap="non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90B866-6230-4345-ACAB-8ED351541C08}"/>
              </a:ext>
            </a:extLst>
          </p:cNvPr>
          <p:cNvSpPr txBox="1"/>
          <p:nvPr/>
        </p:nvSpPr>
        <p:spPr>
          <a:xfrm>
            <a:off x="4762395" y="1775153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5	6	7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DBF9CF-E1BB-4EDB-9F0C-5FB647105623}"/>
              </a:ext>
            </a:extLst>
          </p:cNvPr>
          <p:cNvSpPr txBox="1"/>
          <p:nvPr/>
        </p:nvSpPr>
        <p:spPr>
          <a:xfrm>
            <a:off x="1288484" y="5263540"/>
            <a:ext cx="2716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Left Rotate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D7A87E-0DE8-4507-80FE-EB8D104B9BC0}"/>
              </a:ext>
            </a:extLst>
          </p:cNvPr>
          <p:cNvCxnSpPr/>
          <p:nvPr/>
        </p:nvCxnSpPr>
        <p:spPr>
          <a:xfrm>
            <a:off x="5687568" y="2461719"/>
            <a:ext cx="0" cy="2869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2C8D5CE-97D6-4266-907A-675F609DBC39}"/>
              </a:ext>
            </a:extLst>
          </p:cNvPr>
          <p:cNvSpPr/>
          <p:nvPr/>
        </p:nvSpPr>
        <p:spPr>
          <a:xfrm>
            <a:off x="8373610" y="272312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3C7429-6A6C-424E-AF14-95B40B2814B3}"/>
              </a:ext>
            </a:extLst>
          </p:cNvPr>
          <p:cNvSpPr/>
          <p:nvPr/>
        </p:nvSpPr>
        <p:spPr>
          <a:xfrm>
            <a:off x="7225785" y="358266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E7C8D3-EB59-4A2C-B8AB-882E9F656792}"/>
              </a:ext>
            </a:extLst>
          </p:cNvPr>
          <p:cNvSpPr/>
          <p:nvPr/>
        </p:nvSpPr>
        <p:spPr>
          <a:xfrm>
            <a:off x="9710010" y="358028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7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BAD407-7739-43BE-85A1-B46C66994236}"/>
              </a:ext>
            </a:extLst>
          </p:cNvPr>
          <p:cNvCxnSpPr>
            <a:stCxn id="19" idx="3"/>
            <a:endCxn id="20" idx="7"/>
          </p:cNvCxnSpPr>
          <p:nvPr/>
        </p:nvCxnSpPr>
        <p:spPr>
          <a:xfrm flipH="1">
            <a:off x="7733103" y="3230442"/>
            <a:ext cx="727549" cy="43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4F3199-0E33-4F50-AAEE-9D44DA806C96}"/>
              </a:ext>
            </a:extLst>
          </p:cNvPr>
          <p:cNvCxnSpPr>
            <a:stCxn id="19" idx="5"/>
            <a:endCxn id="21" idx="1"/>
          </p:cNvCxnSpPr>
          <p:nvPr/>
        </p:nvCxnSpPr>
        <p:spPr>
          <a:xfrm>
            <a:off x="8880928" y="3230442"/>
            <a:ext cx="916124" cy="43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DE9AE7-3BC8-4E4E-93CE-D8B1605058EB}"/>
              </a:ext>
            </a:extLst>
          </p:cNvPr>
          <p:cNvSpPr txBox="1"/>
          <p:nvPr/>
        </p:nvSpPr>
        <p:spPr>
          <a:xfrm>
            <a:off x="4172792" y="4081343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C6258-FA13-4E0E-899C-C2021ABE41E2}"/>
              </a:ext>
            </a:extLst>
          </p:cNvPr>
          <p:cNvSpPr txBox="1"/>
          <p:nvPr/>
        </p:nvSpPr>
        <p:spPr>
          <a:xfrm>
            <a:off x="3367516" y="3121223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BF(0-1 = -1)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0B7BBF-F4A2-4B0A-AF31-5C2361601E88}"/>
              </a:ext>
            </a:extLst>
          </p:cNvPr>
          <p:cNvSpPr txBox="1"/>
          <p:nvPr/>
        </p:nvSpPr>
        <p:spPr>
          <a:xfrm>
            <a:off x="1923368" y="2153942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3: BF(0-2 = -2)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BAF6AFB-634A-488C-BE8B-03AC86AEADFA}"/>
              </a:ext>
            </a:extLst>
          </p:cNvPr>
          <p:cNvSpPr/>
          <p:nvPr/>
        </p:nvSpPr>
        <p:spPr>
          <a:xfrm>
            <a:off x="2433138" y="263152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79467F-F243-40EA-8C28-0CBCFE26BFFB}"/>
              </a:ext>
            </a:extLst>
          </p:cNvPr>
          <p:cNvSpPr/>
          <p:nvPr/>
        </p:nvSpPr>
        <p:spPr>
          <a:xfrm>
            <a:off x="3292674" y="351604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B4ACEE4-3817-4F75-B3F3-FB0AC0B9DCA4}"/>
              </a:ext>
            </a:extLst>
          </p:cNvPr>
          <p:cNvSpPr/>
          <p:nvPr/>
        </p:nvSpPr>
        <p:spPr>
          <a:xfrm>
            <a:off x="4146183" y="44348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7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BF7D4A-69FD-4DFD-8F73-FE2F7DCEC59E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>
            <a:off x="2940456" y="3138841"/>
            <a:ext cx="439260" cy="46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1107C5-8A63-4AF4-9438-DBAD2E864D5D}"/>
              </a:ext>
            </a:extLst>
          </p:cNvPr>
          <p:cNvCxnSpPr>
            <a:stCxn id="26" idx="5"/>
            <a:endCxn id="27" idx="1"/>
          </p:cNvCxnSpPr>
          <p:nvPr/>
        </p:nvCxnSpPr>
        <p:spPr>
          <a:xfrm>
            <a:off x="3799992" y="4023360"/>
            <a:ext cx="433233" cy="49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136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RR Rotation in AVL Tree</a:t>
            </a:r>
            <a:endParaRPr sz="1800" b="0" i="0" u="none" strike="noStrike" cap="non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90B866-6230-4345-ACAB-8ED351541C08}"/>
              </a:ext>
            </a:extLst>
          </p:cNvPr>
          <p:cNvSpPr txBox="1"/>
          <p:nvPr/>
        </p:nvSpPr>
        <p:spPr>
          <a:xfrm>
            <a:off x="4762395" y="1775153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5	6	7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D7A87E-0DE8-4507-80FE-EB8D104B9BC0}"/>
              </a:ext>
            </a:extLst>
          </p:cNvPr>
          <p:cNvCxnSpPr/>
          <p:nvPr/>
        </p:nvCxnSpPr>
        <p:spPr>
          <a:xfrm>
            <a:off x="5687568" y="2461719"/>
            <a:ext cx="0" cy="2869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2C8D5CE-97D6-4266-907A-675F609DBC39}"/>
              </a:ext>
            </a:extLst>
          </p:cNvPr>
          <p:cNvSpPr/>
          <p:nvPr/>
        </p:nvSpPr>
        <p:spPr>
          <a:xfrm>
            <a:off x="8373610" y="272312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3C7429-6A6C-424E-AF14-95B40B2814B3}"/>
              </a:ext>
            </a:extLst>
          </p:cNvPr>
          <p:cNvSpPr/>
          <p:nvPr/>
        </p:nvSpPr>
        <p:spPr>
          <a:xfrm>
            <a:off x="7225785" y="358266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E7C8D3-EB59-4A2C-B8AB-882E9F656792}"/>
              </a:ext>
            </a:extLst>
          </p:cNvPr>
          <p:cNvSpPr/>
          <p:nvPr/>
        </p:nvSpPr>
        <p:spPr>
          <a:xfrm>
            <a:off x="9710010" y="358028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7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BAD407-7739-43BE-85A1-B46C66994236}"/>
              </a:ext>
            </a:extLst>
          </p:cNvPr>
          <p:cNvCxnSpPr>
            <a:stCxn id="19" idx="3"/>
            <a:endCxn id="20" idx="7"/>
          </p:cNvCxnSpPr>
          <p:nvPr/>
        </p:nvCxnSpPr>
        <p:spPr>
          <a:xfrm flipH="1">
            <a:off x="7733103" y="3230442"/>
            <a:ext cx="727549" cy="43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4F3199-0E33-4F50-AAEE-9D44DA806C96}"/>
              </a:ext>
            </a:extLst>
          </p:cNvPr>
          <p:cNvCxnSpPr>
            <a:stCxn id="19" idx="5"/>
            <a:endCxn id="21" idx="1"/>
          </p:cNvCxnSpPr>
          <p:nvPr/>
        </p:nvCxnSpPr>
        <p:spPr>
          <a:xfrm>
            <a:off x="8880928" y="3230442"/>
            <a:ext cx="916124" cy="43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DE9AE7-3BC8-4E4E-93CE-D8B1605058EB}"/>
              </a:ext>
            </a:extLst>
          </p:cNvPr>
          <p:cNvSpPr txBox="1"/>
          <p:nvPr/>
        </p:nvSpPr>
        <p:spPr>
          <a:xfrm>
            <a:off x="4172792" y="4081343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C6258-FA13-4E0E-899C-C2021ABE41E2}"/>
              </a:ext>
            </a:extLst>
          </p:cNvPr>
          <p:cNvSpPr txBox="1"/>
          <p:nvPr/>
        </p:nvSpPr>
        <p:spPr>
          <a:xfrm>
            <a:off x="3367516" y="3121223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BF(0-1 = -1)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0B7BBF-F4A2-4B0A-AF31-5C2361601E88}"/>
              </a:ext>
            </a:extLst>
          </p:cNvPr>
          <p:cNvSpPr txBox="1"/>
          <p:nvPr/>
        </p:nvSpPr>
        <p:spPr>
          <a:xfrm>
            <a:off x="1923368" y="2153942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3: BF(0-2 = -2)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BAF6AFB-634A-488C-BE8B-03AC86AEADFA}"/>
              </a:ext>
            </a:extLst>
          </p:cNvPr>
          <p:cNvSpPr/>
          <p:nvPr/>
        </p:nvSpPr>
        <p:spPr>
          <a:xfrm>
            <a:off x="2433138" y="263152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79467F-F243-40EA-8C28-0CBCFE26BFFB}"/>
              </a:ext>
            </a:extLst>
          </p:cNvPr>
          <p:cNvSpPr/>
          <p:nvPr/>
        </p:nvSpPr>
        <p:spPr>
          <a:xfrm>
            <a:off x="3292674" y="351604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B4ACEE4-3817-4F75-B3F3-FB0AC0B9DCA4}"/>
              </a:ext>
            </a:extLst>
          </p:cNvPr>
          <p:cNvSpPr/>
          <p:nvPr/>
        </p:nvSpPr>
        <p:spPr>
          <a:xfrm>
            <a:off x="4146183" y="44348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7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BF7D4A-69FD-4DFD-8F73-FE2F7DCEC59E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>
            <a:off x="2940456" y="3138841"/>
            <a:ext cx="439260" cy="46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1107C5-8A63-4AF4-9438-DBAD2E864D5D}"/>
              </a:ext>
            </a:extLst>
          </p:cNvPr>
          <p:cNvCxnSpPr>
            <a:stCxn id="26" idx="5"/>
            <a:endCxn id="27" idx="1"/>
          </p:cNvCxnSpPr>
          <p:nvPr/>
        </p:nvCxnSpPr>
        <p:spPr>
          <a:xfrm>
            <a:off x="3799992" y="4023360"/>
            <a:ext cx="433233" cy="49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963A0F3-C9C6-4631-98C7-92082637EF34}"/>
              </a:ext>
            </a:extLst>
          </p:cNvPr>
          <p:cNvSpPr txBox="1"/>
          <p:nvPr/>
        </p:nvSpPr>
        <p:spPr>
          <a:xfrm>
            <a:off x="6710759" y="3201691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5B039A-77A5-423A-B8DF-503F08C20EDD}"/>
              </a:ext>
            </a:extLst>
          </p:cNvPr>
          <p:cNvSpPr txBox="1"/>
          <p:nvPr/>
        </p:nvSpPr>
        <p:spPr>
          <a:xfrm>
            <a:off x="9495680" y="3174885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813D9F-5C57-4C2A-956E-28385BCBACE6}"/>
              </a:ext>
            </a:extLst>
          </p:cNvPr>
          <p:cNvSpPr txBox="1"/>
          <p:nvPr/>
        </p:nvSpPr>
        <p:spPr>
          <a:xfrm>
            <a:off x="7953691" y="2291991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BF(1-1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9B5B39-CE9D-461A-B256-658C3B4B1595}"/>
              </a:ext>
            </a:extLst>
          </p:cNvPr>
          <p:cNvSpPr txBox="1"/>
          <p:nvPr/>
        </p:nvSpPr>
        <p:spPr>
          <a:xfrm>
            <a:off x="7820145" y="5224306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Balanced Tree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612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R Rotation in AVL Tree</a:t>
            </a:r>
            <a:endParaRPr sz="1800" b="0" i="0" u="none" strike="noStrike" cap="non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90B866-6230-4345-ACAB-8ED351541C08}"/>
              </a:ext>
            </a:extLst>
          </p:cNvPr>
          <p:cNvSpPr txBox="1"/>
          <p:nvPr/>
        </p:nvSpPr>
        <p:spPr>
          <a:xfrm>
            <a:off x="4762395" y="1775153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5	3	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0836EA-5502-4D8D-8FA3-BF793AEF0A96}"/>
              </a:ext>
            </a:extLst>
          </p:cNvPr>
          <p:cNvSpPr/>
          <p:nvPr/>
        </p:nvSpPr>
        <p:spPr>
          <a:xfrm>
            <a:off x="2433138" y="263152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CC8EE3-6D9A-45C3-A6EA-C3F984E621AE}"/>
              </a:ext>
            </a:extLst>
          </p:cNvPr>
          <p:cNvSpPr/>
          <p:nvPr/>
        </p:nvSpPr>
        <p:spPr>
          <a:xfrm>
            <a:off x="1537026" y="34290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2058D-78F8-4FD6-B070-B16373947FBE}"/>
              </a:ext>
            </a:extLst>
          </p:cNvPr>
          <p:cNvSpPr/>
          <p:nvPr/>
        </p:nvSpPr>
        <p:spPr>
          <a:xfrm>
            <a:off x="2433138" y="425196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91D29A-78E6-440F-817C-8E1A9FDAC72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2044344" y="3138841"/>
            <a:ext cx="475836" cy="37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B1E73C-6DB3-4D13-BC83-A79C41EE7EBB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2044344" y="3936318"/>
            <a:ext cx="475836" cy="40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11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R Rotation in AVL Tree</a:t>
            </a:r>
            <a:endParaRPr sz="1800" b="0" i="0" u="none" strike="noStrike" cap="non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90B866-6230-4345-ACAB-8ED351541C08}"/>
              </a:ext>
            </a:extLst>
          </p:cNvPr>
          <p:cNvSpPr txBox="1"/>
          <p:nvPr/>
        </p:nvSpPr>
        <p:spPr>
          <a:xfrm>
            <a:off x="4762395" y="1775153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5	3	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0836EA-5502-4D8D-8FA3-BF793AEF0A96}"/>
              </a:ext>
            </a:extLst>
          </p:cNvPr>
          <p:cNvSpPr/>
          <p:nvPr/>
        </p:nvSpPr>
        <p:spPr>
          <a:xfrm>
            <a:off x="2433138" y="263152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CC8EE3-6D9A-45C3-A6EA-C3F984E621AE}"/>
              </a:ext>
            </a:extLst>
          </p:cNvPr>
          <p:cNvSpPr/>
          <p:nvPr/>
        </p:nvSpPr>
        <p:spPr>
          <a:xfrm>
            <a:off x="1537026" y="34290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2058D-78F8-4FD6-B070-B16373947FBE}"/>
              </a:ext>
            </a:extLst>
          </p:cNvPr>
          <p:cNvSpPr/>
          <p:nvPr/>
        </p:nvSpPr>
        <p:spPr>
          <a:xfrm>
            <a:off x="2433138" y="425196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91D29A-78E6-440F-817C-8E1A9FDAC72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2044344" y="3138841"/>
            <a:ext cx="475836" cy="37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B1E73C-6DB3-4D13-BC83-A79C41EE7EBB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2044344" y="3936318"/>
            <a:ext cx="475836" cy="40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D25C2A-F0FF-49C0-95DB-43462D9D412E}"/>
              </a:ext>
            </a:extLst>
          </p:cNvPr>
          <p:cNvSpPr txBox="1"/>
          <p:nvPr/>
        </p:nvSpPr>
        <p:spPr>
          <a:xfrm>
            <a:off x="2433138" y="3887934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6A47B-642B-4948-B669-0573A42BD851}"/>
              </a:ext>
            </a:extLst>
          </p:cNvPr>
          <p:cNvSpPr txBox="1"/>
          <p:nvPr/>
        </p:nvSpPr>
        <p:spPr>
          <a:xfrm>
            <a:off x="746087" y="3064974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BF(0-1 = -1)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DEF9F-68AE-4F1F-992D-497F955B6E4F}"/>
              </a:ext>
            </a:extLst>
          </p:cNvPr>
          <p:cNvSpPr txBox="1"/>
          <p:nvPr/>
        </p:nvSpPr>
        <p:spPr>
          <a:xfrm>
            <a:off x="2037668" y="2194693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BF(2-0 = 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A5CEF-95E6-44EE-B2D1-02C365DAE3A6}"/>
              </a:ext>
            </a:extLst>
          </p:cNvPr>
          <p:cNvSpPr txBox="1"/>
          <p:nvPr/>
        </p:nvSpPr>
        <p:spPr>
          <a:xfrm>
            <a:off x="1425837" y="5225970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Unbalanced Tree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54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Problems with BST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812652" y="1905125"/>
            <a:ext cx="10653924" cy="381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CA" sz="28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Problem with BST is that their worst time complexity is O(n)</a:t>
            </a: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CA" sz="28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In such cases BST would work as a Linked List</a:t>
            </a:r>
            <a:endParaRPr sz="1800" b="0" i="0" u="none" strike="noStrike" cap="none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EA7C0CF-6F6A-493F-A912-ED6DDD6F70A6}"/>
              </a:ext>
            </a:extLst>
          </p:cNvPr>
          <p:cNvSpPr/>
          <p:nvPr/>
        </p:nvSpPr>
        <p:spPr>
          <a:xfrm>
            <a:off x="5056632" y="322027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15DB71-6DA1-4581-BB57-65FC638FD916}"/>
              </a:ext>
            </a:extLst>
          </p:cNvPr>
          <p:cNvSpPr/>
          <p:nvPr/>
        </p:nvSpPr>
        <p:spPr>
          <a:xfrm>
            <a:off x="5842434" y="367747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479D35-F343-4C68-B58A-FF4187DCB257}"/>
              </a:ext>
            </a:extLst>
          </p:cNvPr>
          <p:cNvSpPr/>
          <p:nvPr/>
        </p:nvSpPr>
        <p:spPr>
          <a:xfrm>
            <a:off x="6628236" y="415296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FFF0D8-B89F-4D86-B576-5DFCB84FAF3A}"/>
              </a:ext>
            </a:extLst>
          </p:cNvPr>
          <p:cNvSpPr/>
          <p:nvPr/>
        </p:nvSpPr>
        <p:spPr>
          <a:xfrm>
            <a:off x="7414038" y="463759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683E86-DE83-4407-92F1-A3325804B777}"/>
              </a:ext>
            </a:extLst>
          </p:cNvPr>
          <p:cNvSpPr/>
          <p:nvPr/>
        </p:nvSpPr>
        <p:spPr>
          <a:xfrm>
            <a:off x="8199840" y="508723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25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B2688F-C13E-4DB6-8B9B-AD5A8F689D02}"/>
              </a:ext>
            </a:extLst>
          </p:cNvPr>
          <p:cNvCxnSpPr>
            <a:cxnSpLocks/>
          </p:cNvCxnSpPr>
          <p:nvPr/>
        </p:nvCxnSpPr>
        <p:spPr>
          <a:xfrm>
            <a:off x="5611752" y="3567572"/>
            <a:ext cx="278484" cy="24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C8B40E-EEB6-406C-8A32-EBEBE7ACB37E}"/>
              </a:ext>
            </a:extLst>
          </p:cNvPr>
          <p:cNvCxnSpPr>
            <a:cxnSpLocks/>
          </p:cNvCxnSpPr>
          <p:nvPr/>
        </p:nvCxnSpPr>
        <p:spPr>
          <a:xfrm>
            <a:off x="6388992" y="4090540"/>
            <a:ext cx="278484" cy="24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4BF6AB-F251-4BA1-BD8A-B94C0C02E207}"/>
              </a:ext>
            </a:extLst>
          </p:cNvPr>
          <p:cNvCxnSpPr>
            <a:cxnSpLocks/>
          </p:cNvCxnSpPr>
          <p:nvPr/>
        </p:nvCxnSpPr>
        <p:spPr>
          <a:xfrm>
            <a:off x="7178493" y="4594079"/>
            <a:ext cx="278484" cy="24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2EF579-417F-4BE4-AD3B-9D6104082365}"/>
              </a:ext>
            </a:extLst>
          </p:cNvPr>
          <p:cNvCxnSpPr>
            <a:cxnSpLocks/>
          </p:cNvCxnSpPr>
          <p:nvPr/>
        </p:nvCxnSpPr>
        <p:spPr>
          <a:xfrm>
            <a:off x="7964877" y="5044684"/>
            <a:ext cx="278484" cy="24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226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R Rotation in AVL Tree</a:t>
            </a:r>
            <a:endParaRPr sz="1800" b="0" i="0" u="none" strike="noStrike" cap="non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90B866-6230-4345-ACAB-8ED351541C08}"/>
              </a:ext>
            </a:extLst>
          </p:cNvPr>
          <p:cNvSpPr txBox="1"/>
          <p:nvPr/>
        </p:nvSpPr>
        <p:spPr>
          <a:xfrm>
            <a:off x="4762395" y="1775153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5	3	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0836EA-5502-4D8D-8FA3-BF793AEF0A96}"/>
              </a:ext>
            </a:extLst>
          </p:cNvPr>
          <p:cNvSpPr/>
          <p:nvPr/>
        </p:nvSpPr>
        <p:spPr>
          <a:xfrm>
            <a:off x="2433138" y="263152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CC8EE3-6D9A-45C3-A6EA-C3F984E621AE}"/>
              </a:ext>
            </a:extLst>
          </p:cNvPr>
          <p:cNvSpPr/>
          <p:nvPr/>
        </p:nvSpPr>
        <p:spPr>
          <a:xfrm>
            <a:off x="1537026" y="34290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2058D-78F8-4FD6-B070-B16373947FBE}"/>
              </a:ext>
            </a:extLst>
          </p:cNvPr>
          <p:cNvSpPr/>
          <p:nvPr/>
        </p:nvSpPr>
        <p:spPr>
          <a:xfrm>
            <a:off x="2433138" y="425196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91D29A-78E6-440F-817C-8E1A9FDAC72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2044344" y="3138841"/>
            <a:ext cx="475836" cy="37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B1E73C-6DB3-4D13-BC83-A79C41EE7EBB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2044344" y="3936318"/>
            <a:ext cx="475836" cy="40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D25C2A-F0FF-49C0-95DB-43462D9D412E}"/>
              </a:ext>
            </a:extLst>
          </p:cNvPr>
          <p:cNvSpPr txBox="1"/>
          <p:nvPr/>
        </p:nvSpPr>
        <p:spPr>
          <a:xfrm>
            <a:off x="2433138" y="3887934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6A47B-642B-4948-B669-0573A42BD851}"/>
              </a:ext>
            </a:extLst>
          </p:cNvPr>
          <p:cNvSpPr txBox="1"/>
          <p:nvPr/>
        </p:nvSpPr>
        <p:spPr>
          <a:xfrm>
            <a:off x="746087" y="3064974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BF(0-1 = -1)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DEF9F-68AE-4F1F-992D-497F955B6E4F}"/>
              </a:ext>
            </a:extLst>
          </p:cNvPr>
          <p:cNvSpPr txBox="1"/>
          <p:nvPr/>
        </p:nvSpPr>
        <p:spPr>
          <a:xfrm>
            <a:off x="2037668" y="2194693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BF(2-0 = 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A5CEF-95E6-44EE-B2D1-02C365DAE3A6}"/>
              </a:ext>
            </a:extLst>
          </p:cNvPr>
          <p:cNvSpPr txBox="1"/>
          <p:nvPr/>
        </p:nvSpPr>
        <p:spPr>
          <a:xfrm>
            <a:off x="1425837" y="5225970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Unbalanced Tree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D985F8-907D-47B2-AA97-A3D439A0F3A4}"/>
              </a:ext>
            </a:extLst>
          </p:cNvPr>
          <p:cNvCxnSpPr/>
          <p:nvPr/>
        </p:nvCxnSpPr>
        <p:spPr>
          <a:xfrm>
            <a:off x="4233672" y="2356737"/>
            <a:ext cx="0" cy="2869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9EFE6A-A676-44F8-9A46-2C68C78AA743}"/>
              </a:ext>
            </a:extLst>
          </p:cNvPr>
          <p:cNvSpPr txBox="1"/>
          <p:nvPr/>
        </p:nvSpPr>
        <p:spPr>
          <a:xfrm>
            <a:off x="2049463" y="2910760"/>
            <a:ext cx="335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C7358A-EA37-4B17-B6CB-03E7D0AF6B79}"/>
              </a:ext>
            </a:extLst>
          </p:cNvPr>
          <p:cNvSpPr txBox="1"/>
          <p:nvPr/>
        </p:nvSpPr>
        <p:spPr>
          <a:xfrm>
            <a:off x="2037668" y="4188155"/>
            <a:ext cx="335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R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53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31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R Rotation in AVL Tree</a:t>
            </a:r>
            <a:endParaRPr sz="1800" b="0" i="0" u="none" strike="noStrike" cap="non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90B866-6230-4345-ACAB-8ED351541C08}"/>
              </a:ext>
            </a:extLst>
          </p:cNvPr>
          <p:cNvSpPr txBox="1"/>
          <p:nvPr/>
        </p:nvSpPr>
        <p:spPr>
          <a:xfrm>
            <a:off x="4762395" y="1775153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5	3	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0836EA-5502-4D8D-8FA3-BF793AEF0A96}"/>
              </a:ext>
            </a:extLst>
          </p:cNvPr>
          <p:cNvSpPr/>
          <p:nvPr/>
        </p:nvSpPr>
        <p:spPr>
          <a:xfrm>
            <a:off x="2433138" y="263152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CC8EE3-6D9A-45C3-A6EA-C3F984E621AE}"/>
              </a:ext>
            </a:extLst>
          </p:cNvPr>
          <p:cNvSpPr/>
          <p:nvPr/>
        </p:nvSpPr>
        <p:spPr>
          <a:xfrm>
            <a:off x="1537026" y="34290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2058D-78F8-4FD6-B070-B16373947FBE}"/>
              </a:ext>
            </a:extLst>
          </p:cNvPr>
          <p:cNvSpPr/>
          <p:nvPr/>
        </p:nvSpPr>
        <p:spPr>
          <a:xfrm>
            <a:off x="2433138" y="425196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91D29A-78E6-440F-817C-8E1A9FDAC72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2044344" y="3138841"/>
            <a:ext cx="475836" cy="37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B1E73C-6DB3-4D13-BC83-A79C41EE7EBB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2044344" y="3936318"/>
            <a:ext cx="475836" cy="40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D25C2A-F0FF-49C0-95DB-43462D9D412E}"/>
              </a:ext>
            </a:extLst>
          </p:cNvPr>
          <p:cNvSpPr txBox="1"/>
          <p:nvPr/>
        </p:nvSpPr>
        <p:spPr>
          <a:xfrm>
            <a:off x="2433138" y="3887934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6A47B-642B-4948-B669-0573A42BD851}"/>
              </a:ext>
            </a:extLst>
          </p:cNvPr>
          <p:cNvSpPr txBox="1"/>
          <p:nvPr/>
        </p:nvSpPr>
        <p:spPr>
          <a:xfrm>
            <a:off x="746087" y="3064974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BF(0-1 = -1)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DEF9F-68AE-4F1F-992D-497F955B6E4F}"/>
              </a:ext>
            </a:extLst>
          </p:cNvPr>
          <p:cNvSpPr txBox="1"/>
          <p:nvPr/>
        </p:nvSpPr>
        <p:spPr>
          <a:xfrm>
            <a:off x="2037668" y="2194693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BF(2-0 = 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A5CEF-95E6-44EE-B2D1-02C365DAE3A6}"/>
              </a:ext>
            </a:extLst>
          </p:cNvPr>
          <p:cNvSpPr txBox="1"/>
          <p:nvPr/>
        </p:nvSpPr>
        <p:spPr>
          <a:xfrm>
            <a:off x="1425837" y="5225970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Convert LR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LL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D985F8-907D-47B2-AA97-A3D439A0F3A4}"/>
              </a:ext>
            </a:extLst>
          </p:cNvPr>
          <p:cNvCxnSpPr/>
          <p:nvPr/>
        </p:nvCxnSpPr>
        <p:spPr>
          <a:xfrm>
            <a:off x="4233672" y="2356737"/>
            <a:ext cx="0" cy="2869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9EFE6A-A676-44F8-9A46-2C68C78AA743}"/>
              </a:ext>
            </a:extLst>
          </p:cNvPr>
          <p:cNvSpPr txBox="1"/>
          <p:nvPr/>
        </p:nvSpPr>
        <p:spPr>
          <a:xfrm>
            <a:off x="2049463" y="2910760"/>
            <a:ext cx="335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C7358A-EA37-4B17-B6CB-03E7D0AF6B79}"/>
              </a:ext>
            </a:extLst>
          </p:cNvPr>
          <p:cNvSpPr txBox="1"/>
          <p:nvPr/>
        </p:nvSpPr>
        <p:spPr>
          <a:xfrm>
            <a:off x="2037668" y="4188155"/>
            <a:ext cx="335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R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805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32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R Rotation in AVL Tree</a:t>
            </a:r>
            <a:endParaRPr sz="1800" b="0" i="0" u="none" strike="noStrike" cap="non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90B866-6230-4345-ACAB-8ED351541C08}"/>
              </a:ext>
            </a:extLst>
          </p:cNvPr>
          <p:cNvSpPr txBox="1"/>
          <p:nvPr/>
        </p:nvSpPr>
        <p:spPr>
          <a:xfrm>
            <a:off x="4762395" y="1775153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5	3	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0836EA-5502-4D8D-8FA3-BF793AEF0A96}"/>
              </a:ext>
            </a:extLst>
          </p:cNvPr>
          <p:cNvSpPr/>
          <p:nvPr/>
        </p:nvSpPr>
        <p:spPr>
          <a:xfrm>
            <a:off x="2433138" y="263152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CC8EE3-6D9A-45C3-A6EA-C3F984E621AE}"/>
              </a:ext>
            </a:extLst>
          </p:cNvPr>
          <p:cNvSpPr/>
          <p:nvPr/>
        </p:nvSpPr>
        <p:spPr>
          <a:xfrm>
            <a:off x="1537026" y="34290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2058D-78F8-4FD6-B070-B16373947FBE}"/>
              </a:ext>
            </a:extLst>
          </p:cNvPr>
          <p:cNvSpPr/>
          <p:nvPr/>
        </p:nvSpPr>
        <p:spPr>
          <a:xfrm>
            <a:off x="2433138" y="425196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91D29A-78E6-440F-817C-8E1A9FDAC72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2044344" y="3138841"/>
            <a:ext cx="475836" cy="37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B1E73C-6DB3-4D13-BC83-A79C41EE7EBB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2044344" y="3936318"/>
            <a:ext cx="475836" cy="40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D25C2A-F0FF-49C0-95DB-43462D9D412E}"/>
              </a:ext>
            </a:extLst>
          </p:cNvPr>
          <p:cNvSpPr txBox="1"/>
          <p:nvPr/>
        </p:nvSpPr>
        <p:spPr>
          <a:xfrm>
            <a:off x="2433138" y="3887934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6A47B-642B-4948-B669-0573A42BD851}"/>
              </a:ext>
            </a:extLst>
          </p:cNvPr>
          <p:cNvSpPr txBox="1"/>
          <p:nvPr/>
        </p:nvSpPr>
        <p:spPr>
          <a:xfrm>
            <a:off x="746087" y="3064974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BF(0-1 = -1)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DEF9F-68AE-4F1F-992D-497F955B6E4F}"/>
              </a:ext>
            </a:extLst>
          </p:cNvPr>
          <p:cNvSpPr txBox="1"/>
          <p:nvPr/>
        </p:nvSpPr>
        <p:spPr>
          <a:xfrm>
            <a:off x="2037668" y="2194693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BF(2-0 = 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A5CEF-95E6-44EE-B2D1-02C365DAE3A6}"/>
              </a:ext>
            </a:extLst>
          </p:cNvPr>
          <p:cNvSpPr txBox="1"/>
          <p:nvPr/>
        </p:nvSpPr>
        <p:spPr>
          <a:xfrm>
            <a:off x="5392960" y="5137080"/>
            <a:ext cx="140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LR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LL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D985F8-907D-47B2-AA97-A3D439A0F3A4}"/>
              </a:ext>
            </a:extLst>
          </p:cNvPr>
          <p:cNvCxnSpPr/>
          <p:nvPr/>
        </p:nvCxnSpPr>
        <p:spPr>
          <a:xfrm>
            <a:off x="4233672" y="2356737"/>
            <a:ext cx="0" cy="2869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9EFE6A-A676-44F8-9A46-2C68C78AA743}"/>
              </a:ext>
            </a:extLst>
          </p:cNvPr>
          <p:cNvSpPr txBox="1"/>
          <p:nvPr/>
        </p:nvSpPr>
        <p:spPr>
          <a:xfrm>
            <a:off x="2049463" y="2910760"/>
            <a:ext cx="335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C7358A-EA37-4B17-B6CB-03E7D0AF6B79}"/>
              </a:ext>
            </a:extLst>
          </p:cNvPr>
          <p:cNvSpPr txBox="1"/>
          <p:nvPr/>
        </p:nvSpPr>
        <p:spPr>
          <a:xfrm>
            <a:off x="2037668" y="4188155"/>
            <a:ext cx="335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C01DB2-A508-4F16-8372-6030F58D065B}"/>
              </a:ext>
            </a:extLst>
          </p:cNvPr>
          <p:cNvSpPr/>
          <p:nvPr/>
        </p:nvSpPr>
        <p:spPr>
          <a:xfrm>
            <a:off x="5994090" y="254779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A580F7-61F1-4D74-B94E-94EB90ABF56A}"/>
              </a:ext>
            </a:extLst>
          </p:cNvPr>
          <p:cNvSpPr/>
          <p:nvPr/>
        </p:nvSpPr>
        <p:spPr>
          <a:xfrm>
            <a:off x="5234749" y="335110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677262-00D2-498F-B402-C403FE2BC0BA}"/>
              </a:ext>
            </a:extLst>
          </p:cNvPr>
          <p:cNvSpPr/>
          <p:nvPr/>
        </p:nvSpPr>
        <p:spPr>
          <a:xfrm>
            <a:off x="4465215" y="418815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EC2E5F-C43E-4FDA-BCA9-44FA525E1D01}"/>
              </a:ext>
            </a:extLst>
          </p:cNvPr>
          <p:cNvCxnSpPr>
            <a:stCxn id="19" idx="3"/>
            <a:endCxn id="21" idx="7"/>
          </p:cNvCxnSpPr>
          <p:nvPr/>
        </p:nvCxnSpPr>
        <p:spPr>
          <a:xfrm flipH="1">
            <a:off x="5742067" y="3055112"/>
            <a:ext cx="339065" cy="38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6EC10F-45C1-471C-99D8-42B663B965BF}"/>
              </a:ext>
            </a:extLst>
          </p:cNvPr>
          <p:cNvCxnSpPr>
            <a:stCxn id="21" idx="3"/>
            <a:endCxn id="24" idx="7"/>
          </p:cNvCxnSpPr>
          <p:nvPr/>
        </p:nvCxnSpPr>
        <p:spPr>
          <a:xfrm flipH="1">
            <a:off x="4972533" y="3858420"/>
            <a:ext cx="349258" cy="41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C1ED86-9F7E-41F4-9FA2-B33FB940847A}"/>
              </a:ext>
            </a:extLst>
          </p:cNvPr>
          <p:cNvSpPr txBox="1"/>
          <p:nvPr/>
        </p:nvSpPr>
        <p:spPr>
          <a:xfrm>
            <a:off x="5203151" y="4348667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F5392D-DD21-460B-9B47-F15089B8A813}"/>
              </a:ext>
            </a:extLst>
          </p:cNvPr>
          <p:cNvSpPr txBox="1"/>
          <p:nvPr/>
        </p:nvSpPr>
        <p:spPr>
          <a:xfrm>
            <a:off x="5881827" y="3485858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BF(1-0 = 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8B2FBA-71B1-489D-ACBE-C4BDCC715890}"/>
              </a:ext>
            </a:extLst>
          </p:cNvPr>
          <p:cNvSpPr txBox="1"/>
          <p:nvPr/>
        </p:nvSpPr>
        <p:spPr>
          <a:xfrm>
            <a:off x="5742067" y="2197647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BF(2-0 = 2)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671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33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R Rotation in AVL Tree</a:t>
            </a:r>
            <a:endParaRPr sz="1800" b="0" i="0" u="none" strike="noStrike" cap="non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90B866-6230-4345-ACAB-8ED351541C08}"/>
              </a:ext>
            </a:extLst>
          </p:cNvPr>
          <p:cNvSpPr txBox="1"/>
          <p:nvPr/>
        </p:nvSpPr>
        <p:spPr>
          <a:xfrm>
            <a:off x="4762395" y="1775153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5	3	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0836EA-5502-4D8D-8FA3-BF793AEF0A96}"/>
              </a:ext>
            </a:extLst>
          </p:cNvPr>
          <p:cNvSpPr/>
          <p:nvPr/>
        </p:nvSpPr>
        <p:spPr>
          <a:xfrm>
            <a:off x="2433138" y="263152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CC8EE3-6D9A-45C3-A6EA-C3F984E621AE}"/>
              </a:ext>
            </a:extLst>
          </p:cNvPr>
          <p:cNvSpPr/>
          <p:nvPr/>
        </p:nvSpPr>
        <p:spPr>
          <a:xfrm>
            <a:off x="1537026" y="34290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2058D-78F8-4FD6-B070-B16373947FBE}"/>
              </a:ext>
            </a:extLst>
          </p:cNvPr>
          <p:cNvSpPr/>
          <p:nvPr/>
        </p:nvSpPr>
        <p:spPr>
          <a:xfrm>
            <a:off x="2433138" y="425196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91D29A-78E6-440F-817C-8E1A9FDAC72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2044344" y="3138841"/>
            <a:ext cx="475836" cy="37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B1E73C-6DB3-4D13-BC83-A79C41EE7EBB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2044344" y="3936318"/>
            <a:ext cx="475836" cy="40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D25C2A-F0FF-49C0-95DB-43462D9D412E}"/>
              </a:ext>
            </a:extLst>
          </p:cNvPr>
          <p:cNvSpPr txBox="1"/>
          <p:nvPr/>
        </p:nvSpPr>
        <p:spPr>
          <a:xfrm>
            <a:off x="2433138" y="3887934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6A47B-642B-4948-B669-0573A42BD851}"/>
              </a:ext>
            </a:extLst>
          </p:cNvPr>
          <p:cNvSpPr txBox="1"/>
          <p:nvPr/>
        </p:nvSpPr>
        <p:spPr>
          <a:xfrm>
            <a:off x="746087" y="3064974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BF(0-1 = -1)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DEF9F-68AE-4F1F-992D-497F955B6E4F}"/>
              </a:ext>
            </a:extLst>
          </p:cNvPr>
          <p:cNvSpPr txBox="1"/>
          <p:nvPr/>
        </p:nvSpPr>
        <p:spPr>
          <a:xfrm>
            <a:off x="2037668" y="2194693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BF(2-0 = 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A5CEF-95E6-44EE-B2D1-02C365DAE3A6}"/>
              </a:ext>
            </a:extLst>
          </p:cNvPr>
          <p:cNvSpPr txBox="1"/>
          <p:nvPr/>
        </p:nvSpPr>
        <p:spPr>
          <a:xfrm>
            <a:off x="5392960" y="5137080"/>
            <a:ext cx="140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LR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LL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D985F8-907D-47B2-AA97-A3D439A0F3A4}"/>
              </a:ext>
            </a:extLst>
          </p:cNvPr>
          <p:cNvCxnSpPr/>
          <p:nvPr/>
        </p:nvCxnSpPr>
        <p:spPr>
          <a:xfrm>
            <a:off x="4233672" y="2356737"/>
            <a:ext cx="0" cy="2869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9EFE6A-A676-44F8-9A46-2C68C78AA743}"/>
              </a:ext>
            </a:extLst>
          </p:cNvPr>
          <p:cNvSpPr txBox="1"/>
          <p:nvPr/>
        </p:nvSpPr>
        <p:spPr>
          <a:xfrm>
            <a:off x="2049463" y="2910760"/>
            <a:ext cx="335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C7358A-EA37-4B17-B6CB-03E7D0AF6B79}"/>
              </a:ext>
            </a:extLst>
          </p:cNvPr>
          <p:cNvSpPr txBox="1"/>
          <p:nvPr/>
        </p:nvSpPr>
        <p:spPr>
          <a:xfrm>
            <a:off x="2037668" y="4188155"/>
            <a:ext cx="335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C01DB2-A508-4F16-8372-6030F58D065B}"/>
              </a:ext>
            </a:extLst>
          </p:cNvPr>
          <p:cNvSpPr/>
          <p:nvPr/>
        </p:nvSpPr>
        <p:spPr>
          <a:xfrm>
            <a:off x="5994090" y="254779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A580F7-61F1-4D74-B94E-94EB90ABF56A}"/>
              </a:ext>
            </a:extLst>
          </p:cNvPr>
          <p:cNvSpPr/>
          <p:nvPr/>
        </p:nvSpPr>
        <p:spPr>
          <a:xfrm>
            <a:off x="5234749" y="335110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677262-00D2-498F-B402-C403FE2BC0BA}"/>
              </a:ext>
            </a:extLst>
          </p:cNvPr>
          <p:cNvSpPr/>
          <p:nvPr/>
        </p:nvSpPr>
        <p:spPr>
          <a:xfrm>
            <a:off x="4465215" y="418815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EC2E5F-C43E-4FDA-BCA9-44FA525E1D01}"/>
              </a:ext>
            </a:extLst>
          </p:cNvPr>
          <p:cNvCxnSpPr>
            <a:stCxn id="19" idx="3"/>
            <a:endCxn id="21" idx="7"/>
          </p:cNvCxnSpPr>
          <p:nvPr/>
        </p:nvCxnSpPr>
        <p:spPr>
          <a:xfrm flipH="1">
            <a:off x="5742067" y="3055112"/>
            <a:ext cx="339065" cy="38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6EC10F-45C1-471C-99D8-42B663B965BF}"/>
              </a:ext>
            </a:extLst>
          </p:cNvPr>
          <p:cNvCxnSpPr>
            <a:stCxn id="21" idx="3"/>
            <a:endCxn id="24" idx="7"/>
          </p:cNvCxnSpPr>
          <p:nvPr/>
        </p:nvCxnSpPr>
        <p:spPr>
          <a:xfrm flipH="1">
            <a:off x="4972533" y="3858420"/>
            <a:ext cx="349258" cy="41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C1ED86-9F7E-41F4-9FA2-B33FB940847A}"/>
              </a:ext>
            </a:extLst>
          </p:cNvPr>
          <p:cNvSpPr txBox="1"/>
          <p:nvPr/>
        </p:nvSpPr>
        <p:spPr>
          <a:xfrm>
            <a:off x="5203151" y="4348667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F5392D-DD21-460B-9B47-F15089B8A813}"/>
              </a:ext>
            </a:extLst>
          </p:cNvPr>
          <p:cNvSpPr txBox="1"/>
          <p:nvPr/>
        </p:nvSpPr>
        <p:spPr>
          <a:xfrm>
            <a:off x="5881827" y="3485858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BF(1-0 = 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8B2FBA-71B1-489D-ACBE-C4BDCC715890}"/>
              </a:ext>
            </a:extLst>
          </p:cNvPr>
          <p:cNvSpPr txBox="1"/>
          <p:nvPr/>
        </p:nvSpPr>
        <p:spPr>
          <a:xfrm>
            <a:off x="5742067" y="2197647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BF(2-0 = 2)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026782-6E4A-45EE-B37B-6F1CD245B120}"/>
              </a:ext>
            </a:extLst>
          </p:cNvPr>
          <p:cNvCxnSpPr/>
          <p:nvPr/>
        </p:nvCxnSpPr>
        <p:spPr>
          <a:xfrm>
            <a:off x="8119872" y="2359018"/>
            <a:ext cx="0" cy="2869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19C4600-5DB6-4381-8538-87C702FDB946}"/>
              </a:ext>
            </a:extLst>
          </p:cNvPr>
          <p:cNvSpPr txBox="1"/>
          <p:nvPr/>
        </p:nvSpPr>
        <p:spPr>
          <a:xfrm>
            <a:off x="9112379" y="5137080"/>
            <a:ext cx="192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LL  Balanced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258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34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R Rotation in AVL Tree</a:t>
            </a:r>
            <a:endParaRPr sz="1800" b="0" i="0" u="none" strike="noStrike" cap="non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90B866-6230-4345-ACAB-8ED351541C08}"/>
              </a:ext>
            </a:extLst>
          </p:cNvPr>
          <p:cNvSpPr txBox="1"/>
          <p:nvPr/>
        </p:nvSpPr>
        <p:spPr>
          <a:xfrm>
            <a:off x="4762395" y="1775153"/>
            <a:ext cx="24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5	3	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0836EA-5502-4D8D-8FA3-BF793AEF0A96}"/>
              </a:ext>
            </a:extLst>
          </p:cNvPr>
          <p:cNvSpPr/>
          <p:nvPr/>
        </p:nvSpPr>
        <p:spPr>
          <a:xfrm>
            <a:off x="2433138" y="263152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CC8EE3-6D9A-45C3-A6EA-C3F984E621AE}"/>
              </a:ext>
            </a:extLst>
          </p:cNvPr>
          <p:cNvSpPr/>
          <p:nvPr/>
        </p:nvSpPr>
        <p:spPr>
          <a:xfrm>
            <a:off x="1537026" y="34290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2058D-78F8-4FD6-B070-B16373947FBE}"/>
              </a:ext>
            </a:extLst>
          </p:cNvPr>
          <p:cNvSpPr/>
          <p:nvPr/>
        </p:nvSpPr>
        <p:spPr>
          <a:xfrm>
            <a:off x="2433138" y="425196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91D29A-78E6-440F-817C-8E1A9FDAC72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2044344" y="3138841"/>
            <a:ext cx="475836" cy="37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B1E73C-6DB3-4D13-BC83-A79C41EE7EBB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2044344" y="3936318"/>
            <a:ext cx="475836" cy="40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D25C2A-F0FF-49C0-95DB-43462D9D412E}"/>
              </a:ext>
            </a:extLst>
          </p:cNvPr>
          <p:cNvSpPr txBox="1"/>
          <p:nvPr/>
        </p:nvSpPr>
        <p:spPr>
          <a:xfrm>
            <a:off x="2433138" y="3887934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6A47B-642B-4948-B669-0573A42BD851}"/>
              </a:ext>
            </a:extLst>
          </p:cNvPr>
          <p:cNvSpPr txBox="1"/>
          <p:nvPr/>
        </p:nvSpPr>
        <p:spPr>
          <a:xfrm>
            <a:off x="746087" y="3064974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BF(0-1 = -1)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DEF9F-68AE-4F1F-992D-497F955B6E4F}"/>
              </a:ext>
            </a:extLst>
          </p:cNvPr>
          <p:cNvSpPr txBox="1"/>
          <p:nvPr/>
        </p:nvSpPr>
        <p:spPr>
          <a:xfrm>
            <a:off x="2037668" y="2194693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BF(2-0 = 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A5CEF-95E6-44EE-B2D1-02C365DAE3A6}"/>
              </a:ext>
            </a:extLst>
          </p:cNvPr>
          <p:cNvSpPr txBox="1"/>
          <p:nvPr/>
        </p:nvSpPr>
        <p:spPr>
          <a:xfrm>
            <a:off x="5392960" y="5137080"/>
            <a:ext cx="140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LR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LL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D985F8-907D-47B2-AA97-A3D439A0F3A4}"/>
              </a:ext>
            </a:extLst>
          </p:cNvPr>
          <p:cNvCxnSpPr/>
          <p:nvPr/>
        </p:nvCxnSpPr>
        <p:spPr>
          <a:xfrm>
            <a:off x="4233672" y="2356737"/>
            <a:ext cx="0" cy="2869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9EFE6A-A676-44F8-9A46-2C68C78AA743}"/>
              </a:ext>
            </a:extLst>
          </p:cNvPr>
          <p:cNvSpPr txBox="1"/>
          <p:nvPr/>
        </p:nvSpPr>
        <p:spPr>
          <a:xfrm>
            <a:off x="2049463" y="2910760"/>
            <a:ext cx="335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C7358A-EA37-4B17-B6CB-03E7D0AF6B79}"/>
              </a:ext>
            </a:extLst>
          </p:cNvPr>
          <p:cNvSpPr txBox="1"/>
          <p:nvPr/>
        </p:nvSpPr>
        <p:spPr>
          <a:xfrm>
            <a:off x="2037668" y="4188155"/>
            <a:ext cx="335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C01DB2-A508-4F16-8372-6030F58D065B}"/>
              </a:ext>
            </a:extLst>
          </p:cNvPr>
          <p:cNvSpPr/>
          <p:nvPr/>
        </p:nvSpPr>
        <p:spPr>
          <a:xfrm>
            <a:off x="5994090" y="254779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A580F7-61F1-4D74-B94E-94EB90ABF56A}"/>
              </a:ext>
            </a:extLst>
          </p:cNvPr>
          <p:cNvSpPr/>
          <p:nvPr/>
        </p:nvSpPr>
        <p:spPr>
          <a:xfrm>
            <a:off x="5234749" y="335110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677262-00D2-498F-B402-C403FE2BC0BA}"/>
              </a:ext>
            </a:extLst>
          </p:cNvPr>
          <p:cNvSpPr/>
          <p:nvPr/>
        </p:nvSpPr>
        <p:spPr>
          <a:xfrm>
            <a:off x="4465215" y="418815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EC2E5F-C43E-4FDA-BCA9-44FA525E1D01}"/>
              </a:ext>
            </a:extLst>
          </p:cNvPr>
          <p:cNvCxnSpPr>
            <a:stCxn id="19" idx="3"/>
            <a:endCxn id="21" idx="7"/>
          </p:cNvCxnSpPr>
          <p:nvPr/>
        </p:nvCxnSpPr>
        <p:spPr>
          <a:xfrm flipH="1">
            <a:off x="5742067" y="3055112"/>
            <a:ext cx="339065" cy="38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6EC10F-45C1-471C-99D8-42B663B965BF}"/>
              </a:ext>
            </a:extLst>
          </p:cNvPr>
          <p:cNvCxnSpPr>
            <a:stCxn id="21" idx="3"/>
            <a:endCxn id="24" idx="7"/>
          </p:cNvCxnSpPr>
          <p:nvPr/>
        </p:nvCxnSpPr>
        <p:spPr>
          <a:xfrm flipH="1">
            <a:off x="4972533" y="3858420"/>
            <a:ext cx="349258" cy="41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C1ED86-9F7E-41F4-9FA2-B33FB940847A}"/>
              </a:ext>
            </a:extLst>
          </p:cNvPr>
          <p:cNvSpPr txBox="1"/>
          <p:nvPr/>
        </p:nvSpPr>
        <p:spPr>
          <a:xfrm>
            <a:off x="5203151" y="4348667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F5392D-DD21-460B-9B47-F15089B8A813}"/>
              </a:ext>
            </a:extLst>
          </p:cNvPr>
          <p:cNvSpPr txBox="1"/>
          <p:nvPr/>
        </p:nvSpPr>
        <p:spPr>
          <a:xfrm>
            <a:off x="5881827" y="3485858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BF(1-0 = 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8B2FBA-71B1-489D-ACBE-C4BDCC715890}"/>
              </a:ext>
            </a:extLst>
          </p:cNvPr>
          <p:cNvSpPr txBox="1"/>
          <p:nvPr/>
        </p:nvSpPr>
        <p:spPr>
          <a:xfrm>
            <a:off x="5742067" y="2197647"/>
            <a:ext cx="138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BF(2-0 = 2)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026782-6E4A-45EE-B37B-6F1CD245B120}"/>
              </a:ext>
            </a:extLst>
          </p:cNvPr>
          <p:cNvCxnSpPr/>
          <p:nvPr/>
        </p:nvCxnSpPr>
        <p:spPr>
          <a:xfrm>
            <a:off x="8119872" y="2359018"/>
            <a:ext cx="0" cy="2869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19C4600-5DB6-4381-8538-87C702FDB946}"/>
              </a:ext>
            </a:extLst>
          </p:cNvPr>
          <p:cNvSpPr txBox="1"/>
          <p:nvPr/>
        </p:nvSpPr>
        <p:spPr>
          <a:xfrm>
            <a:off x="9112379" y="5137080"/>
            <a:ext cx="192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LL  Balanced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4B413E-7A66-45C5-992B-53D4D411DB96}"/>
              </a:ext>
            </a:extLst>
          </p:cNvPr>
          <p:cNvSpPr/>
          <p:nvPr/>
        </p:nvSpPr>
        <p:spPr>
          <a:xfrm>
            <a:off x="9816276" y="252070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0967916-2295-47B7-98B8-6BAC23E0E63D}"/>
              </a:ext>
            </a:extLst>
          </p:cNvPr>
          <p:cNvSpPr/>
          <p:nvPr/>
        </p:nvSpPr>
        <p:spPr>
          <a:xfrm>
            <a:off x="10979760" y="34290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8171E0-3796-4791-9224-93B9729BE178}"/>
              </a:ext>
            </a:extLst>
          </p:cNvPr>
          <p:cNvSpPr/>
          <p:nvPr/>
        </p:nvSpPr>
        <p:spPr>
          <a:xfrm>
            <a:off x="8815199" y="34290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6097E1-0A16-4A37-8994-0A519E5AB3D3}"/>
              </a:ext>
            </a:extLst>
          </p:cNvPr>
          <p:cNvCxnSpPr>
            <a:stCxn id="30" idx="5"/>
            <a:endCxn id="31" idx="1"/>
          </p:cNvCxnSpPr>
          <p:nvPr/>
        </p:nvCxnSpPr>
        <p:spPr>
          <a:xfrm>
            <a:off x="10323594" y="3028025"/>
            <a:ext cx="743208" cy="48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C20788-05F0-43BD-AD06-A9C4824DB46A}"/>
              </a:ext>
            </a:extLst>
          </p:cNvPr>
          <p:cNvCxnSpPr>
            <a:stCxn id="30" idx="3"/>
            <a:endCxn id="33" idx="7"/>
          </p:cNvCxnSpPr>
          <p:nvPr/>
        </p:nvCxnSpPr>
        <p:spPr>
          <a:xfrm flipH="1">
            <a:off x="9322517" y="3028025"/>
            <a:ext cx="580801" cy="48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406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 Rotation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Step 1: Calculate BF for eac</a:t>
            </a: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h node</a:t>
            </a: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Step 2: If unbalanced and RL then convert RL to RR</a:t>
            </a: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Step 3: Convert RR to Balanced</a:t>
            </a:r>
            <a:endParaRPr lang="en-CA" sz="2400" b="0" i="0" u="none" strike="noStrike" cap="none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60" lvl="1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</a:p>
          <a:p>
            <a:pPr marL="360" lvl="1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650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20	30	40	50	25	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5399730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5450688" y="252686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80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	</a:t>
            </a: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30	40	50	25	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5399730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5450688" y="252686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8614E-D4B7-4965-9D45-FC8DA11433A7}"/>
              </a:ext>
            </a:extLst>
          </p:cNvPr>
          <p:cNvSpPr/>
          <p:nvPr/>
        </p:nvSpPr>
        <p:spPr>
          <a:xfrm>
            <a:off x="6262589" y="34290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1AA0C-7627-4485-98C8-CE6B88C8B691}"/>
              </a:ext>
            </a:extLst>
          </p:cNvPr>
          <p:cNvSpPr txBox="1"/>
          <p:nvPr/>
        </p:nvSpPr>
        <p:spPr>
          <a:xfrm>
            <a:off x="6274738" y="301782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2371B-BA9D-4F2F-AE9D-CC4EADF87939}"/>
              </a:ext>
            </a:extLst>
          </p:cNvPr>
          <p:cNvSpPr txBox="1"/>
          <p:nvPr/>
        </p:nvSpPr>
        <p:spPr>
          <a:xfrm>
            <a:off x="6997114" y="3572291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1, BF = 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700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	</a:t>
            </a: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30	40	50	25	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5399730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5450688" y="252686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8614E-D4B7-4965-9D45-FC8DA11433A7}"/>
              </a:ext>
            </a:extLst>
          </p:cNvPr>
          <p:cNvSpPr/>
          <p:nvPr/>
        </p:nvSpPr>
        <p:spPr>
          <a:xfrm>
            <a:off x="6262589" y="34290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1AA0C-7627-4485-98C8-CE6B88C8B691}"/>
              </a:ext>
            </a:extLst>
          </p:cNvPr>
          <p:cNvSpPr txBox="1"/>
          <p:nvPr/>
        </p:nvSpPr>
        <p:spPr>
          <a:xfrm>
            <a:off x="4738546" y="291241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2371B-BA9D-4F2F-AE9D-CC4EADF87939}"/>
              </a:ext>
            </a:extLst>
          </p:cNvPr>
          <p:cNvSpPr txBox="1"/>
          <p:nvPr/>
        </p:nvSpPr>
        <p:spPr>
          <a:xfrm>
            <a:off x="6997114" y="3572291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1, BF 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CFA7D-E86D-482D-8075-2CC07A10835C}"/>
              </a:ext>
            </a:extLst>
          </p:cNvPr>
          <p:cNvSpPr txBox="1"/>
          <p:nvPr/>
        </p:nvSpPr>
        <p:spPr>
          <a:xfrm>
            <a:off x="6178620" y="2912417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2, BF = -1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129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	20	</a:t>
            </a: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40	50	25	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5399730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5450688" y="252686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8614E-D4B7-4965-9D45-FC8DA11433A7}"/>
              </a:ext>
            </a:extLst>
          </p:cNvPr>
          <p:cNvSpPr/>
          <p:nvPr/>
        </p:nvSpPr>
        <p:spPr>
          <a:xfrm>
            <a:off x="6262589" y="34290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1AA0C-7627-4485-98C8-CE6B88C8B691}"/>
              </a:ext>
            </a:extLst>
          </p:cNvPr>
          <p:cNvSpPr txBox="1"/>
          <p:nvPr/>
        </p:nvSpPr>
        <p:spPr>
          <a:xfrm>
            <a:off x="4738546" y="291241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2371B-BA9D-4F2F-AE9D-CC4EADF87939}"/>
              </a:ext>
            </a:extLst>
          </p:cNvPr>
          <p:cNvSpPr txBox="1"/>
          <p:nvPr/>
        </p:nvSpPr>
        <p:spPr>
          <a:xfrm>
            <a:off x="6997114" y="3572291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1, BF 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CFA7D-E86D-482D-8075-2CC07A10835C}"/>
              </a:ext>
            </a:extLst>
          </p:cNvPr>
          <p:cNvSpPr txBox="1"/>
          <p:nvPr/>
        </p:nvSpPr>
        <p:spPr>
          <a:xfrm>
            <a:off x="6178620" y="2912417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2, BF = -1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6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BST Terminologies</a:t>
            </a:r>
            <a:endParaRPr sz="1800" b="0" i="0" u="none" strike="noStrike" cap="none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EA7C0CF-6F6A-493F-A912-ED6DDD6F70A6}"/>
              </a:ext>
            </a:extLst>
          </p:cNvPr>
          <p:cNvSpPr/>
          <p:nvPr/>
        </p:nvSpPr>
        <p:spPr>
          <a:xfrm>
            <a:off x="7314618" y="1661711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15DB71-6DA1-4581-BB57-65FC638FD916}"/>
              </a:ext>
            </a:extLst>
          </p:cNvPr>
          <p:cNvSpPr/>
          <p:nvPr/>
        </p:nvSpPr>
        <p:spPr>
          <a:xfrm>
            <a:off x="9040116" y="222918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479D35-F343-4C68-B58A-FF4187DCB257}"/>
              </a:ext>
            </a:extLst>
          </p:cNvPr>
          <p:cNvSpPr/>
          <p:nvPr/>
        </p:nvSpPr>
        <p:spPr>
          <a:xfrm>
            <a:off x="5715834" y="222918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FFF0D8-B89F-4D86-B576-5DFCB84FAF3A}"/>
              </a:ext>
            </a:extLst>
          </p:cNvPr>
          <p:cNvSpPr/>
          <p:nvPr/>
        </p:nvSpPr>
        <p:spPr>
          <a:xfrm>
            <a:off x="10183524" y="306679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683E86-DE83-4407-92F1-A3325804B777}"/>
              </a:ext>
            </a:extLst>
          </p:cNvPr>
          <p:cNvSpPr/>
          <p:nvPr/>
        </p:nvSpPr>
        <p:spPr>
          <a:xfrm>
            <a:off x="11354520" y="3925946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EAE61B-321E-4479-B99F-01FE8D64D313}"/>
              </a:ext>
            </a:extLst>
          </p:cNvPr>
          <p:cNvSpPr/>
          <p:nvPr/>
        </p:nvSpPr>
        <p:spPr>
          <a:xfrm>
            <a:off x="4950229" y="3036029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D64597-E78E-47A4-9BDF-C33642CAE6ED}"/>
              </a:ext>
            </a:extLst>
          </p:cNvPr>
          <p:cNvSpPr/>
          <p:nvPr/>
        </p:nvSpPr>
        <p:spPr>
          <a:xfrm>
            <a:off x="6515226" y="306679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A21042-4074-488E-8854-F7DC894D8270}"/>
              </a:ext>
            </a:extLst>
          </p:cNvPr>
          <p:cNvSpPr/>
          <p:nvPr/>
        </p:nvSpPr>
        <p:spPr>
          <a:xfrm>
            <a:off x="8024167" y="304215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12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A4246E-EAF8-4A17-B0C7-CED8B097BF5A}"/>
              </a:ext>
            </a:extLst>
          </p:cNvPr>
          <p:cNvSpPr/>
          <p:nvPr/>
        </p:nvSpPr>
        <p:spPr>
          <a:xfrm>
            <a:off x="9187392" y="3925946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18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943F1A-A292-4E5F-842D-82EA15A48984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7908978" y="1958891"/>
            <a:ext cx="1131138" cy="5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3E4112-8017-4783-AE49-C198FCA2E6CD}"/>
              </a:ext>
            </a:extLst>
          </p:cNvPr>
          <p:cNvCxnSpPr>
            <a:stCxn id="2" idx="2"/>
            <a:endCxn id="10" idx="6"/>
          </p:cNvCxnSpPr>
          <p:nvPr/>
        </p:nvCxnSpPr>
        <p:spPr>
          <a:xfrm flipH="1">
            <a:off x="6310194" y="1958891"/>
            <a:ext cx="1004424" cy="5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D7C98D-3E7C-4C9A-8E80-B162AB2E32EE}"/>
              </a:ext>
            </a:extLst>
          </p:cNvPr>
          <p:cNvCxnSpPr>
            <a:stCxn id="10" idx="3"/>
            <a:endCxn id="18" idx="7"/>
          </p:cNvCxnSpPr>
          <p:nvPr/>
        </p:nvCxnSpPr>
        <p:spPr>
          <a:xfrm flipH="1">
            <a:off x="5457547" y="2736505"/>
            <a:ext cx="345329" cy="38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517ADC-2AD7-4AB9-98C3-1A1862084614}"/>
              </a:ext>
            </a:extLst>
          </p:cNvPr>
          <p:cNvCxnSpPr>
            <a:stCxn id="10" idx="5"/>
            <a:endCxn id="19" idx="1"/>
          </p:cNvCxnSpPr>
          <p:nvPr/>
        </p:nvCxnSpPr>
        <p:spPr>
          <a:xfrm>
            <a:off x="6223152" y="2736505"/>
            <a:ext cx="379116" cy="41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C658F6-26A6-4F74-9500-D619B69C2EFB}"/>
              </a:ext>
            </a:extLst>
          </p:cNvPr>
          <p:cNvCxnSpPr>
            <a:stCxn id="9" idx="3"/>
            <a:endCxn id="20" idx="6"/>
          </p:cNvCxnSpPr>
          <p:nvPr/>
        </p:nvCxnSpPr>
        <p:spPr>
          <a:xfrm flipH="1">
            <a:off x="8618527" y="2736505"/>
            <a:ext cx="508631" cy="60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1DA477-CF5D-48A5-92AB-C1A1E0904B3D}"/>
              </a:ext>
            </a:extLst>
          </p:cNvPr>
          <p:cNvCxnSpPr>
            <a:stCxn id="9" idx="5"/>
            <a:endCxn id="11" idx="2"/>
          </p:cNvCxnSpPr>
          <p:nvPr/>
        </p:nvCxnSpPr>
        <p:spPr>
          <a:xfrm>
            <a:off x="9547434" y="2736505"/>
            <a:ext cx="636090" cy="62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482E51-FF7F-44C5-8B37-AE36DB388592}"/>
              </a:ext>
            </a:extLst>
          </p:cNvPr>
          <p:cNvCxnSpPr>
            <a:stCxn id="11" idx="3"/>
            <a:endCxn id="21" idx="6"/>
          </p:cNvCxnSpPr>
          <p:nvPr/>
        </p:nvCxnSpPr>
        <p:spPr>
          <a:xfrm flipH="1">
            <a:off x="9781752" y="3574108"/>
            <a:ext cx="488814" cy="6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17537E-FBCC-4992-A5EC-674657E4B1E2}"/>
              </a:ext>
            </a:extLst>
          </p:cNvPr>
          <p:cNvCxnSpPr>
            <a:stCxn id="11" idx="5"/>
            <a:endCxn id="12" idx="2"/>
          </p:cNvCxnSpPr>
          <p:nvPr/>
        </p:nvCxnSpPr>
        <p:spPr>
          <a:xfrm>
            <a:off x="10690842" y="3574108"/>
            <a:ext cx="663678" cy="6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94;p16">
            <a:extLst>
              <a:ext uri="{FF2B5EF4-FFF2-40B4-BE49-F238E27FC236}">
                <a16:creationId xmlns:a16="http://schemas.microsoft.com/office/drawing/2014/main" id="{B21668A4-4237-45AB-85BA-51301007ADAE}"/>
              </a:ext>
            </a:extLst>
          </p:cNvPr>
          <p:cNvSpPr txBox="1"/>
          <p:nvPr/>
        </p:nvSpPr>
        <p:spPr>
          <a:xfrm>
            <a:off x="812652" y="1905125"/>
            <a:ext cx="4137577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Height of the Tree is level from the root.</a:t>
            </a: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Height of node is the distance between node and furthest null node from it.</a:t>
            </a:r>
            <a:endParaRPr sz="1600" b="0" i="0" u="none" strike="noStrike" cap="none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619F81-EFDF-4C9D-9E98-A42A8C5CE04F}"/>
              </a:ext>
            </a:extLst>
          </p:cNvPr>
          <p:cNvCxnSpPr>
            <a:cxnSpLocks/>
          </p:cNvCxnSpPr>
          <p:nvPr/>
        </p:nvCxnSpPr>
        <p:spPr>
          <a:xfrm>
            <a:off x="9125845" y="1598157"/>
            <a:ext cx="2908764" cy="211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FAD1233-8544-4F5E-B3F1-D3DD4291816B}"/>
              </a:ext>
            </a:extLst>
          </p:cNvPr>
          <p:cNvSpPr txBox="1"/>
          <p:nvPr/>
        </p:nvSpPr>
        <p:spPr>
          <a:xfrm>
            <a:off x="10483483" y="2278355"/>
            <a:ext cx="122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Height = 3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44857B-5B31-4E81-869A-074AD7C2D7F1}"/>
              </a:ext>
            </a:extLst>
          </p:cNvPr>
          <p:cNvSpPr txBox="1"/>
          <p:nvPr/>
        </p:nvSpPr>
        <p:spPr>
          <a:xfrm>
            <a:off x="5079023" y="2669658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7AAAF8-3424-4293-BD43-E9C5CA062D8B}"/>
              </a:ext>
            </a:extLst>
          </p:cNvPr>
          <p:cNvSpPr txBox="1"/>
          <p:nvPr/>
        </p:nvSpPr>
        <p:spPr>
          <a:xfrm>
            <a:off x="6725582" y="2702763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68B936-942C-4FC6-86B1-2791CFBE4F45}"/>
              </a:ext>
            </a:extLst>
          </p:cNvPr>
          <p:cNvSpPr txBox="1"/>
          <p:nvPr/>
        </p:nvSpPr>
        <p:spPr>
          <a:xfrm>
            <a:off x="8160772" y="2678128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F804E4-5C6E-4809-B342-E449A3C715F4}"/>
              </a:ext>
            </a:extLst>
          </p:cNvPr>
          <p:cNvSpPr txBox="1"/>
          <p:nvPr/>
        </p:nvSpPr>
        <p:spPr>
          <a:xfrm>
            <a:off x="9304170" y="3563900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418ED7-37EC-4FAD-9A4B-C0A65BA9F6FA}"/>
              </a:ext>
            </a:extLst>
          </p:cNvPr>
          <p:cNvSpPr txBox="1"/>
          <p:nvPr/>
        </p:nvSpPr>
        <p:spPr>
          <a:xfrm>
            <a:off x="11488603" y="3563900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37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	20	</a:t>
            </a: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40	50	25	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5399730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5450688" y="252686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8614E-D4B7-4965-9D45-FC8DA11433A7}"/>
              </a:ext>
            </a:extLst>
          </p:cNvPr>
          <p:cNvSpPr/>
          <p:nvPr/>
        </p:nvSpPr>
        <p:spPr>
          <a:xfrm>
            <a:off x="6262589" y="34290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1AA0C-7627-4485-98C8-CE6B88C8B691}"/>
              </a:ext>
            </a:extLst>
          </p:cNvPr>
          <p:cNvSpPr txBox="1"/>
          <p:nvPr/>
        </p:nvSpPr>
        <p:spPr>
          <a:xfrm>
            <a:off x="5596409" y="357229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2371B-BA9D-4F2F-AE9D-CC4EADF87939}"/>
              </a:ext>
            </a:extLst>
          </p:cNvPr>
          <p:cNvSpPr txBox="1"/>
          <p:nvPr/>
        </p:nvSpPr>
        <p:spPr>
          <a:xfrm>
            <a:off x="6997114" y="3572291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1, BF 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CFA7D-E86D-482D-8075-2CC07A10835C}"/>
              </a:ext>
            </a:extLst>
          </p:cNvPr>
          <p:cNvSpPr txBox="1"/>
          <p:nvPr/>
        </p:nvSpPr>
        <p:spPr>
          <a:xfrm>
            <a:off x="6178620" y="2912417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2, BF = -1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75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	20	</a:t>
            </a: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40	50	25	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5399730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5450688" y="252686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8614E-D4B7-4965-9D45-FC8DA11433A7}"/>
              </a:ext>
            </a:extLst>
          </p:cNvPr>
          <p:cNvSpPr/>
          <p:nvPr/>
        </p:nvSpPr>
        <p:spPr>
          <a:xfrm>
            <a:off x="6262589" y="34290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1AA0C-7627-4485-98C8-CE6B88C8B691}"/>
              </a:ext>
            </a:extLst>
          </p:cNvPr>
          <p:cNvSpPr txBox="1"/>
          <p:nvPr/>
        </p:nvSpPr>
        <p:spPr>
          <a:xfrm>
            <a:off x="6274738" y="436932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2371B-BA9D-4F2F-AE9D-CC4EADF87939}"/>
              </a:ext>
            </a:extLst>
          </p:cNvPr>
          <p:cNvSpPr txBox="1"/>
          <p:nvPr/>
        </p:nvSpPr>
        <p:spPr>
          <a:xfrm>
            <a:off x="6997114" y="3572291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1, BF 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CFA7D-E86D-482D-8075-2CC07A10835C}"/>
              </a:ext>
            </a:extLst>
          </p:cNvPr>
          <p:cNvSpPr txBox="1"/>
          <p:nvPr/>
        </p:nvSpPr>
        <p:spPr>
          <a:xfrm>
            <a:off x="6178620" y="2912417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2, BF = 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E5F3C8-98AF-4EE4-818A-4FF0C7DA450B}"/>
              </a:ext>
            </a:extLst>
          </p:cNvPr>
          <p:cNvSpPr/>
          <p:nvPr/>
        </p:nvSpPr>
        <p:spPr>
          <a:xfrm>
            <a:off x="7026769" y="422603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D2395-0EBF-42EF-A258-1EF4A6CE72F9}"/>
              </a:ext>
            </a:extLst>
          </p:cNvPr>
          <p:cNvSpPr txBox="1"/>
          <p:nvPr/>
        </p:nvSpPr>
        <p:spPr>
          <a:xfrm>
            <a:off x="7874918" y="4369324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1, BF = 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76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	20	</a:t>
            </a: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40	50	25	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5399730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5450688" y="252686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8614E-D4B7-4965-9D45-FC8DA11433A7}"/>
              </a:ext>
            </a:extLst>
          </p:cNvPr>
          <p:cNvSpPr/>
          <p:nvPr/>
        </p:nvSpPr>
        <p:spPr>
          <a:xfrm>
            <a:off x="6262589" y="34290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1AA0C-7627-4485-98C8-CE6B88C8B691}"/>
              </a:ext>
            </a:extLst>
          </p:cNvPr>
          <p:cNvSpPr txBox="1"/>
          <p:nvPr/>
        </p:nvSpPr>
        <p:spPr>
          <a:xfrm>
            <a:off x="5596409" y="358143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2371B-BA9D-4F2F-AE9D-CC4EADF87939}"/>
              </a:ext>
            </a:extLst>
          </p:cNvPr>
          <p:cNvSpPr txBox="1"/>
          <p:nvPr/>
        </p:nvSpPr>
        <p:spPr>
          <a:xfrm>
            <a:off x="6997114" y="3572291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2, BF = 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CFA7D-E86D-482D-8075-2CC07A10835C}"/>
              </a:ext>
            </a:extLst>
          </p:cNvPr>
          <p:cNvSpPr txBox="1"/>
          <p:nvPr/>
        </p:nvSpPr>
        <p:spPr>
          <a:xfrm>
            <a:off x="6178620" y="2912417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2, BF = 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E5F3C8-98AF-4EE4-818A-4FF0C7DA450B}"/>
              </a:ext>
            </a:extLst>
          </p:cNvPr>
          <p:cNvSpPr/>
          <p:nvPr/>
        </p:nvSpPr>
        <p:spPr>
          <a:xfrm>
            <a:off x="7026769" y="422603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D2395-0EBF-42EF-A258-1EF4A6CE72F9}"/>
              </a:ext>
            </a:extLst>
          </p:cNvPr>
          <p:cNvSpPr txBox="1"/>
          <p:nvPr/>
        </p:nvSpPr>
        <p:spPr>
          <a:xfrm>
            <a:off x="7874918" y="4369324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1, BF = 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44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	20	</a:t>
            </a: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40	50	25	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5399730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5450688" y="252686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8614E-D4B7-4965-9D45-FC8DA11433A7}"/>
              </a:ext>
            </a:extLst>
          </p:cNvPr>
          <p:cNvSpPr/>
          <p:nvPr/>
        </p:nvSpPr>
        <p:spPr>
          <a:xfrm>
            <a:off x="6262589" y="34290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1AA0C-7627-4485-98C8-CE6B88C8B691}"/>
              </a:ext>
            </a:extLst>
          </p:cNvPr>
          <p:cNvSpPr txBox="1"/>
          <p:nvPr/>
        </p:nvSpPr>
        <p:spPr>
          <a:xfrm>
            <a:off x="4725254" y="291241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2371B-BA9D-4F2F-AE9D-CC4EADF87939}"/>
              </a:ext>
            </a:extLst>
          </p:cNvPr>
          <p:cNvSpPr txBox="1"/>
          <p:nvPr/>
        </p:nvSpPr>
        <p:spPr>
          <a:xfrm>
            <a:off x="6997114" y="3572291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2, BF = 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CFA7D-E86D-482D-8075-2CC07A10835C}"/>
              </a:ext>
            </a:extLst>
          </p:cNvPr>
          <p:cNvSpPr txBox="1"/>
          <p:nvPr/>
        </p:nvSpPr>
        <p:spPr>
          <a:xfrm>
            <a:off x="6178620" y="2912417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3, BF = 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E5F3C8-98AF-4EE4-818A-4FF0C7DA450B}"/>
              </a:ext>
            </a:extLst>
          </p:cNvPr>
          <p:cNvSpPr/>
          <p:nvPr/>
        </p:nvSpPr>
        <p:spPr>
          <a:xfrm>
            <a:off x="7026769" y="422603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D2395-0EBF-42EF-A258-1EF4A6CE72F9}"/>
              </a:ext>
            </a:extLst>
          </p:cNvPr>
          <p:cNvSpPr txBox="1"/>
          <p:nvPr/>
        </p:nvSpPr>
        <p:spPr>
          <a:xfrm>
            <a:off x="7874918" y="4369324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1, BF = 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15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	20	</a:t>
            </a: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40	50	25	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5399730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5450688" y="252686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8614E-D4B7-4965-9D45-FC8DA11433A7}"/>
              </a:ext>
            </a:extLst>
          </p:cNvPr>
          <p:cNvSpPr/>
          <p:nvPr/>
        </p:nvSpPr>
        <p:spPr>
          <a:xfrm>
            <a:off x="6262589" y="34290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1AA0C-7627-4485-98C8-CE6B88C8B691}"/>
              </a:ext>
            </a:extLst>
          </p:cNvPr>
          <p:cNvSpPr txBox="1"/>
          <p:nvPr/>
        </p:nvSpPr>
        <p:spPr>
          <a:xfrm>
            <a:off x="354971" y="2680751"/>
            <a:ext cx="499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BF &lt; -1 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node.right.val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RR case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leftRotate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(node)	    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RL case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rotateRight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leftRotate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CA" dirty="0">
                <a:solidFill>
                  <a:srgbClr val="FF0000"/>
                </a:solidFill>
              </a:rPr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2371B-BA9D-4F2F-AE9D-CC4EADF87939}"/>
              </a:ext>
            </a:extLst>
          </p:cNvPr>
          <p:cNvSpPr txBox="1"/>
          <p:nvPr/>
        </p:nvSpPr>
        <p:spPr>
          <a:xfrm>
            <a:off x="6997114" y="3572291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2, BF = 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CFA7D-E86D-482D-8075-2CC07A10835C}"/>
              </a:ext>
            </a:extLst>
          </p:cNvPr>
          <p:cNvSpPr txBox="1"/>
          <p:nvPr/>
        </p:nvSpPr>
        <p:spPr>
          <a:xfrm>
            <a:off x="6178620" y="2912417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3, </a:t>
            </a:r>
            <a:r>
              <a:rPr lang="en-CA" b="1" u="sng" dirty="0">
                <a:solidFill>
                  <a:srgbClr val="FF0000"/>
                </a:solidFill>
              </a:rPr>
              <a:t>BF = -2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E5F3C8-98AF-4EE4-818A-4FF0C7DA450B}"/>
              </a:ext>
            </a:extLst>
          </p:cNvPr>
          <p:cNvSpPr/>
          <p:nvPr/>
        </p:nvSpPr>
        <p:spPr>
          <a:xfrm>
            <a:off x="7026769" y="422603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D2395-0EBF-42EF-A258-1EF4A6CE72F9}"/>
              </a:ext>
            </a:extLst>
          </p:cNvPr>
          <p:cNvSpPr txBox="1"/>
          <p:nvPr/>
        </p:nvSpPr>
        <p:spPr>
          <a:xfrm>
            <a:off x="7874918" y="4369324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1, BF 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ED39F-AF4F-4B8A-AFD1-D0E173352AC3}"/>
              </a:ext>
            </a:extLst>
          </p:cNvPr>
          <p:cNvSpPr txBox="1"/>
          <p:nvPr/>
        </p:nvSpPr>
        <p:spPr>
          <a:xfrm>
            <a:off x="4856328" y="297793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622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	20	</a:t>
            </a: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40	50	25	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7643624" y="37622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8155396" y="250144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8614E-D4B7-4965-9D45-FC8DA11433A7}"/>
              </a:ext>
            </a:extLst>
          </p:cNvPr>
          <p:cNvSpPr/>
          <p:nvPr/>
        </p:nvSpPr>
        <p:spPr>
          <a:xfrm>
            <a:off x="8155396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1AA0C-7627-4485-98C8-CE6B88C8B691}"/>
              </a:ext>
            </a:extLst>
          </p:cNvPr>
          <p:cNvSpPr txBox="1"/>
          <p:nvPr/>
        </p:nvSpPr>
        <p:spPr>
          <a:xfrm>
            <a:off x="354971" y="2680751"/>
            <a:ext cx="499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BF &lt; -1 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node.right.val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RR case</a:t>
            </a:r>
          </a:p>
          <a:p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CA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leftRotate</a:t>
            </a:r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(node)	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RL case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rotateRight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leftRotate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CA" dirty="0">
                <a:solidFill>
                  <a:srgbClr val="FF0000"/>
                </a:solidFill>
              </a:rPr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E5F3C8-98AF-4EE4-818A-4FF0C7DA450B}"/>
              </a:ext>
            </a:extLst>
          </p:cNvPr>
          <p:cNvSpPr/>
          <p:nvPr/>
        </p:nvSpPr>
        <p:spPr>
          <a:xfrm>
            <a:off x="8856296" y="377134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ED39F-AF4F-4B8A-AFD1-D0E173352AC3}"/>
              </a:ext>
            </a:extLst>
          </p:cNvPr>
          <p:cNvSpPr txBox="1"/>
          <p:nvPr/>
        </p:nvSpPr>
        <p:spPr>
          <a:xfrm>
            <a:off x="7573185" y="297793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1004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	20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50	25	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7643624" y="37622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8155396" y="250144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8614E-D4B7-4965-9D45-FC8DA11433A7}"/>
              </a:ext>
            </a:extLst>
          </p:cNvPr>
          <p:cNvSpPr/>
          <p:nvPr/>
        </p:nvSpPr>
        <p:spPr>
          <a:xfrm>
            <a:off x="8155396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E5F3C8-98AF-4EE4-818A-4FF0C7DA450B}"/>
              </a:ext>
            </a:extLst>
          </p:cNvPr>
          <p:cNvSpPr/>
          <p:nvPr/>
        </p:nvSpPr>
        <p:spPr>
          <a:xfrm>
            <a:off x="8856296" y="377134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ED39F-AF4F-4B8A-AFD1-D0E173352AC3}"/>
              </a:ext>
            </a:extLst>
          </p:cNvPr>
          <p:cNvSpPr txBox="1"/>
          <p:nvPr/>
        </p:nvSpPr>
        <p:spPr>
          <a:xfrm>
            <a:off x="9008793" y="467358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11C9B9-992D-43E9-91E4-8A25E5D45FBE}"/>
              </a:ext>
            </a:extLst>
          </p:cNvPr>
          <p:cNvSpPr/>
          <p:nvPr/>
        </p:nvSpPr>
        <p:spPr>
          <a:xfrm>
            <a:off x="9679256" y="453029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2B6D0D-36A5-4943-832E-1762E1858CDC}"/>
              </a:ext>
            </a:extLst>
          </p:cNvPr>
          <p:cNvSpPr txBox="1"/>
          <p:nvPr/>
        </p:nvSpPr>
        <p:spPr>
          <a:xfrm>
            <a:off x="10330196" y="4673587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1, BF = 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83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	20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50	25	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7643624" y="37622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8155396" y="250144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8614E-D4B7-4965-9D45-FC8DA11433A7}"/>
              </a:ext>
            </a:extLst>
          </p:cNvPr>
          <p:cNvSpPr/>
          <p:nvPr/>
        </p:nvSpPr>
        <p:spPr>
          <a:xfrm>
            <a:off x="8155396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E5F3C8-98AF-4EE4-818A-4FF0C7DA450B}"/>
              </a:ext>
            </a:extLst>
          </p:cNvPr>
          <p:cNvSpPr/>
          <p:nvPr/>
        </p:nvSpPr>
        <p:spPr>
          <a:xfrm>
            <a:off x="8856296" y="377134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ED39F-AF4F-4B8A-AFD1-D0E173352AC3}"/>
              </a:ext>
            </a:extLst>
          </p:cNvPr>
          <p:cNvSpPr txBox="1"/>
          <p:nvPr/>
        </p:nvSpPr>
        <p:spPr>
          <a:xfrm>
            <a:off x="8856296" y="343914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11C9B9-992D-43E9-91E4-8A25E5D45FBE}"/>
              </a:ext>
            </a:extLst>
          </p:cNvPr>
          <p:cNvSpPr/>
          <p:nvPr/>
        </p:nvSpPr>
        <p:spPr>
          <a:xfrm>
            <a:off x="9679256" y="453029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2B6D0D-36A5-4943-832E-1762E1858CDC}"/>
              </a:ext>
            </a:extLst>
          </p:cNvPr>
          <p:cNvSpPr txBox="1"/>
          <p:nvPr/>
        </p:nvSpPr>
        <p:spPr>
          <a:xfrm>
            <a:off x="10330196" y="4673587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1, BF 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5FFF3C-3024-4EC0-9823-91A0DF92FFA1}"/>
              </a:ext>
            </a:extLst>
          </p:cNvPr>
          <p:cNvSpPr txBox="1"/>
          <p:nvPr/>
        </p:nvSpPr>
        <p:spPr>
          <a:xfrm>
            <a:off x="9607820" y="3905491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2, BF = -1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789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	20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50	25	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7643624" y="37622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8155396" y="250144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8614E-D4B7-4965-9D45-FC8DA11433A7}"/>
              </a:ext>
            </a:extLst>
          </p:cNvPr>
          <p:cNvSpPr/>
          <p:nvPr/>
        </p:nvSpPr>
        <p:spPr>
          <a:xfrm>
            <a:off x="8155396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E5F3C8-98AF-4EE4-818A-4FF0C7DA450B}"/>
              </a:ext>
            </a:extLst>
          </p:cNvPr>
          <p:cNvSpPr/>
          <p:nvPr/>
        </p:nvSpPr>
        <p:spPr>
          <a:xfrm>
            <a:off x="8856296" y="377134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ED39F-AF4F-4B8A-AFD1-D0E173352AC3}"/>
              </a:ext>
            </a:extLst>
          </p:cNvPr>
          <p:cNvSpPr txBox="1"/>
          <p:nvPr/>
        </p:nvSpPr>
        <p:spPr>
          <a:xfrm>
            <a:off x="7573185" y="294191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11C9B9-992D-43E9-91E4-8A25E5D45FBE}"/>
              </a:ext>
            </a:extLst>
          </p:cNvPr>
          <p:cNvSpPr/>
          <p:nvPr/>
        </p:nvSpPr>
        <p:spPr>
          <a:xfrm>
            <a:off x="9679256" y="453029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2B6D0D-36A5-4943-832E-1762E1858CDC}"/>
              </a:ext>
            </a:extLst>
          </p:cNvPr>
          <p:cNvSpPr txBox="1"/>
          <p:nvPr/>
        </p:nvSpPr>
        <p:spPr>
          <a:xfrm>
            <a:off x="10330196" y="4673587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1, BF 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5FFF3C-3024-4EC0-9823-91A0DF92FFA1}"/>
              </a:ext>
            </a:extLst>
          </p:cNvPr>
          <p:cNvSpPr txBox="1"/>
          <p:nvPr/>
        </p:nvSpPr>
        <p:spPr>
          <a:xfrm>
            <a:off x="9607820" y="3905491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2, BF = 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DE121-EDA9-4F9A-A904-7A71986239FE}"/>
              </a:ext>
            </a:extLst>
          </p:cNvPr>
          <p:cNvSpPr txBox="1"/>
          <p:nvPr/>
        </p:nvSpPr>
        <p:spPr>
          <a:xfrm>
            <a:off x="8931164" y="2952509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3, BF = -1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3427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	20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25	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7643624" y="37622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8155396" y="250144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8614E-D4B7-4965-9D45-FC8DA11433A7}"/>
              </a:ext>
            </a:extLst>
          </p:cNvPr>
          <p:cNvSpPr/>
          <p:nvPr/>
        </p:nvSpPr>
        <p:spPr>
          <a:xfrm>
            <a:off x="8155396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E5F3C8-98AF-4EE4-818A-4FF0C7DA450B}"/>
              </a:ext>
            </a:extLst>
          </p:cNvPr>
          <p:cNvSpPr/>
          <p:nvPr/>
        </p:nvSpPr>
        <p:spPr>
          <a:xfrm>
            <a:off x="8856296" y="377134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ED39F-AF4F-4B8A-AFD1-D0E173352AC3}"/>
              </a:ext>
            </a:extLst>
          </p:cNvPr>
          <p:cNvSpPr txBox="1"/>
          <p:nvPr/>
        </p:nvSpPr>
        <p:spPr>
          <a:xfrm>
            <a:off x="11349657" y="536853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11C9B9-992D-43E9-91E4-8A25E5D45FBE}"/>
              </a:ext>
            </a:extLst>
          </p:cNvPr>
          <p:cNvSpPr/>
          <p:nvPr/>
        </p:nvSpPr>
        <p:spPr>
          <a:xfrm>
            <a:off x="9679256" y="453029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40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7AE3BB-188C-4E56-B75F-BC4C240A71AE}"/>
              </a:ext>
            </a:extLst>
          </p:cNvPr>
          <p:cNvSpPr/>
          <p:nvPr/>
        </p:nvSpPr>
        <p:spPr>
          <a:xfrm>
            <a:off x="10675952" y="5225241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4040D-493B-4672-944B-EC2BC022B5A1}"/>
              </a:ext>
            </a:extLst>
          </p:cNvPr>
          <p:cNvSpPr txBox="1"/>
          <p:nvPr/>
        </p:nvSpPr>
        <p:spPr>
          <a:xfrm>
            <a:off x="8999292" y="5368532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1, BF = 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85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BST Terminologies</a:t>
            </a:r>
            <a:endParaRPr sz="1800" b="0" i="0" u="none" strike="noStrike" cap="none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EA7C0CF-6F6A-493F-A912-ED6DDD6F70A6}"/>
              </a:ext>
            </a:extLst>
          </p:cNvPr>
          <p:cNvSpPr/>
          <p:nvPr/>
        </p:nvSpPr>
        <p:spPr>
          <a:xfrm>
            <a:off x="7314618" y="1661711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15DB71-6DA1-4581-BB57-65FC638FD916}"/>
              </a:ext>
            </a:extLst>
          </p:cNvPr>
          <p:cNvSpPr/>
          <p:nvPr/>
        </p:nvSpPr>
        <p:spPr>
          <a:xfrm>
            <a:off x="9040116" y="222918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479D35-F343-4C68-B58A-FF4187DCB257}"/>
              </a:ext>
            </a:extLst>
          </p:cNvPr>
          <p:cNvSpPr/>
          <p:nvPr/>
        </p:nvSpPr>
        <p:spPr>
          <a:xfrm>
            <a:off x="5715834" y="222918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FFF0D8-B89F-4D86-B576-5DFCB84FAF3A}"/>
              </a:ext>
            </a:extLst>
          </p:cNvPr>
          <p:cNvSpPr/>
          <p:nvPr/>
        </p:nvSpPr>
        <p:spPr>
          <a:xfrm>
            <a:off x="10183524" y="306679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683E86-DE83-4407-92F1-A3325804B777}"/>
              </a:ext>
            </a:extLst>
          </p:cNvPr>
          <p:cNvSpPr/>
          <p:nvPr/>
        </p:nvSpPr>
        <p:spPr>
          <a:xfrm>
            <a:off x="11354520" y="3925946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EAE61B-321E-4479-B99F-01FE8D64D313}"/>
              </a:ext>
            </a:extLst>
          </p:cNvPr>
          <p:cNvSpPr/>
          <p:nvPr/>
        </p:nvSpPr>
        <p:spPr>
          <a:xfrm>
            <a:off x="4950229" y="3036029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D64597-E78E-47A4-9BDF-C33642CAE6ED}"/>
              </a:ext>
            </a:extLst>
          </p:cNvPr>
          <p:cNvSpPr/>
          <p:nvPr/>
        </p:nvSpPr>
        <p:spPr>
          <a:xfrm>
            <a:off x="6515226" y="306679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A21042-4074-488E-8854-F7DC894D8270}"/>
              </a:ext>
            </a:extLst>
          </p:cNvPr>
          <p:cNvSpPr/>
          <p:nvPr/>
        </p:nvSpPr>
        <p:spPr>
          <a:xfrm>
            <a:off x="8024167" y="304215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12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A4246E-EAF8-4A17-B0C7-CED8B097BF5A}"/>
              </a:ext>
            </a:extLst>
          </p:cNvPr>
          <p:cNvSpPr/>
          <p:nvPr/>
        </p:nvSpPr>
        <p:spPr>
          <a:xfrm>
            <a:off x="9187392" y="3925946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18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943F1A-A292-4E5F-842D-82EA15A48984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7908978" y="1958891"/>
            <a:ext cx="1131138" cy="5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3E4112-8017-4783-AE49-C198FCA2E6CD}"/>
              </a:ext>
            </a:extLst>
          </p:cNvPr>
          <p:cNvCxnSpPr>
            <a:stCxn id="2" idx="2"/>
            <a:endCxn id="10" idx="6"/>
          </p:cNvCxnSpPr>
          <p:nvPr/>
        </p:nvCxnSpPr>
        <p:spPr>
          <a:xfrm flipH="1">
            <a:off x="6310194" y="1958891"/>
            <a:ext cx="1004424" cy="5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D7C98D-3E7C-4C9A-8E80-B162AB2E32EE}"/>
              </a:ext>
            </a:extLst>
          </p:cNvPr>
          <p:cNvCxnSpPr>
            <a:stCxn id="10" idx="3"/>
            <a:endCxn id="18" idx="7"/>
          </p:cNvCxnSpPr>
          <p:nvPr/>
        </p:nvCxnSpPr>
        <p:spPr>
          <a:xfrm flipH="1">
            <a:off x="5457547" y="2736505"/>
            <a:ext cx="345329" cy="38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517ADC-2AD7-4AB9-98C3-1A1862084614}"/>
              </a:ext>
            </a:extLst>
          </p:cNvPr>
          <p:cNvCxnSpPr>
            <a:stCxn id="10" idx="5"/>
            <a:endCxn id="19" idx="1"/>
          </p:cNvCxnSpPr>
          <p:nvPr/>
        </p:nvCxnSpPr>
        <p:spPr>
          <a:xfrm>
            <a:off x="6223152" y="2736505"/>
            <a:ext cx="379116" cy="41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C658F6-26A6-4F74-9500-D619B69C2EFB}"/>
              </a:ext>
            </a:extLst>
          </p:cNvPr>
          <p:cNvCxnSpPr>
            <a:stCxn id="9" idx="3"/>
            <a:endCxn id="20" idx="6"/>
          </p:cNvCxnSpPr>
          <p:nvPr/>
        </p:nvCxnSpPr>
        <p:spPr>
          <a:xfrm flipH="1">
            <a:off x="8618527" y="2736505"/>
            <a:ext cx="508631" cy="60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1DA477-CF5D-48A5-92AB-C1A1E0904B3D}"/>
              </a:ext>
            </a:extLst>
          </p:cNvPr>
          <p:cNvCxnSpPr>
            <a:stCxn id="9" idx="5"/>
            <a:endCxn id="11" idx="2"/>
          </p:cNvCxnSpPr>
          <p:nvPr/>
        </p:nvCxnSpPr>
        <p:spPr>
          <a:xfrm>
            <a:off x="9547434" y="2736505"/>
            <a:ext cx="636090" cy="62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482E51-FF7F-44C5-8B37-AE36DB388592}"/>
              </a:ext>
            </a:extLst>
          </p:cNvPr>
          <p:cNvCxnSpPr>
            <a:stCxn id="11" idx="3"/>
            <a:endCxn id="21" idx="6"/>
          </p:cNvCxnSpPr>
          <p:nvPr/>
        </p:nvCxnSpPr>
        <p:spPr>
          <a:xfrm flipH="1">
            <a:off x="9781752" y="3574108"/>
            <a:ext cx="488814" cy="6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17537E-FBCC-4992-A5EC-674657E4B1E2}"/>
              </a:ext>
            </a:extLst>
          </p:cNvPr>
          <p:cNvCxnSpPr>
            <a:stCxn id="11" idx="5"/>
            <a:endCxn id="12" idx="2"/>
          </p:cNvCxnSpPr>
          <p:nvPr/>
        </p:nvCxnSpPr>
        <p:spPr>
          <a:xfrm>
            <a:off x="10690842" y="3574108"/>
            <a:ext cx="663678" cy="6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94;p16">
            <a:extLst>
              <a:ext uri="{FF2B5EF4-FFF2-40B4-BE49-F238E27FC236}">
                <a16:creationId xmlns:a16="http://schemas.microsoft.com/office/drawing/2014/main" id="{B21668A4-4237-45AB-85BA-51301007ADAE}"/>
              </a:ext>
            </a:extLst>
          </p:cNvPr>
          <p:cNvSpPr txBox="1"/>
          <p:nvPr/>
        </p:nvSpPr>
        <p:spPr>
          <a:xfrm>
            <a:off x="812652" y="1905125"/>
            <a:ext cx="4137577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Height of the Tree is level from the root.</a:t>
            </a: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Height of node is the distance between node and furthest null node from it.</a:t>
            </a:r>
            <a:endParaRPr sz="1600" b="0" i="0" u="none" strike="noStrike" cap="none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619F81-EFDF-4C9D-9E98-A42A8C5CE04F}"/>
              </a:ext>
            </a:extLst>
          </p:cNvPr>
          <p:cNvCxnSpPr>
            <a:cxnSpLocks/>
          </p:cNvCxnSpPr>
          <p:nvPr/>
        </p:nvCxnSpPr>
        <p:spPr>
          <a:xfrm>
            <a:off x="9125845" y="1598157"/>
            <a:ext cx="2908764" cy="211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FAD1233-8544-4F5E-B3F1-D3DD4291816B}"/>
              </a:ext>
            </a:extLst>
          </p:cNvPr>
          <p:cNvSpPr txBox="1"/>
          <p:nvPr/>
        </p:nvSpPr>
        <p:spPr>
          <a:xfrm>
            <a:off x="10483483" y="2278355"/>
            <a:ext cx="122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Height = 3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44857B-5B31-4E81-869A-074AD7C2D7F1}"/>
              </a:ext>
            </a:extLst>
          </p:cNvPr>
          <p:cNvSpPr txBox="1"/>
          <p:nvPr/>
        </p:nvSpPr>
        <p:spPr>
          <a:xfrm>
            <a:off x="5079023" y="2669658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7AAAF8-3424-4293-BD43-E9C5CA062D8B}"/>
              </a:ext>
            </a:extLst>
          </p:cNvPr>
          <p:cNvSpPr txBox="1"/>
          <p:nvPr/>
        </p:nvSpPr>
        <p:spPr>
          <a:xfrm>
            <a:off x="6725582" y="2702763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68B936-942C-4FC6-86B1-2791CFBE4F45}"/>
              </a:ext>
            </a:extLst>
          </p:cNvPr>
          <p:cNvSpPr txBox="1"/>
          <p:nvPr/>
        </p:nvSpPr>
        <p:spPr>
          <a:xfrm>
            <a:off x="8160772" y="2678128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F804E4-5C6E-4809-B342-E449A3C715F4}"/>
              </a:ext>
            </a:extLst>
          </p:cNvPr>
          <p:cNvSpPr txBox="1"/>
          <p:nvPr/>
        </p:nvSpPr>
        <p:spPr>
          <a:xfrm>
            <a:off x="9304170" y="3563900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418ED7-37EC-4FAD-9A4B-C0A65BA9F6FA}"/>
              </a:ext>
            </a:extLst>
          </p:cNvPr>
          <p:cNvSpPr txBox="1"/>
          <p:nvPr/>
        </p:nvSpPr>
        <p:spPr>
          <a:xfrm>
            <a:off x="11488603" y="3563900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AE6B74-633A-4971-B600-CAEE681CC54B}"/>
              </a:ext>
            </a:extLst>
          </p:cNvPr>
          <p:cNvSpPr txBox="1"/>
          <p:nvPr/>
        </p:nvSpPr>
        <p:spPr>
          <a:xfrm>
            <a:off x="5881807" y="1805002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CB0359-AE0E-4142-B4D7-36D4808D880A}"/>
              </a:ext>
            </a:extLst>
          </p:cNvPr>
          <p:cNvSpPr txBox="1"/>
          <p:nvPr/>
        </p:nvSpPr>
        <p:spPr>
          <a:xfrm>
            <a:off x="7444577" y="1214707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7C3F2E-D688-4CD6-A49D-E8BCB86E6034}"/>
              </a:ext>
            </a:extLst>
          </p:cNvPr>
          <p:cNvSpPr txBox="1"/>
          <p:nvPr/>
        </p:nvSpPr>
        <p:spPr>
          <a:xfrm>
            <a:off x="9136949" y="1856552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1CB5A6-9FDF-43C5-8220-0DD1531A518D}"/>
              </a:ext>
            </a:extLst>
          </p:cNvPr>
          <p:cNvSpPr txBox="1"/>
          <p:nvPr/>
        </p:nvSpPr>
        <p:spPr>
          <a:xfrm>
            <a:off x="10313483" y="2719428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088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	20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25	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7643624" y="37622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8155396" y="250144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8614E-D4B7-4965-9D45-FC8DA11433A7}"/>
              </a:ext>
            </a:extLst>
          </p:cNvPr>
          <p:cNvSpPr/>
          <p:nvPr/>
        </p:nvSpPr>
        <p:spPr>
          <a:xfrm>
            <a:off x="8155396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E5F3C8-98AF-4EE4-818A-4FF0C7DA450B}"/>
              </a:ext>
            </a:extLst>
          </p:cNvPr>
          <p:cNvSpPr/>
          <p:nvPr/>
        </p:nvSpPr>
        <p:spPr>
          <a:xfrm>
            <a:off x="8856296" y="377134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ED39F-AF4F-4B8A-AFD1-D0E173352AC3}"/>
              </a:ext>
            </a:extLst>
          </p:cNvPr>
          <p:cNvSpPr txBox="1"/>
          <p:nvPr/>
        </p:nvSpPr>
        <p:spPr>
          <a:xfrm>
            <a:off x="9679256" y="423266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11C9B9-992D-43E9-91E4-8A25E5D45FBE}"/>
              </a:ext>
            </a:extLst>
          </p:cNvPr>
          <p:cNvSpPr/>
          <p:nvPr/>
        </p:nvSpPr>
        <p:spPr>
          <a:xfrm>
            <a:off x="9679256" y="453029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40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7AE3BB-188C-4E56-B75F-BC4C240A71AE}"/>
              </a:ext>
            </a:extLst>
          </p:cNvPr>
          <p:cNvSpPr/>
          <p:nvPr/>
        </p:nvSpPr>
        <p:spPr>
          <a:xfrm>
            <a:off x="10675952" y="5225241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4040D-493B-4672-944B-EC2BC022B5A1}"/>
              </a:ext>
            </a:extLst>
          </p:cNvPr>
          <p:cNvSpPr txBox="1"/>
          <p:nvPr/>
        </p:nvSpPr>
        <p:spPr>
          <a:xfrm>
            <a:off x="8999292" y="5368532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1, BF 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9AFA96-A22B-448B-BD5B-9E9BEC48C20C}"/>
              </a:ext>
            </a:extLst>
          </p:cNvPr>
          <p:cNvSpPr txBox="1"/>
          <p:nvPr/>
        </p:nvSpPr>
        <p:spPr>
          <a:xfrm>
            <a:off x="10357046" y="4641638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2, BF = -1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215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	20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25	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7643624" y="37622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8155396" y="250144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8614E-D4B7-4965-9D45-FC8DA11433A7}"/>
              </a:ext>
            </a:extLst>
          </p:cNvPr>
          <p:cNvSpPr/>
          <p:nvPr/>
        </p:nvSpPr>
        <p:spPr>
          <a:xfrm>
            <a:off x="8155396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E5F3C8-98AF-4EE4-818A-4FF0C7DA450B}"/>
              </a:ext>
            </a:extLst>
          </p:cNvPr>
          <p:cNvSpPr/>
          <p:nvPr/>
        </p:nvSpPr>
        <p:spPr>
          <a:xfrm>
            <a:off x="8856296" y="377134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30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11C9B9-992D-43E9-91E4-8A25E5D45FBE}"/>
              </a:ext>
            </a:extLst>
          </p:cNvPr>
          <p:cNvSpPr/>
          <p:nvPr/>
        </p:nvSpPr>
        <p:spPr>
          <a:xfrm>
            <a:off x="9679256" y="453029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40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7AE3BB-188C-4E56-B75F-BC4C240A71AE}"/>
              </a:ext>
            </a:extLst>
          </p:cNvPr>
          <p:cNvSpPr/>
          <p:nvPr/>
        </p:nvSpPr>
        <p:spPr>
          <a:xfrm>
            <a:off x="10675952" y="5225241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4040D-493B-4672-944B-EC2BC022B5A1}"/>
              </a:ext>
            </a:extLst>
          </p:cNvPr>
          <p:cNvSpPr txBox="1"/>
          <p:nvPr/>
        </p:nvSpPr>
        <p:spPr>
          <a:xfrm>
            <a:off x="8999292" y="5368532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1, BF 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9AFA96-A22B-448B-BD5B-9E9BEC48C20C}"/>
              </a:ext>
            </a:extLst>
          </p:cNvPr>
          <p:cNvSpPr txBox="1"/>
          <p:nvPr/>
        </p:nvSpPr>
        <p:spPr>
          <a:xfrm>
            <a:off x="10357046" y="4641638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2, BF = 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347FB7-2AAE-4594-B6DD-F0F7D7D06FA5}"/>
              </a:ext>
            </a:extLst>
          </p:cNvPr>
          <p:cNvSpPr txBox="1"/>
          <p:nvPr/>
        </p:nvSpPr>
        <p:spPr>
          <a:xfrm>
            <a:off x="8856296" y="340925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9CA7DF-76A2-48E3-ABAD-C3BE016F702B}"/>
              </a:ext>
            </a:extLst>
          </p:cNvPr>
          <p:cNvSpPr txBox="1"/>
          <p:nvPr/>
        </p:nvSpPr>
        <p:spPr>
          <a:xfrm>
            <a:off x="9574014" y="3852942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3, BF = -2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347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	20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25	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7643624" y="37622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8155396" y="250144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8614E-D4B7-4965-9D45-FC8DA11433A7}"/>
              </a:ext>
            </a:extLst>
          </p:cNvPr>
          <p:cNvSpPr/>
          <p:nvPr/>
        </p:nvSpPr>
        <p:spPr>
          <a:xfrm>
            <a:off x="8155396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E5F3C8-98AF-4EE4-818A-4FF0C7DA450B}"/>
              </a:ext>
            </a:extLst>
          </p:cNvPr>
          <p:cNvSpPr/>
          <p:nvPr/>
        </p:nvSpPr>
        <p:spPr>
          <a:xfrm>
            <a:off x="8856296" y="3771345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30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11C9B9-992D-43E9-91E4-8A25E5D45FBE}"/>
              </a:ext>
            </a:extLst>
          </p:cNvPr>
          <p:cNvSpPr/>
          <p:nvPr/>
        </p:nvSpPr>
        <p:spPr>
          <a:xfrm>
            <a:off x="9679256" y="4530297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40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7AE3BB-188C-4E56-B75F-BC4C240A71AE}"/>
              </a:ext>
            </a:extLst>
          </p:cNvPr>
          <p:cNvSpPr/>
          <p:nvPr/>
        </p:nvSpPr>
        <p:spPr>
          <a:xfrm>
            <a:off x="10675952" y="5225241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4040D-493B-4672-944B-EC2BC022B5A1}"/>
              </a:ext>
            </a:extLst>
          </p:cNvPr>
          <p:cNvSpPr txBox="1"/>
          <p:nvPr/>
        </p:nvSpPr>
        <p:spPr>
          <a:xfrm>
            <a:off x="8999292" y="5368532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1, BF 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9AFA96-A22B-448B-BD5B-9E9BEC48C20C}"/>
              </a:ext>
            </a:extLst>
          </p:cNvPr>
          <p:cNvSpPr txBox="1"/>
          <p:nvPr/>
        </p:nvSpPr>
        <p:spPr>
          <a:xfrm>
            <a:off x="10357046" y="4641638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2, BF = 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347FB7-2AAE-4594-B6DD-F0F7D7D06FA5}"/>
              </a:ext>
            </a:extLst>
          </p:cNvPr>
          <p:cNvSpPr txBox="1"/>
          <p:nvPr/>
        </p:nvSpPr>
        <p:spPr>
          <a:xfrm>
            <a:off x="8856296" y="340925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9CA7DF-76A2-48E3-ABAD-C3BE016F702B}"/>
              </a:ext>
            </a:extLst>
          </p:cNvPr>
          <p:cNvSpPr txBox="1"/>
          <p:nvPr/>
        </p:nvSpPr>
        <p:spPr>
          <a:xfrm>
            <a:off x="9574014" y="3852942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3, </a:t>
            </a:r>
            <a:r>
              <a:rPr lang="en-CA" b="1" u="sng" dirty="0">
                <a:solidFill>
                  <a:srgbClr val="FF0000"/>
                </a:solidFill>
              </a:rPr>
              <a:t>BF = -2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D19867-875D-4709-9633-3C2AAAF835D3}"/>
              </a:ext>
            </a:extLst>
          </p:cNvPr>
          <p:cNvSpPr txBox="1"/>
          <p:nvPr/>
        </p:nvSpPr>
        <p:spPr>
          <a:xfrm>
            <a:off x="354971" y="2680751"/>
            <a:ext cx="499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BF &lt; -1 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node.right.val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RR case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CA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leftRotate</a:t>
            </a:r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(node)	    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RL case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rotateRight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leftRotate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CA" dirty="0">
                <a:solidFill>
                  <a:srgbClr val="FF0000"/>
                </a:solidFill>
              </a:rPr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069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	20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25	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7643624" y="37622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8155396" y="250144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8614E-D4B7-4965-9D45-FC8DA11433A7}"/>
              </a:ext>
            </a:extLst>
          </p:cNvPr>
          <p:cNvSpPr/>
          <p:nvPr/>
        </p:nvSpPr>
        <p:spPr>
          <a:xfrm>
            <a:off x="8155396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E5F3C8-98AF-4EE4-818A-4FF0C7DA450B}"/>
              </a:ext>
            </a:extLst>
          </p:cNvPr>
          <p:cNvSpPr/>
          <p:nvPr/>
        </p:nvSpPr>
        <p:spPr>
          <a:xfrm>
            <a:off x="8364260" y="4498346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30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11C9B9-992D-43E9-91E4-8A25E5D45FBE}"/>
              </a:ext>
            </a:extLst>
          </p:cNvPr>
          <p:cNvSpPr/>
          <p:nvPr/>
        </p:nvSpPr>
        <p:spPr>
          <a:xfrm>
            <a:off x="8949351" y="37483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40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7AE3BB-188C-4E56-B75F-BC4C240A71AE}"/>
              </a:ext>
            </a:extLst>
          </p:cNvPr>
          <p:cNvSpPr/>
          <p:nvPr/>
        </p:nvSpPr>
        <p:spPr>
          <a:xfrm>
            <a:off x="9543711" y="4498346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D19867-875D-4709-9633-3C2AAAF835D3}"/>
              </a:ext>
            </a:extLst>
          </p:cNvPr>
          <p:cNvSpPr txBox="1"/>
          <p:nvPr/>
        </p:nvSpPr>
        <p:spPr>
          <a:xfrm>
            <a:off x="354971" y="2680751"/>
            <a:ext cx="499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BF &lt; -1 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node.right.val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RR case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CA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leftRotate</a:t>
            </a:r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(node)	    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RL case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rotateRight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leftRotate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CA" dirty="0">
                <a:solidFill>
                  <a:srgbClr val="FF0000"/>
                </a:solidFill>
              </a:rPr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0586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	20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25	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7643624" y="37622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8155396" y="250144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8614E-D4B7-4965-9D45-FC8DA11433A7}"/>
              </a:ext>
            </a:extLst>
          </p:cNvPr>
          <p:cNvSpPr/>
          <p:nvPr/>
        </p:nvSpPr>
        <p:spPr>
          <a:xfrm>
            <a:off x="8155396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E5F3C8-98AF-4EE4-818A-4FF0C7DA450B}"/>
              </a:ext>
            </a:extLst>
          </p:cNvPr>
          <p:cNvSpPr/>
          <p:nvPr/>
        </p:nvSpPr>
        <p:spPr>
          <a:xfrm>
            <a:off x="8364260" y="4498346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30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11C9B9-992D-43E9-91E4-8A25E5D45FBE}"/>
              </a:ext>
            </a:extLst>
          </p:cNvPr>
          <p:cNvSpPr/>
          <p:nvPr/>
        </p:nvSpPr>
        <p:spPr>
          <a:xfrm>
            <a:off x="8949351" y="37483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40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7AE3BB-188C-4E56-B75F-BC4C240A71AE}"/>
              </a:ext>
            </a:extLst>
          </p:cNvPr>
          <p:cNvSpPr/>
          <p:nvPr/>
        </p:nvSpPr>
        <p:spPr>
          <a:xfrm>
            <a:off x="9543711" y="4498346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0120A4-F18A-4D15-8F0E-F1C45E3ABB56}"/>
              </a:ext>
            </a:extLst>
          </p:cNvPr>
          <p:cNvSpPr/>
          <p:nvPr/>
        </p:nvSpPr>
        <p:spPr>
          <a:xfrm>
            <a:off x="7769900" y="519329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B520C-70BE-4F7F-B295-B879DF719450}"/>
              </a:ext>
            </a:extLst>
          </p:cNvPr>
          <p:cNvSpPr txBox="1"/>
          <p:nvPr/>
        </p:nvSpPr>
        <p:spPr>
          <a:xfrm>
            <a:off x="7716983" y="488551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8C986-E92C-49DA-AC34-6BE107213038}"/>
              </a:ext>
            </a:extLst>
          </p:cNvPr>
          <p:cNvSpPr txBox="1"/>
          <p:nvPr/>
        </p:nvSpPr>
        <p:spPr>
          <a:xfrm>
            <a:off x="8428037" y="5336581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1, BF = 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1766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	20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25	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7643624" y="37622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8155396" y="250144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8614E-D4B7-4965-9D45-FC8DA11433A7}"/>
              </a:ext>
            </a:extLst>
          </p:cNvPr>
          <p:cNvSpPr/>
          <p:nvPr/>
        </p:nvSpPr>
        <p:spPr>
          <a:xfrm>
            <a:off x="8155396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E5F3C8-98AF-4EE4-818A-4FF0C7DA450B}"/>
              </a:ext>
            </a:extLst>
          </p:cNvPr>
          <p:cNvSpPr/>
          <p:nvPr/>
        </p:nvSpPr>
        <p:spPr>
          <a:xfrm>
            <a:off x="8364260" y="4498346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30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11C9B9-992D-43E9-91E4-8A25E5D45FBE}"/>
              </a:ext>
            </a:extLst>
          </p:cNvPr>
          <p:cNvSpPr/>
          <p:nvPr/>
        </p:nvSpPr>
        <p:spPr>
          <a:xfrm>
            <a:off x="8949351" y="37483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40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7AE3BB-188C-4E56-B75F-BC4C240A71AE}"/>
              </a:ext>
            </a:extLst>
          </p:cNvPr>
          <p:cNvSpPr/>
          <p:nvPr/>
        </p:nvSpPr>
        <p:spPr>
          <a:xfrm>
            <a:off x="9543711" y="4498346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0120A4-F18A-4D15-8F0E-F1C45E3ABB56}"/>
              </a:ext>
            </a:extLst>
          </p:cNvPr>
          <p:cNvSpPr/>
          <p:nvPr/>
        </p:nvSpPr>
        <p:spPr>
          <a:xfrm>
            <a:off x="7769900" y="519329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B520C-70BE-4F7F-B295-B879DF719450}"/>
              </a:ext>
            </a:extLst>
          </p:cNvPr>
          <p:cNvSpPr txBox="1"/>
          <p:nvPr/>
        </p:nvSpPr>
        <p:spPr>
          <a:xfrm>
            <a:off x="8376409" y="415725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8C986-E92C-49DA-AC34-6BE107213038}"/>
              </a:ext>
            </a:extLst>
          </p:cNvPr>
          <p:cNvSpPr txBox="1"/>
          <p:nvPr/>
        </p:nvSpPr>
        <p:spPr>
          <a:xfrm>
            <a:off x="8428037" y="5336581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1, BF 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1A1BB-3392-4C04-BAE8-65EA7E726926}"/>
              </a:ext>
            </a:extLst>
          </p:cNvPr>
          <p:cNvSpPr txBox="1"/>
          <p:nvPr/>
        </p:nvSpPr>
        <p:spPr>
          <a:xfrm>
            <a:off x="6616660" y="4591293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2, BF = 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6880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	20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25	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7643624" y="37622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8155396" y="250144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8614E-D4B7-4965-9D45-FC8DA11433A7}"/>
              </a:ext>
            </a:extLst>
          </p:cNvPr>
          <p:cNvSpPr/>
          <p:nvPr/>
        </p:nvSpPr>
        <p:spPr>
          <a:xfrm>
            <a:off x="8155396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E5F3C8-98AF-4EE4-818A-4FF0C7DA450B}"/>
              </a:ext>
            </a:extLst>
          </p:cNvPr>
          <p:cNvSpPr/>
          <p:nvPr/>
        </p:nvSpPr>
        <p:spPr>
          <a:xfrm>
            <a:off x="8364260" y="4498346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30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11C9B9-992D-43E9-91E4-8A25E5D45FBE}"/>
              </a:ext>
            </a:extLst>
          </p:cNvPr>
          <p:cNvSpPr/>
          <p:nvPr/>
        </p:nvSpPr>
        <p:spPr>
          <a:xfrm>
            <a:off x="8949351" y="37483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40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7AE3BB-188C-4E56-B75F-BC4C240A71AE}"/>
              </a:ext>
            </a:extLst>
          </p:cNvPr>
          <p:cNvSpPr/>
          <p:nvPr/>
        </p:nvSpPr>
        <p:spPr>
          <a:xfrm>
            <a:off x="9543711" y="4498346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0120A4-F18A-4D15-8F0E-F1C45E3ABB56}"/>
              </a:ext>
            </a:extLst>
          </p:cNvPr>
          <p:cNvSpPr/>
          <p:nvPr/>
        </p:nvSpPr>
        <p:spPr>
          <a:xfrm>
            <a:off x="7769900" y="519329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B520C-70BE-4F7F-B295-B879DF719450}"/>
              </a:ext>
            </a:extLst>
          </p:cNvPr>
          <p:cNvSpPr txBox="1"/>
          <p:nvPr/>
        </p:nvSpPr>
        <p:spPr>
          <a:xfrm>
            <a:off x="8936317" y="343734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8C986-E92C-49DA-AC34-6BE107213038}"/>
              </a:ext>
            </a:extLst>
          </p:cNvPr>
          <p:cNvSpPr txBox="1"/>
          <p:nvPr/>
        </p:nvSpPr>
        <p:spPr>
          <a:xfrm>
            <a:off x="8428037" y="5336581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1, BF 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1A1BB-3392-4C04-BAE8-65EA7E726926}"/>
              </a:ext>
            </a:extLst>
          </p:cNvPr>
          <p:cNvSpPr txBox="1"/>
          <p:nvPr/>
        </p:nvSpPr>
        <p:spPr>
          <a:xfrm>
            <a:off x="6616660" y="4591293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2, BF =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4C7721-B386-4A83-8544-63B3904B7E9D}"/>
              </a:ext>
            </a:extLst>
          </p:cNvPr>
          <p:cNvSpPr txBox="1"/>
          <p:nvPr/>
        </p:nvSpPr>
        <p:spPr>
          <a:xfrm>
            <a:off x="9698188" y="3868521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3, BF = 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2709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	20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25	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7643624" y="37622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8155396" y="250144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8614E-D4B7-4965-9D45-FC8DA11433A7}"/>
              </a:ext>
            </a:extLst>
          </p:cNvPr>
          <p:cNvSpPr/>
          <p:nvPr/>
        </p:nvSpPr>
        <p:spPr>
          <a:xfrm>
            <a:off x="8155396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E5F3C8-98AF-4EE4-818A-4FF0C7DA450B}"/>
              </a:ext>
            </a:extLst>
          </p:cNvPr>
          <p:cNvSpPr/>
          <p:nvPr/>
        </p:nvSpPr>
        <p:spPr>
          <a:xfrm>
            <a:off x="8364260" y="4498346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30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11C9B9-992D-43E9-91E4-8A25E5D45FBE}"/>
              </a:ext>
            </a:extLst>
          </p:cNvPr>
          <p:cNvSpPr/>
          <p:nvPr/>
        </p:nvSpPr>
        <p:spPr>
          <a:xfrm>
            <a:off x="8949351" y="37483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40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7AE3BB-188C-4E56-B75F-BC4C240A71AE}"/>
              </a:ext>
            </a:extLst>
          </p:cNvPr>
          <p:cNvSpPr/>
          <p:nvPr/>
        </p:nvSpPr>
        <p:spPr>
          <a:xfrm>
            <a:off x="9543711" y="4498346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0120A4-F18A-4D15-8F0E-F1C45E3ABB56}"/>
              </a:ext>
            </a:extLst>
          </p:cNvPr>
          <p:cNvSpPr/>
          <p:nvPr/>
        </p:nvSpPr>
        <p:spPr>
          <a:xfrm>
            <a:off x="7769900" y="519329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B520C-70BE-4F7F-B295-B879DF719450}"/>
              </a:ext>
            </a:extLst>
          </p:cNvPr>
          <p:cNvSpPr txBox="1"/>
          <p:nvPr/>
        </p:nvSpPr>
        <p:spPr>
          <a:xfrm>
            <a:off x="7573185" y="294191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8C986-E92C-49DA-AC34-6BE107213038}"/>
              </a:ext>
            </a:extLst>
          </p:cNvPr>
          <p:cNvSpPr txBox="1"/>
          <p:nvPr/>
        </p:nvSpPr>
        <p:spPr>
          <a:xfrm>
            <a:off x="8428037" y="5336581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1, BF 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1A1BB-3392-4C04-BAE8-65EA7E726926}"/>
              </a:ext>
            </a:extLst>
          </p:cNvPr>
          <p:cNvSpPr txBox="1"/>
          <p:nvPr/>
        </p:nvSpPr>
        <p:spPr>
          <a:xfrm>
            <a:off x="6616660" y="4591293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2, BF =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4C7721-B386-4A83-8544-63B3904B7E9D}"/>
              </a:ext>
            </a:extLst>
          </p:cNvPr>
          <p:cNvSpPr txBox="1"/>
          <p:nvPr/>
        </p:nvSpPr>
        <p:spPr>
          <a:xfrm>
            <a:off x="9698188" y="3868521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3, BF =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799552-D9A7-4A31-A3B2-98A6BBBE8A86}"/>
              </a:ext>
            </a:extLst>
          </p:cNvPr>
          <p:cNvSpPr txBox="1"/>
          <p:nvPr/>
        </p:nvSpPr>
        <p:spPr>
          <a:xfrm>
            <a:off x="8879694" y="2929166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4, BF = -2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528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	20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25	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7643624" y="37622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8155396" y="250144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8614E-D4B7-4965-9D45-FC8DA11433A7}"/>
              </a:ext>
            </a:extLst>
          </p:cNvPr>
          <p:cNvSpPr/>
          <p:nvPr/>
        </p:nvSpPr>
        <p:spPr>
          <a:xfrm>
            <a:off x="8155396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E5F3C8-98AF-4EE4-818A-4FF0C7DA450B}"/>
              </a:ext>
            </a:extLst>
          </p:cNvPr>
          <p:cNvSpPr/>
          <p:nvPr/>
        </p:nvSpPr>
        <p:spPr>
          <a:xfrm>
            <a:off x="8364260" y="4498346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30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11C9B9-992D-43E9-91E4-8A25E5D45FBE}"/>
              </a:ext>
            </a:extLst>
          </p:cNvPr>
          <p:cNvSpPr/>
          <p:nvPr/>
        </p:nvSpPr>
        <p:spPr>
          <a:xfrm>
            <a:off x="8949351" y="37483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40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7AE3BB-188C-4E56-B75F-BC4C240A71AE}"/>
              </a:ext>
            </a:extLst>
          </p:cNvPr>
          <p:cNvSpPr/>
          <p:nvPr/>
        </p:nvSpPr>
        <p:spPr>
          <a:xfrm>
            <a:off x="9543711" y="4498346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0120A4-F18A-4D15-8F0E-F1C45E3ABB56}"/>
              </a:ext>
            </a:extLst>
          </p:cNvPr>
          <p:cNvSpPr/>
          <p:nvPr/>
        </p:nvSpPr>
        <p:spPr>
          <a:xfrm>
            <a:off x="7769900" y="519329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B520C-70BE-4F7F-B295-B879DF719450}"/>
              </a:ext>
            </a:extLst>
          </p:cNvPr>
          <p:cNvSpPr txBox="1"/>
          <p:nvPr/>
        </p:nvSpPr>
        <p:spPr>
          <a:xfrm>
            <a:off x="7573185" y="294191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8C986-E92C-49DA-AC34-6BE107213038}"/>
              </a:ext>
            </a:extLst>
          </p:cNvPr>
          <p:cNvSpPr txBox="1"/>
          <p:nvPr/>
        </p:nvSpPr>
        <p:spPr>
          <a:xfrm>
            <a:off x="8428037" y="5336581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1, BF 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1A1BB-3392-4C04-BAE8-65EA7E726926}"/>
              </a:ext>
            </a:extLst>
          </p:cNvPr>
          <p:cNvSpPr txBox="1"/>
          <p:nvPr/>
        </p:nvSpPr>
        <p:spPr>
          <a:xfrm>
            <a:off x="6616660" y="4591293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2, BF =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4C7721-B386-4A83-8544-63B3904B7E9D}"/>
              </a:ext>
            </a:extLst>
          </p:cNvPr>
          <p:cNvSpPr txBox="1"/>
          <p:nvPr/>
        </p:nvSpPr>
        <p:spPr>
          <a:xfrm>
            <a:off x="9698188" y="3868521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3, BF =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799552-D9A7-4A31-A3B2-98A6BBBE8A86}"/>
              </a:ext>
            </a:extLst>
          </p:cNvPr>
          <p:cNvSpPr txBox="1"/>
          <p:nvPr/>
        </p:nvSpPr>
        <p:spPr>
          <a:xfrm>
            <a:off x="8879694" y="2929166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Height = 4, </a:t>
            </a:r>
            <a:r>
              <a:rPr lang="en-CA" b="1" u="sng" dirty="0">
                <a:solidFill>
                  <a:srgbClr val="FF0000"/>
                </a:solidFill>
              </a:rPr>
              <a:t>BF = -2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771BA1-BBC3-44D5-8FF6-4D6CEB5F6528}"/>
              </a:ext>
            </a:extLst>
          </p:cNvPr>
          <p:cNvSpPr txBox="1"/>
          <p:nvPr/>
        </p:nvSpPr>
        <p:spPr>
          <a:xfrm>
            <a:off x="354971" y="2680751"/>
            <a:ext cx="499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BF &lt; -1 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node.right.val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RR case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leftRotate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RL case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CA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</a:t>
            </a:r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rotateRight</a:t>
            </a:r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</a:t>
            </a:r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CA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leftRotate</a:t>
            </a:r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CA" dirty="0">
                <a:solidFill>
                  <a:srgbClr val="FF0000"/>
                </a:solidFill>
              </a:rPr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43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	20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25	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7643624" y="37622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8155396" y="250144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8614E-D4B7-4965-9D45-FC8DA11433A7}"/>
              </a:ext>
            </a:extLst>
          </p:cNvPr>
          <p:cNvSpPr/>
          <p:nvPr/>
        </p:nvSpPr>
        <p:spPr>
          <a:xfrm>
            <a:off x="8155396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E5F3C8-98AF-4EE4-818A-4FF0C7DA450B}"/>
              </a:ext>
            </a:extLst>
          </p:cNvPr>
          <p:cNvSpPr/>
          <p:nvPr/>
        </p:nvSpPr>
        <p:spPr>
          <a:xfrm>
            <a:off x="8364260" y="4498346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25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11C9B9-992D-43E9-91E4-8A25E5D45FBE}"/>
              </a:ext>
            </a:extLst>
          </p:cNvPr>
          <p:cNvSpPr/>
          <p:nvPr/>
        </p:nvSpPr>
        <p:spPr>
          <a:xfrm>
            <a:off x="8949351" y="374838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30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7AE3BB-188C-4E56-B75F-BC4C240A71AE}"/>
              </a:ext>
            </a:extLst>
          </p:cNvPr>
          <p:cNvSpPr/>
          <p:nvPr/>
        </p:nvSpPr>
        <p:spPr>
          <a:xfrm>
            <a:off x="9543711" y="4498346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0120A4-F18A-4D15-8F0E-F1C45E3ABB56}"/>
              </a:ext>
            </a:extLst>
          </p:cNvPr>
          <p:cNvSpPr/>
          <p:nvPr/>
        </p:nvSpPr>
        <p:spPr>
          <a:xfrm>
            <a:off x="10425982" y="5092706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771BA1-BBC3-44D5-8FF6-4D6CEB5F6528}"/>
              </a:ext>
            </a:extLst>
          </p:cNvPr>
          <p:cNvSpPr txBox="1"/>
          <p:nvPr/>
        </p:nvSpPr>
        <p:spPr>
          <a:xfrm>
            <a:off x="354971" y="2680751"/>
            <a:ext cx="499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BF &lt; -1 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node.right.val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RR case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leftRotate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RL case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CA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</a:t>
            </a:r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rotateRight</a:t>
            </a:r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</a:t>
            </a:r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leftRotate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CA" dirty="0">
                <a:solidFill>
                  <a:srgbClr val="FF0000"/>
                </a:solidFill>
              </a:rPr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C0B3DC-AB4F-4879-A726-1795278AFB1B}"/>
              </a:ext>
            </a:extLst>
          </p:cNvPr>
          <p:cNvSpPr txBox="1"/>
          <p:nvPr/>
        </p:nvSpPr>
        <p:spPr>
          <a:xfrm>
            <a:off x="7573185" y="294191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33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AVL Tree Definition</a:t>
            </a:r>
            <a:endParaRPr sz="1800" b="0" i="0" u="none" strike="noStrike" cap="none"/>
          </a:p>
        </p:txBody>
      </p:sp>
      <p:sp>
        <p:nvSpPr>
          <p:cNvPr id="94" name="Google Shape;94;p16"/>
          <p:cNvSpPr txBox="1"/>
          <p:nvPr/>
        </p:nvSpPr>
        <p:spPr>
          <a:xfrm>
            <a:off x="812652" y="1905125"/>
            <a:ext cx="1101054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 are balanced</a:t>
            </a: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It was developed by Adelson, </a:t>
            </a:r>
            <a:r>
              <a:rPr lang="en-CA" sz="2400" dirty="0" err="1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Velsky</a:t>
            </a: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 and Landis (AVL)</a:t>
            </a:r>
            <a:endParaRPr sz="2400" b="0" i="0" u="none" strike="noStrike" cap="none" dirty="0"/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In AVL Tree, Balanced Factor (BF) should be either -1, 0 or 1.</a:t>
            </a:r>
          </a:p>
          <a:p>
            <a:pPr marL="360" lvl="1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</a:p>
          <a:p>
            <a:pPr marL="360" lvl="1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BF = Height of LST – Height of RST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Insertion in AVL Tree</a:t>
            </a:r>
            <a:endParaRPr sz="1800" b="0" i="0" u="none" strike="noStrike" cap="none" dirty="0"/>
          </a:p>
        </p:txBody>
      </p: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8678BAFC-A485-49E9-85E6-CAA48DA3A396}"/>
              </a:ext>
            </a:extLst>
          </p:cNvPr>
          <p:cNvSpPr txBox="1"/>
          <p:nvPr/>
        </p:nvSpPr>
        <p:spPr>
          <a:xfrm>
            <a:off x="812652" y="1905125"/>
            <a:ext cx="11010540" cy="65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	20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CA" sz="2400" b="0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25	</a:t>
            </a:r>
            <a:r>
              <a:rPr lang="en-CA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</a:p>
          <a:p>
            <a:pPr marL="360" lvl="1" algn="ctr">
              <a:lnSpc>
                <a:spcPct val="130000"/>
              </a:lnSpc>
              <a:buClr>
                <a:srgbClr val="40458C"/>
              </a:buClr>
              <a:buSzPts val="2800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2400" b="0" i="0" u="none" strike="noStrike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153AF3-1F9F-40EC-8D07-4D47B4A9CB1B}"/>
              </a:ext>
            </a:extLst>
          </p:cNvPr>
          <p:cNvSpPr/>
          <p:nvPr/>
        </p:nvSpPr>
        <p:spPr>
          <a:xfrm>
            <a:off x="7590196" y="4210311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4B6F5-1994-45BC-BD63-8F2CC2C1C234}"/>
              </a:ext>
            </a:extLst>
          </p:cNvPr>
          <p:cNvSpPr txBox="1"/>
          <p:nvPr/>
        </p:nvSpPr>
        <p:spPr>
          <a:xfrm>
            <a:off x="9183189" y="248931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8614E-D4B7-4965-9D45-FC8DA11433A7}"/>
              </a:ext>
            </a:extLst>
          </p:cNvPr>
          <p:cNvSpPr/>
          <p:nvPr/>
        </p:nvSpPr>
        <p:spPr>
          <a:xfrm>
            <a:off x="8299607" y="3501901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E5F3C8-98AF-4EE4-818A-4FF0C7DA450B}"/>
              </a:ext>
            </a:extLst>
          </p:cNvPr>
          <p:cNvSpPr/>
          <p:nvPr/>
        </p:nvSpPr>
        <p:spPr>
          <a:xfrm>
            <a:off x="9004340" y="4210311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25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11C9B9-992D-43E9-91E4-8A25E5D45FBE}"/>
              </a:ext>
            </a:extLst>
          </p:cNvPr>
          <p:cNvSpPr/>
          <p:nvPr/>
        </p:nvSpPr>
        <p:spPr>
          <a:xfrm>
            <a:off x="9132231" y="283464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30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7AE3BB-188C-4E56-B75F-BC4C240A71AE}"/>
              </a:ext>
            </a:extLst>
          </p:cNvPr>
          <p:cNvSpPr/>
          <p:nvPr/>
        </p:nvSpPr>
        <p:spPr>
          <a:xfrm>
            <a:off x="10117033" y="352933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0120A4-F18A-4D15-8F0E-F1C45E3ABB56}"/>
              </a:ext>
            </a:extLst>
          </p:cNvPr>
          <p:cNvSpPr/>
          <p:nvPr/>
        </p:nvSpPr>
        <p:spPr>
          <a:xfrm>
            <a:off x="10878360" y="4210311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50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771BA1-BBC3-44D5-8FF6-4D6CEB5F6528}"/>
              </a:ext>
            </a:extLst>
          </p:cNvPr>
          <p:cNvSpPr txBox="1"/>
          <p:nvPr/>
        </p:nvSpPr>
        <p:spPr>
          <a:xfrm>
            <a:off x="354971" y="2680751"/>
            <a:ext cx="499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BF &lt; -1 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node.right.val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RR case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leftRotate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RL case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rotateRight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CA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leftRotate</a:t>
            </a:r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CA" dirty="0">
                <a:solidFill>
                  <a:srgbClr val="FF0000"/>
                </a:solidFill>
              </a:rPr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429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4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Wrap-up</a:t>
            </a:r>
            <a:endParaRPr sz="1800" b="0" i="0" u="none" strike="noStrike" cap="none"/>
          </a:p>
        </p:txBody>
      </p:sp>
      <p:sp>
        <p:nvSpPr>
          <p:cNvPr id="726" name="Google Shape;726;p34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Definition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Insertion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7" name="Google Shape;727;p34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Object-Oriented Programming</a:t>
            </a:r>
            <a:endParaRPr sz="1800" b="0" i="0" u="none" strike="noStrike" cap="none"/>
          </a:p>
        </p:txBody>
      </p:sp>
      <p:sp>
        <p:nvSpPr>
          <p:cNvPr id="728" name="Google Shape;728;p34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61</a:t>
            </a:fld>
            <a:endParaRPr sz="1800" b="0" i="0" u="none" strike="noStrike" cap="non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AVL Tree Definition (Example 1)</a:t>
            </a:r>
            <a:endParaRPr sz="1800" b="0" i="0" u="none" strike="noStrike" cap="non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A61C31-0574-4AAA-A379-D72C0777C7BD}"/>
              </a:ext>
            </a:extLst>
          </p:cNvPr>
          <p:cNvSpPr/>
          <p:nvPr/>
        </p:nvSpPr>
        <p:spPr>
          <a:xfrm>
            <a:off x="5330370" y="225882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48F15C-C208-4DE7-B95E-0C9ED2308BD2}"/>
              </a:ext>
            </a:extLst>
          </p:cNvPr>
          <p:cNvSpPr/>
          <p:nvPr/>
        </p:nvSpPr>
        <p:spPr>
          <a:xfrm>
            <a:off x="7055868" y="28263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60B9F6-7BC0-4544-B348-E7680E56A88A}"/>
              </a:ext>
            </a:extLst>
          </p:cNvPr>
          <p:cNvSpPr/>
          <p:nvPr/>
        </p:nvSpPr>
        <p:spPr>
          <a:xfrm>
            <a:off x="3731586" y="28263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078CA3-7F4E-4C58-BFA4-0AE9838C75AB}"/>
              </a:ext>
            </a:extLst>
          </p:cNvPr>
          <p:cNvSpPr/>
          <p:nvPr/>
        </p:nvSpPr>
        <p:spPr>
          <a:xfrm>
            <a:off x="8199276" y="366390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F3F9D7-FFC3-418B-A528-EB388B2FE99C}"/>
              </a:ext>
            </a:extLst>
          </p:cNvPr>
          <p:cNvSpPr/>
          <p:nvPr/>
        </p:nvSpPr>
        <p:spPr>
          <a:xfrm>
            <a:off x="2965981" y="363314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59BFD7-DF7A-4C2B-B2BF-BCFFD01E3415}"/>
              </a:ext>
            </a:extLst>
          </p:cNvPr>
          <p:cNvSpPr/>
          <p:nvPr/>
        </p:nvSpPr>
        <p:spPr>
          <a:xfrm>
            <a:off x="4530978" y="366390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DE9763-A54F-4658-8494-9B0EDBD813BE}"/>
              </a:ext>
            </a:extLst>
          </p:cNvPr>
          <p:cNvSpPr/>
          <p:nvPr/>
        </p:nvSpPr>
        <p:spPr>
          <a:xfrm>
            <a:off x="6039919" y="3639268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12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C5E115-68F3-4457-B2DD-5B3FD469450F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5924730" y="2556004"/>
            <a:ext cx="1131138" cy="5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207752-7C77-4357-9577-FF7A936E9922}"/>
              </a:ext>
            </a:extLst>
          </p:cNvPr>
          <p:cNvCxnSpPr>
            <a:stCxn id="6" idx="2"/>
            <a:endCxn id="8" idx="6"/>
          </p:cNvCxnSpPr>
          <p:nvPr/>
        </p:nvCxnSpPr>
        <p:spPr>
          <a:xfrm flipH="1">
            <a:off x="4325946" y="2556004"/>
            <a:ext cx="1004424" cy="5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45F005-BE2C-495F-AF18-7425112A0F31}"/>
              </a:ext>
            </a:extLst>
          </p:cNvPr>
          <p:cNvCxnSpPr>
            <a:stCxn id="8" idx="3"/>
            <a:endCxn id="11" idx="7"/>
          </p:cNvCxnSpPr>
          <p:nvPr/>
        </p:nvCxnSpPr>
        <p:spPr>
          <a:xfrm flipH="1">
            <a:off x="3473299" y="3333618"/>
            <a:ext cx="345329" cy="38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6F434E-650D-466E-98A2-DA6BF62DBB0F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238904" y="3333618"/>
            <a:ext cx="379116" cy="41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051FDA-1204-4C3D-83BC-016238C80A5B}"/>
              </a:ext>
            </a:extLst>
          </p:cNvPr>
          <p:cNvCxnSpPr>
            <a:stCxn id="7" idx="3"/>
            <a:endCxn id="13" idx="6"/>
          </p:cNvCxnSpPr>
          <p:nvPr/>
        </p:nvCxnSpPr>
        <p:spPr>
          <a:xfrm flipH="1">
            <a:off x="6634279" y="3333618"/>
            <a:ext cx="508631" cy="60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6CEC0E-B9EB-430E-BCA9-2836FBF0D4A7}"/>
              </a:ext>
            </a:extLst>
          </p:cNvPr>
          <p:cNvCxnSpPr>
            <a:stCxn id="7" idx="5"/>
            <a:endCxn id="9" idx="2"/>
          </p:cNvCxnSpPr>
          <p:nvPr/>
        </p:nvCxnSpPr>
        <p:spPr>
          <a:xfrm>
            <a:off x="7563186" y="3333618"/>
            <a:ext cx="636090" cy="62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293180-AD36-47B3-AAAB-4D8D08B61BD1}"/>
              </a:ext>
            </a:extLst>
          </p:cNvPr>
          <p:cNvSpPr txBox="1"/>
          <p:nvPr/>
        </p:nvSpPr>
        <p:spPr>
          <a:xfrm>
            <a:off x="3094775" y="3266771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94637D-7EF1-464E-AD8B-92A8FEAB2E0F}"/>
              </a:ext>
            </a:extLst>
          </p:cNvPr>
          <p:cNvSpPr txBox="1"/>
          <p:nvPr/>
        </p:nvSpPr>
        <p:spPr>
          <a:xfrm>
            <a:off x="4741334" y="3299876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BBBDF1-E45E-4A19-BF79-CE1650574B45}"/>
              </a:ext>
            </a:extLst>
          </p:cNvPr>
          <p:cNvSpPr txBox="1"/>
          <p:nvPr/>
        </p:nvSpPr>
        <p:spPr>
          <a:xfrm>
            <a:off x="6176524" y="3275241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36BAB-F85B-4A93-8C4C-3D029BD82AA8}"/>
              </a:ext>
            </a:extLst>
          </p:cNvPr>
          <p:cNvSpPr txBox="1"/>
          <p:nvPr/>
        </p:nvSpPr>
        <p:spPr>
          <a:xfrm>
            <a:off x="3897559" y="2402115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CBBF6C-57FB-493A-9936-FE8042607784}"/>
              </a:ext>
            </a:extLst>
          </p:cNvPr>
          <p:cNvSpPr txBox="1"/>
          <p:nvPr/>
        </p:nvSpPr>
        <p:spPr>
          <a:xfrm>
            <a:off x="5460329" y="1811820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9DDF30-B042-4083-BE55-2E9C6F862FFF}"/>
              </a:ext>
            </a:extLst>
          </p:cNvPr>
          <p:cNvSpPr txBox="1"/>
          <p:nvPr/>
        </p:nvSpPr>
        <p:spPr>
          <a:xfrm>
            <a:off x="7152701" y="2453665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60FC60-76B2-47EA-86AA-A22F6A01E6C0}"/>
              </a:ext>
            </a:extLst>
          </p:cNvPr>
          <p:cNvSpPr txBox="1"/>
          <p:nvPr/>
        </p:nvSpPr>
        <p:spPr>
          <a:xfrm>
            <a:off x="8329235" y="3316541"/>
            <a:ext cx="33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AVL Tree Definition </a:t>
            </a: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(Example 1)</a:t>
            </a:r>
            <a:endParaRPr sz="4400" dirty="0">
              <a:solidFill>
                <a:srgbClr val="BE2D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A61C31-0574-4AAA-A379-D72C0777C7BD}"/>
              </a:ext>
            </a:extLst>
          </p:cNvPr>
          <p:cNvSpPr/>
          <p:nvPr/>
        </p:nvSpPr>
        <p:spPr>
          <a:xfrm>
            <a:off x="5330370" y="225882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48F15C-C208-4DE7-B95E-0C9ED2308BD2}"/>
              </a:ext>
            </a:extLst>
          </p:cNvPr>
          <p:cNvSpPr/>
          <p:nvPr/>
        </p:nvSpPr>
        <p:spPr>
          <a:xfrm>
            <a:off x="7055868" y="28263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60B9F6-7BC0-4544-B348-E7680E56A88A}"/>
              </a:ext>
            </a:extLst>
          </p:cNvPr>
          <p:cNvSpPr/>
          <p:nvPr/>
        </p:nvSpPr>
        <p:spPr>
          <a:xfrm>
            <a:off x="3731586" y="28263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078CA3-7F4E-4C58-BFA4-0AE9838C75AB}"/>
              </a:ext>
            </a:extLst>
          </p:cNvPr>
          <p:cNvSpPr/>
          <p:nvPr/>
        </p:nvSpPr>
        <p:spPr>
          <a:xfrm>
            <a:off x="8199276" y="366390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F3F9D7-FFC3-418B-A528-EB388B2FE99C}"/>
              </a:ext>
            </a:extLst>
          </p:cNvPr>
          <p:cNvSpPr/>
          <p:nvPr/>
        </p:nvSpPr>
        <p:spPr>
          <a:xfrm>
            <a:off x="2965981" y="363314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59BFD7-DF7A-4C2B-B2BF-BCFFD01E3415}"/>
              </a:ext>
            </a:extLst>
          </p:cNvPr>
          <p:cNvSpPr/>
          <p:nvPr/>
        </p:nvSpPr>
        <p:spPr>
          <a:xfrm>
            <a:off x="4530978" y="366390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DE9763-A54F-4658-8494-9B0EDBD813BE}"/>
              </a:ext>
            </a:extLst>
          </p:cNvPr>
          <p:cNvSpPr/>
          <p:nvPr/>
        </p:nvSpPr>
        <p:spPr>
          <a:xfrm>
            <a:off x="6039919" y="3639268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12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C5E115-68F3-4457-B2DD-5B3FD469450F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5924730" y="2556004"/>
            <a:ext cx="1131138" cy="5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207752-7C77-4357-9577-FF7A936E9922}"/>
              </a:ext>
            </a:extLst>
          </p:cNvPr>
          <p:cNvCxnSpPr>
            <a:stCxn id="6" idx="2"/>
            <a:endCxn id="8" idx="6"/>
          </p:cNvCxnSpPr>
          <p:nvPr/>
        </p:nvCxnSpPr>
        <p:spPr>
          <a:xfrm flipH="1">
            <a:off x="4325946" y="2556004"/>
            <a:ext cx="1004424" cy="5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45F005-BE2C-495F-AF18-7425112A0F31}"/>
              </a:ext>
            </a:extLst>
          </p:cNvPr>
          <p:cNvCxnSpPr>
            <a:stCxn id="8" idx="3"/>
            <a:endCxn id="11" idx="7"/>
          </p:cNvCxnSpPr>
          <p:nvPr/>
        </p:nvCxnSpPr>
        <p:spPr>
          <a:xfrm flipH="1">
            <a:off x="3473299" y="3333618"/>
            <a:ext cx="345329" cy="38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6F434E-650D-466E-98A2-DA6BF62DBB0F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238904" y="3333618"/>
            <a:ext cx="379116" cy="41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051FDA-1204-4C3D-83BC-016238C80A5B}"/>
              </a:ext>
            </a:extLst>
          </p:cNvPr>
          <p:cNvCxnSpPr>
            <a:stCxn id="7" idx="3"/>
            <a:endCxn id="13" idx="6"/>
          </p:cNvCxnSpPr>
          <p:nvPr/>
        </p:nvCxnSpPr>
        <p:spPr>
          <a:xfrm flipH="1">
            <a:off x="6634279" y="3333618"/>
            <a:ext cx="508631" cy="60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6CEC0E-B9EB-430E-BCA9-2836FBF0D4A7}"/>
              </a:ext>
            </a:extLst>
          </p:cNvPr>
          <p:cNvCxnSpPr>
            <a:stCxn id="7" idx="5"/>
            <a:endCxn id="9" idx="2"/>
          </p:cNvCxnSpPr>
          <p:nvPr/>
        </p:nvCxnSpPr>
        <p:spPr>
          <a:xfrm>
            <a:off x="7563186" y="3333618"/>
            <a:ext cx="636090" cy="62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293180-AD36-47B3-AAAB-4D8D08B61BD1}"/>
              </a:ext>
            </a:extLst>
          </p:cNvPr>
          <p:cNvSpPr txBox="1"/>
          <p:nvPr/>
        </p:nvSpPr>
        <p:spPr>
          <a:xfrm>
            <a:off x="2487169" y="3266771"/>
            <a:ext cx="1459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94637D-7EF1-464E-AD8B-92A8FEAB2E0F}"/>
              </a:ext>
            </a:extLst>
          </p:cNvPr>
          <p:cNvSpPr txBox="1"/>
          <p:nvPr/>
        </p:nvSpPr>
        <p:spPr>
          <a:xfrm>
            <a:off x="4498937" y="3299876"/>
            <a:ext cx="129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36BAB-F85B-4A93-8C4C-3D029BD82AA8}"/>
              </a:ext>
            </a:extLst>
          </p:cNvPr>
          <p:cNvSpPr txBox="1"/>
          <p:nvPr/>
        </p:nvSpPr>
        <p:spPr>
          <a:xfrm>
            <a:off x="3897559" y="2402115"/>
            <a:ext cx="143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BF(1-1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CBBF6C-57FB-493A-9936-FE8042607784}"/>
              </a:ext>
            </a:extLst>
          </p:cNvPr>
          <p:cNvSpPr txBox="1"/>
          <p:nvPr/>
        </p:nvSpPr>
        <p:spPr>
          <a:xfrm>
            <a:off x="5460329" y="1811820"/>
            <a:ext cx="225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3: BF( 2- 2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9DDF30-B042-4083-BE55-2E9C6F862FFF}"/>
              </a:ext>
            </a:extLst>
          </p:cNvPr>
          <p:cNvSpPr txBox="1"/>
          <p:nvPr/>
        </p:nvSpPr>
        <p:spPr>
          <a:xfrm>
            <a:off x="7152701" y="2453665"/>
            <a:ext cx="1640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BF(1-1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A0CA2A-5E73-4156-A75F-BF19BD77DC7F}"/>
              </a:ext>
            </a:extLst>
          </p:cNvPr>
          <p:cNvSpPr txBox="1"/>
          <p:nvPr/>
        </p:nvSpPr>
        <p:spPr>
          <a:xfrm>
            <a:off x="5844325" y="3299876"/>
            <a:ext cx="129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D7912-018E-4714-9039-A926C47482B6}"/>
              </a:ext>
            </a:extLst>
          </p:cNvPr>
          <p:cNvSpPr txBox="1"/>
          <p:nvPr/>
        </p:nvSpPr>
        <p:spPr>
          <a:xfrm>
            <a:off x="8023892" y="3275111"/>
            <a:ext cx="129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18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AVL Tree Definition </a:t>
            </a: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(Example 1)</a:t>
            </a:r>
            <a:endParaRPr sz="4400" dirty="0">
              <a:solidFill>
                <a:srgbClr val="BE2D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A61C31-0574-4AAA-A379-D72C0777C7BD}"/>
              </a:ext>
            </a:extLst>
          </p:cNvPr>
          <p:cNvSpPr/>
          <p:nvPr/>
        </p:nvSpPr>
        <p:spPr>
          <a:xfrm>
            <a:off x="5330370" y="2258824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48F15C-C208-4DE7-B95E-0C9ED2308BD2}"/>
              </a:ext>
            </a:extLst>
          </p:cNvPr>
          <p:cNvSpPr/>
          <p:nvPr/>
        </p:nvSpPr>
        <p:spPr>
          <a:xfrm>
            <a:off x="7055868" y="28263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60B9F6-7BC0-4544-B348-E7680E56A88A}"/>
              </a:ext>
            </a:extLst>
          </p:cNvPr>
          <p:cNvSpPr/>
          <p:nvPr/>
        </p:nvSpPr>
        <p:spPr>
          <a:xfrm>
            <a:off x="3731586" y="2826300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078CA3-7F4E-4C58-BFA4-0AE9838C75AB}"/>
              </a:ext>
            </a:extLst>
          </p:cNvPr>
          <p:cNvSpPr/>
          <p:nvPr/>
        </p:nvSpPr>
        <p:spPr>
          <a:xfrm>
            <a:off x="8199276" y="366390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F3F9D7-FFC3-418B-A528-EB388B2FE99C}"/>
              </a:ext>
            </a:extLst>
          </p:cNvPr>
          <p:cNvSpPr/>
          <p:nvPr/>
        </p:nvSpPr>
        <p:spPr>
          <a:xfrm>
            <a:off x="2965981" y="3633142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59BFD7-DF7A-4C2B-B2BF-BCFFD01E3415}"/>
              </a:ext>
            </a:extLst>
          </p:cNvPr>
          <p:cNvSpPr/>
          <p:nvPr/>
        </p:nvSpPr>
        <p:spPr>
          <a:xfrm>
            <a:off x="4530978" y="3663903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DE9763-A54F-4658-8494-9B0EDBD813BE}"/>
              </a:ext>
            </a:extLst>
          </p:cNvPr>
          <p:cNvSpPr/>
          <p:nvPr/>
        </p:nvSpPr>
        <p:spPr>
          <a:xfrm>
            <a:off x="6039919" y="3639268"/>
            <a:ext cx="594360" cy="5943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12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C5E115-68F3-4457-B2DD-5B3FD469450F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5924730" y="2556004"/>
            <a:ext cx="1131138" cy="5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207752-7C77-4357-9577-FF7A936E9922}"/>
              </a:ext>
            </a:extLst>
          </p:cNvPr>
          <p:cNvCxnSpPr>
            <a:stCxn id="6" idx="2"/>
            <a:endCxn id="8" idx="6"/>
          </p:cNvCxnSpPr>
          <p:nvPr/>
        </p:nvCxnSpPr>
        <p:spPr>
          <a:xfrm flipH="1">
            <a:off x="4325946" y="2556004"/>
            <a:ext cx="1004424" cy="5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45F005-BE2C-495F-AF18-7425112A0F31}"/>
              </a:ext>
            </a:extLst>
          </p:cNvPr>
          <p:cNvCxnSpPr>
            <a:stCxn id="8" idx="3"/>
            <a:endCxn id="11" idx="7"/>
          </p:cNvCxnSpPr>
          <p:nvPr/>
        </p:nvCxnSpPr>
        <p:spPr>
          <a:xfrm flipH="1">
            <a:off x="3473299" y="3333618"/>
            <a:ext cx="345329" cy="38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6F434E-650D-466E-98A2-DA6BF62DBB0F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238904" y="3333618"/>
            <a:ext cx="379116" cy="41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051FDA-1204-4C3D-83BC-016238C80A5B}"/>
              </a:ext>
            </a:extLst>
          </p:cNvPr>
          <p:cNvCxnSpPr>
            <a:stCxn id="7" idx="3"/>
            <a:endCxn id="13" idx="6"/>
          </p:cNvCxnSpPr>
          <p:nvPr/>
        </p:nvCxnSpPr>
        <p:spPr>
          <a:xfrm flipH="1">
            <a:off x="6634279" y="3333618"/>
            <a:ext cx="508631" cy="60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6CEC0E-B9EB-430E-BCA9-2836FBF0D4A7}"/>
              </a:ext>
            </a:extLst>
          </p:cNvPr>
          <p:cNvCxnSpPr>
            <a:stCxn id="7" idx="5"/>
            <a:endCxn id="9" idx="2"/>
          </p:cNvCxnSpPr>
          <p:nvPr/>
        </p:nvCxnSpPr>
        <p:spPr>
          <a:xfrm>
            <a:off x="7563186" y="3333618"/>
            <a:ext cx="636090" cy="62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293180-AD36-47B3-AAAB-4D8D08B61BD1}"/>
              </a:ext>
            </a:extLst>
          </p:cNvPr>
          <p:cNvSpPr txBox="1"/>
          <p:nvPr/>
        </p:nvSpPr>
        <p:spPr>
          <a:xfrm>
            <a:off x="2487169" y="3266771"/>
            <a:ext cx="1459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94637D-7EF1-464E-AD8B-92A8FEAB2E0F}"/>
              </a:ext>
            </a:extLst>
          </p:cNvPr>
          <p:cNvSpPr txBox="1"/>
          <p:nvPr/>
        </p:nvSpPr>
        <p:spPr>
          <a:xfrm>
            <a:off x="4498937" y="3299876"/>
            <a:ext cx="129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36BAB-F85B-4A93-8C4C-3D029BD82AA8}"/>
              </a:ext>
            </a:extLst>
          </p:cNvPr>
          <p:cNvSpPr txBox="1"/>
          <p:nvPr/>
        </p:nvSpPr>
        <p:spPr>
          <a:xfrm>
            <a:off x="3897559" y="2402115"/>
            <a:ext cx="143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BF(1-1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CBBF6C-57FB-493A-9936-FE8042607784}"/>
              </a:ext>
            </a:extLst>
          </p:cNvPr>
          <p:cNvSpPr txBox="1"/>
          <p:nvPr/>
        </p:nvSpPr>
        <p:spPr>
          <a:xfrm>
            <a:off x="5460329" y="1811820"/>
            <a:ext cx="225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3: BF( 2- 2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9DDF30-B042-4083-BE55-2E9C6F862FFF}"/>
              </a:ext>
            </a:extLst>
          </p:cNvPr>
          <p:cNvSpPr txBox="1"/>
          <p:nvPr/>
        </p:nvSpPr>
        <p:spPr>
          <a:xfrm>
            <a:off x="7152701" y="2453665"/>
            <a:ext cx="1640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2: BF(1-1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A0CA2A-5E73-4156-A75F-BF19BD77DC7F}"/>
              </a:ext>
            </a:extLst>
          </p:cNvPr>
          <p:cNvSpPr txBox="1"/>
          <p:nvPr/>
        </p:nvSpPr>
        <p:spPr>
          <a:xfrm>
            <a:off x="5844325" y="3299876"/>
            <a:ext cx="129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D7912-018E-4714-9039-A926C47482B6}"/>
              </a:ext>
            </a:extLst>
          </p:cNvPr>
          <p:cNvSpPr txBox="1"/>
          <p:nvPr/>
        </p:nvSpPr>
        <p:spPr>
          <a:xfrm>
            <a:off x="8023892" y="3275111"/>
            <a:ext cx="129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1: BF(0-0 =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AC780B-00E9-4106-9DBF-D875D143DDCE}"/>
              </a:ext>
            </a:extLst>
          </p:cNvPr>
          <p:cNvSpPr txBox="1"/>
          <p:nvPr/>
        </p:nvSpPr>
        <p:spPr>
          <a:xfrm>
            <a:off x="4817327" y="5053578"/>
            <a:ext cx="200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Balanced Tree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68898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2973</Words>
  <Application>Microsoft Office PowerPoint</Application>
  <PresentationFormat>Widescreen</PresentationFormat>
  <Paragraphs>877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Tahoma</vt:lpstr>
      <vt:lpstr>Arial</vt:lpstr>
      <vt:lpstr>Ubuntu</vt:lpstr>
      <vt:lpstr>Courier New</vt:lpstr>
      <vt:lpstr>Calibri</vt:lpstr>
      <vt:lpstr>3_Custom Design</vt:lpstr>
      <vt:lpstr>8_Custom Design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Trees</dc:title>
  <cp:lastModifiedBy>Razi Iqbal</cp:lastModifiedBy>
  <cp:revision>28</cp:revision>
  <dcterms:modified xsi:type="dcterms:W3CDTF">2022-11-15T00:24:47Z</dcterms:modified>
</cp:coreProperties>
</file>