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4"/>
  </p:notesMasterIdLst>
  <p:sldIdLst>
    <p:sldId id="256" r:id="rId3"/>
    <p:sldId id="257" r:id="rId4"/>
    <p:sldId id="277" r:id="rId5"/>
    <p:sldId id="336" r:id="rId6"/>
    <p:sldId id="337" r:id="rId7"/>
    <p:sldId id="338" r:id="rId8"/>
    <p:sldId id="339" r:id="rId9"/>
    <p:sldId id="340" r:id="rId10"/>
    <p:sldId id="394" r:id="rId11"/>
    <p:sldId id="395" r:id="rId12"/>
    <p:sldId id="27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a17de0c3_0_10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7a17de0c3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31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7a17de0c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57a17de0c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a17de0c3_0_999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7a17de0c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20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65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20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90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48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76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Graphs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Weighted and Unweighted Graph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graph in which edges have weight = 1 is unweighted graph</a:t>
            </a:r>
            <a:endParaRPr sz="1800" b="1" i="0" u="none" strike="noStrike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5A651-59D6-47F1-A9D6-1DE083BF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768" y="2998515"/>
            <a:ext cx="3858768" cy="22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1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728" name="Google Shape;728;p3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5" name="Google Shape;84;p15">
            <a:extLst>
              <a:ext uri="{FF2B5EF4-FFF2-40B4-BE49-F238E27FC236}">
                <a16:creationId xmlns:a16="http://schemas.microsoft.com/office/drawing/2014/main" id="{6F820C3F-41AF-4E9A-995B-F7D019320AF4}"/>
              </a:ext>
            </a:extLst>
          </p:cNvPr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Graphs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Types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Graphs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Types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Like Trees, Graphs are also considered non-linear data structures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Graph has vertices and edges and normally represented as</a:t>
            </a:r>
            <a:endParaRPr lang="en-US" sz="1800" b="0" i="0" u="none" strike="noStrike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B3BAF-BD4C-459C-AD6D-556F59A49FAB}"/>
              </a:ext>
            </a:extLst>
          </p:cNvPr>
          <p:cNvSpPr txBox="1"/>
          <p:nvPr/>
        </p:nvSpPr>
        <p:spPr>
          <a:xfrm>
            <a:off x="2489454" y="3972509"/>
            <a:ext cx="609447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600" b="1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G = (V, 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722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pair of object in which order matters is called an Ordered pair</a:t>
            </a:r>
          </a:p>
          <a:p>
            <a:pPr marL="360"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800" b="1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(a, b) != (b, a) if a != b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pair of object in which order does not matter is called unordered pair </a:t>
            </a:r>
          </a:p>
          <a:p>
            <a:pPr marL="360"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2800" b="1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{a, b} = {b, a}</a:t>
            </a:r>
            <a:endParaRPr sz="1800" b="1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359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7322E-615C-436F-B15A-B4FA89D0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67" y="1883126"/>
            <a:ext cx="3585882" cy="2689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A60E0-E86E-4DE7-A4CF-016E2E1556F7}"/>
              </a:ext>
            </a:extLst>
          </p:cNvPr>
          <p:cNvSpPr txBox="1"/>
          <p:nvPr/>
        </p:nvSpPr>
        <p:spPr>
          <a:xfrm>
            <a:off x="2754630" y="5094768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 = {A, B, C, D, E, F}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39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Edges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8CC3E-DBC6-41FD-9A4A-D7E109E7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833" y="1518700"/>
            <a:ext cx="4379584" cy="41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Edges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DF083-1F07-4D6E-85EA-ACA74D95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49" y="1681958"/>
            <a:ext cx="3585882" cy="2689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2C1D94-424E-4968-855B-7677E707835A}"/>
              </a:ext>
            </a:extLst>
          </p:cNvPr>
          <p:cNvSpPr txBox="1"/>
          <p:nvPr/>
        </p:nvSpPr>
        <p:spPr>
          <a:xfrm>
            <a:off x="2681478" y="4975987"/>
            <a:ext cx="707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=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{A, B}, {A, C}, {A, D}, {B, C}, {B, E}, {D, E}, {D, F}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556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 (Social Networking)</a:t>
            </a:r>
            <a:endParaRPr sz="1800" b="0" i="0" u="none" strike="noStrike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7DCA-C2D4-4B99-A692-AA5C2582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848" y="1447620"/>
            <a:ext cx="7736484" cy="39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Weighted and Unweighted Graph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graph in which edges have weights is called a weighted graph</a:t>
            </a:r>
            <a:endParaRPr sz="1800" b="1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C9F21-BD74-4B91-8882-B18EF382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08" y="2649250"/>
            <a:ext cx="3908612" cy="30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46785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197</Words>
  <Application>Microsoft Office PowerPoint</Application>
  <PresentationFormat>Widescreen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Ubuntu</vt:lpstr>
      <vt:lpstr>Tahoma</vt:lpstr>
      <vt:lpstr>3_Custom Design</vt:lpstr>
      <vt:lpstr>8_Custom Design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Razi</dc:creator>
  <cp:lastModifiedBy>Razi Iqbal</cp:lastModifiedBy>
  <cp:revision>59</cp:revision>
  <dcterms:modified xsi:type="dcterms:W3CDTF">2022-11-22T22:06:54Z</dcterms:modified>
</cp:coreProperties>
</file>