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6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DC1FF-9FDA-2403-CAA0-74FA2595DF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A0FF0-A4A7-BC27-8B6C-E69015262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9550-E9C3-6499-DD74-C9C79BD8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D796E-F017-5172-A4F2-3AFD8FDE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3664-B808-8C38-A1F3-6C035591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55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02D02-A9F1-2AC2-E783-E092C0A14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C7520-513C-DD83-EF95-A6ECC3DA5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195A7-3CF4-A2EB-F73F-6C2928C6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BA2D3-75BF-D895-710D-FBFEE1CE1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AFF88-1891-BB81-E6D1-61A119F3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3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F3BA6-5DF5-A216-A959-2FAD03D3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A0C5E1-539D-595A-5005-B8CA66723B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0196-5D51-0ECA-F2BC-6A51F96F5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B8662-26F5-FAC2-8D0B-0E90F1E6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4A4A1-72E4-771A-7CA6-ADDBC4A87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0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F90-227D-5BD3-73EC-022DA597C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4BDC-5AB5-6879-2FED-C711ED8E8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A392-7D16-1724-D475-067F2A3D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F9805-1D20-4431-36AE-2A0E4B04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D3106-2476-7369-D4CE-443B51FF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607E-22DF-5F70-0089-571DADF71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585E6-0698-0D01-85BF-4F091A4DE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6752B-463F-DA73-A742-3C7C152FD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0C493-19EE-3BB6-E91E-E49A59925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B54A-5E5F-7E06-BCD0-FD49F98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595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C6602-9140-200E-6FBA-34C3DB8F4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E62D-0787-915A-F19E-9DCF8A07E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5DBD2F-A166-8E9C-3204-57505FEA8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2EF0D-D4E3-E51D-5720-A2F467E6A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551F0-E27E-83A2-6C5C-50AA0096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8B62A-C06B-4190-6676-5BB74D7C7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7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86267-552C-4575-1BC3-AE9AF612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94755-40C8-35E3-CB38-F012CFFE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B862D-455A-AD57-CC79-D0A9597F4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E674F4-F082-D66F-EC17-099ECA68C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3D9EF6-D7D5-40E8-7E39-B2EDF1114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D614A-00F0-E645-AC4C-C90CDCE7D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3C83F6-2B19-BE05-45E2-A6143971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2EE89-7C47-C28C-7A78-AAB82C58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6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20553-BE79-2FBA-79BF-CEE6A047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CBE0AA-D43C-F841-1CED-80EDCF48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1A0DE-7933-7293-9F42-B1EA35A62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1E5DF-CF8D-4912-7A85-4CEA863A1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2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FBD8EA-8632-DB00-BDB1-F64695286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B064A-88F5-677F-527B-C1640E0F3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8BDA3-B435-5024-1E80-6446FBC7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7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EC3F-0CC8-DC8A-90AA-D1268BE40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0D44-0E74-D9A1-4744-F18F7BE4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3A64C-1897-1146-FCE2-5F32EA20D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248B8B-5EAF-BD4D-8757-389A0955F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202F6-A41C-F164-EAE3-8E69E0875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662E8-AE79-0172-16D4-B3057BAB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541-5194-37B9-CE93-970FF61C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671EED-F207-4ECC-6EE8-34B79C722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98C66-E54C-9E27-BEC3-16842835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BEB3B-C14F-E2DC-815D-D33570751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4668D-0518-F115-FFFB-469FD531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C0C7-5FC7-7E12-494D-1292DAFA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C9BA27-9BD6-D823-06AA-5DD767227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80465-4A7E-0C12-0F39-A369A781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83CD-B5D6-306E-4269-B16F9DD6C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A010E-CEA3-431A-8F9B-CC0A301E1235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7A9A0-DD9E-572A-DC2D-6EE01E2056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B2D96-3294-3EE9-C71A-F033C08A35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3FB70-7CAE-4F9E-B2C8-D93CA9E3DB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4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99;p25">
            <a:extLst>
              <a:ext uri="{FF2B5EF4-FFF2-40B4-BE49-F238E27FC236}">
                <a16:creationId xmlns:a16="http://schemas.microsoft.com/office/drawing/2014/main" id="{A2441BDB-75DF-CFE5-7776-6BB81BD4935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01850" y="1379300"/>
            <a:ext cx="8988300" cy="115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Prioritizing Themes</a:t>
            </a:r>
          </a:p>
        </p:txBody>
      </p:sp>
    </p:spTree>
    <p:extLst>
      <p:ext uri="{BB962C8B-B14F-4D97-AF65-F5344CB8AC3E}">
        <p14:creationId xmlns:p14="http://schemas.microsoft.com/office/powerpoint/2010/main" val="1750217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Estimating -&gt; Planning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1"/>
            <a:ext cx="11776597" cy="542429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Clr>
                <a:schemeClr val="tx1"/>
              </a:buClr>
              <a:buSzPct val="1500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How to do the prioritizing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responsibility for prioritizing is shared among the whole team, but the effort is led by the product owner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[Problem] it is generally difficult to estimate the value of small units of functionality, such as a single user story (why?)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Solution: To get around this, individual user stories or features are aggregated into themes.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themes for the </a:t>
            </a:r>
            <a:r>
              <a:rPr lang="en-US" sz="1400" dirty="0" err="1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SwimStats</a:t>
            </a: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website: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Keep track of all personal records and let swimmers view them.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Allow coaches to assign swimmers to events optimally and predict the team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score of a meet.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Allow coaches to enter practice activities and track practice distances swum.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Integrate with popular handheld computers for use at the pool.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Import and export data.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◆ Allow officials to track event results and score a meet.</a:t>
            </a: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410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Estimating -&gt; Planning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of these themes has tangible value to the users of the software. -&gt; There is more to prioritizing, however, than simply considering the monetary return from each new set of features.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 factors that must be considered when prioritizing the development of new capabilities: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financial value of having the features. [value]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cost of developing (and perhaps supporting) the new features. [cost]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amount and significance of learning and new knowledge created by developing the features. [new knowledge]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amount of risk removed by developing the features. [risk]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Common: most projects are undertaken either to save or to make money (Not good) -&gt; to prioritize optimally, we need considering four factors.</a:t>
            </a:r>
          </a:p>
          <a:p>
            <a:pPr algn="l">
              <a:lnSpc>
                <a:spcPct val="100000"/>
              </a:lnSpc>
              <a:buSzPts val="1800"/>
            </a:pP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470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;p26">
            <a:extLst>
              <a:ext uri="{FF2B5EF4-FFF2-40B4-BE49-F238E27FC236}">
                <a16:creationId xmlns:a16="http://schemas.microsoft.com/office/drawing/2014/main" id="{FB2E35A9-F238-C52F-A7EE-337E92C5BCDD}"/>
              </a:ext>
            </a:extLst>
          </p:cNvPr>
          <p:cNvSpPr txBox="1">
            <a:spLocks/>
          </p:cNvSpPr>
          <p:nvPr/>
        </p:nvSpPr>
        <p:spPr>
          <a:xfrm>
            <a:off x="310896" y="173736"/>
            <a:ext cx="7968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</a:p>
        </p:txBody>
      </p:sp>
      <p:sp>
        <p:nvSpPr>
          <p:cNvPr id="5" name="Google Shape;347;p39">
            <a:extLst>
              <a:ext uri="{FF2B5EF4-FFF2-40B4-BE49-F238E27FC236}">
                <a16:creationId xmlns:a16="http://schemas.microsoft.com/office/drawing/2014/main" id="{12B362D5-6F90-1150-13CE-A1F0F8C22742}"/>
              </a:ext>
            </a:extLst>
          </p:cNvPr>
          <p:cNvSpPr txBox="1">
            <a:spLocks/>
          </p:cNvSpPr>
          <p:nvPr/>
        </p:nvSpPr>
        <p:spPr>
          <a:xfrm>
            <a:off x="241231" y="932960"/>
            <a:ext cx="11776597" cy="59250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Each of these themes has tangible value to the users of the software. -&gt; There is more to prioritizing, however, than simply considering the monetary return from each new set of features.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Four factors that must be considered when prioritizing the development of new capabilities: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The financial value of having the features. [value]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The cost of developing (and perhaps supporting) the new features. [cost]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The amount and significance of learning and new knowledge created by developing the features. [new knowledge]</a:t>
            </a: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The amount of risk removed by developing the features. [risk]</a:t>
            </a:r>
          </a:p>
          <a:p>
            <a:pPr algn="l">
              <a:lnSpc>
                <a:spcPct val="100000"/>
              </a:lnSpc>
              <a:buSzPts val="1800"/>
            </a:pPr>
            <a:endParaRPr lang="en-US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>
              <a:lnSpc>
                <a:spcPct val="100000"/>
              </a:lnSpc>
              <a:buSzPts val="1800"/>
            </a:pPr>
            <a:r>
              <a:rPr lang="en-US" sz="1400" dirty="0">
                <a:solidFill>
                  <a:schemeClr val="dk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Common: most projects are undertaken either to save or to make money (Not good) -&gt; to prioritize optimally, we need considering four factors.</a:t>
            </a:r>
          </a:p>
          <a:p>
            <a:pPr algn="l">
              <a:lnSpc>
                <a:spcPct val="100000"/>
              </a:lnSpc>
              <a:buSzPts val="1800"/>
            </a:pPr>
            <a:endParaRPr lang="en" sz="1400" dirty="0">
              <a:solidFill>
                <a:schemeClr val="dk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5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451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Office Theme</vt:lpstr>
      <vt:lpstr>Prioritizing Themes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Prioritizing Themes</dc:title>
  <dc:creator>Sei You</dc:creator>
  <cp:lastModifiedBy>Sei You</cp:lastModifiedBy>
  <cp:revision>15</cp:revision>
  <dcterms:created xsi:type="dcterms:W3CDTF">2023-09-10T14:07:54Z</dcterms:created>
  <dcterms:modified xsi:type="dcterms:W3CDTF">2023-09-10T15:30:55Z</dcterms:modified>
</cp:coreProperties>
</file>