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6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12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01B27662-BD40-44DC-99F5-516479EF1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03D3F3CB-F0EE-4573-876B-6F76CC77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67534"/>
            <a:ext cx="12192000" cy="2390466"/>
          </a:xfrm>
          <a:custGeom>
            <a:avLst/>
            <a:gdLst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975769 w 12192000"/>
              <a:gd name="connsiteY25" fmla="*/ 358875 h 2390466"/>
              <a:gd name="connsiteX26" fmla="*/ 6340771 w 12192000"/>
              <a:gd name="connsiteY26" fmla="*/ 358875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406041 w 12192000"/>
              <a:gd name="connsiteY29" fmla="*/ 496082 h 2390466"/>
              <a:gd name="connsiteX30" fmla="*/ 6548466 w 12192000"/>
              <a:gd name="connsiteY30" fmla="*/ 466618 h 2390466"/>
              <a:gd name="connsiteX31" fmla="*/ 6673201 w 12192000"/>
              <a:gd name="connsiteY31" fmla="*/ 450192 h 2390466"/>
              <a:gd name="connsiteX32" fmla="*/ 6686986 w 12192000"/>
              <a:gd name="connsiteY32" fmla="*/ 449182 h 2390466"/>
              <a:gd name="connsiteX33" fmla="*/ 6738693 w 12192000"/>
              <a:gd name="connsiteY33" fmla="*/ 453246 h 2390466"/>
              <a:gd name="connsiteX34" fmla="*/ 6970467 w 12192000"/>
              <a:gd name="connsiteY34" fmla="*/ 419633 h 2390466"/>
              <a:gd name="connsiteX35" fmla="*/ 7042198 w 12192000"/>
              <a:gd name="connsiteY35" fmla="*/ 421879 h 2390466"/>
              <a:gd name="connsiteX36" fmla="*/ 7077073 w 12192000"/>
              <a:gd name="connsiteY36" fmla="*/ 418698 h 2390466"/>
              <a:gd name="connsiteX37" fmla="*/ 7083030 w 12192000"/>
              <a:gd name="connsiteY37" fmla="*/ 418582 h 2390466"/>
              <a:gd name="connsiteX38" fmla="*/ 7124039 w 12192000"/>
              <a:gd name="connsiteY38" fmla="*/ 420736 h 2390466"/>
              <a:gd name="connsiteX39" fmla="*/ 7184925 w 12192000"/>
              <a:gd name="connsiteY39" fmla="*/ 428516 h 2390466"/>
              <a:gd name="connsiteX40" fmla="*/ 7247913 w 12192000"/>
              <a:gd name="connsiteY40" fmla="*/ 444836 h 2390466"/>
              <a:gd name="connsiteX41" fmla="*/ 7284338 w 12192000"/>
              <a:gd name="connsiteY41" fmla="*/ 451699 h 2390466"/>
              <a:gd name="connsiteX42" fmla="*/ 7309614 w 12192000"/>
              <a:gd name="connsiteY42" fmla="*/ 459228 h 2390466"/>
              <a:gd name="connsiteX43" fmla="*/ 7380560 w 12192000"/>
              <a:gd name="connsiteY43" fmla="*/ 464765 h 2390466"/>
              <a:gd name="connsiteX44" fmla="*/ 7500925 w 12192000"/>
              <a:gd name="connsiteY44" fmla="*/ 468250 h 2390466"/>
              <a:gd name="connsiteX45" fmla="*/ 7551687 w 12192000"/>
              <a:gd name="connsiteY45" fmla="*/ 486478 h 2390466"/>
              <a:gd name="connsiteX46" fmla="*/ 7655497 w 12192000"/>
              <a:gd name="connsiteY46" fmla="*/ 485382 h 2390466"/>
              <a:gd name="connsiteX47" fmla="*/ 7678276 w 12192000"/>
              <a:gd name="connsiteY47" fmla="*/ 478273 h 2390466"/>
              <a:gd name="connsiteX48" fmla="*/ 7732190 w 12192000"/>
              <a:gd name="connsiteY48" fmla="*/ 471988 h 2390466"/>
              <a:gd name="connsiteX49" fmla="*/ 7812936 w 12192000"/>
              <a:gd name="connsiteY49" fmla="*/ 451403 h 2390466"/>
              <a:gd name="connsiteX50" fmla="*/ 7901019 w 12192000"/>
              <a:gd name="connsiteY50" fmla="*/ 427394 h 2390466"/>
              <a:gd name="connsiteX51" fmla="*/ 7953628 w 12192000"/>
              <a:gd name="connsiteY51" fmla="*/ 414800 h 2390466"/>
              <a:gd name="connsiteX52" fmla="*/ 7959483 w 12192000"/>
              <a:gd name="connsiteY52" fmla="*/ 413640 h 2390466"/>
              <a:gd name="connsiteX53" fmla="*/ 8000268 w 12192000"/>
              <a:gd name="connsiteY53" fmla="*/ 408559 h 2390466"/>
              <a:gd name="connsiteX54" fmla="*/ 8126468 w 12192000"/>
              <a:gd name="connsiteY54" fmla="*/ 410535 h 2390466"/>
              <a:gd name="connsiteX55" fmla="*/ 8163540 w 12192000"/>
              <a:gd name="connsiteY55" fmla="*/ 410897 h 2390466"/>
              <a:gd name="connsiteX56" fmla="*/ 8189733 w 12192000"/>
              <a:gd name="connsiteY56" fmla="*/ 413869 h 2390466"/>
              <a:gd name="connsiteX57" fmla="*/ 8260604 w 12192000"/>
              <a:gd name="connsiteY57" fmla="*/ 406866 h 2390466"/>
              <a:gd name="connsiteX58" fmla="*/ 8379838 w 12192000"/>
              <a:gd name="connsiteY58" fmla="*/ 389167 h 2390466"/>
              <a:gd name="connsiteX59" fmla="*/ 8433895 w 12192000"/>
              <a:gd name="connsiteY59" fmla="*/ 393057 h 2390466"/>
              <a:gd name="connsiteX60" fmla="*/ 8624741 w 12192000"/>
              <a:gd name="connsiteY60" fmla="*/ 369980 h 2390466"/>
              <a:gd name="connsiteX61" fmla="*/ 8786230 w 12192000"/>
              <a:gd name="connsiteY61" fmla="*/ 358126 h 2390466"/>
              <a:gd name="connsiteX62" fmla="*/ 8911903 w 12192000"/>
              <a:gd name="connsiteY62" fmla="*/ 342099 h 2390466"/>
              <a:gd name="connsiteX63" fmla="*/ 9182090 w 12192000"/>
              <a:gd name="connsiteY63" fmla="*/ 301277 h 2390466"/>
              <a:gd name="connsiteX64" fmla="*/ 9196066 w 12192000"/>
              <a:gd name="connsiteY64" fmla="*/ 291440 h 2390466"/>
              <a:gd name="connsiteX65" fmla="*/ 9249142 w 12192000"/>
              <a:gd name="connsiteY65" fmla="*/ 276200 h 2390466"/>
              <a:gd name="connsiteX66" fmla="*/ 9316564 w 12192000"/>
              <a:gd name="connsiteY66" fmla="*/ 259543 h 2390466"/>
              <a:gd name="connsiteX67" fmla="*/ 9317108 w 12192000"/>
              <a:gd name="connsiteY67" fmla="*/ 260495 h 2390466"/>
              <a:gd name="connsiteX68" fmla="*/ 9348338 w 12192000"/>
              <a:gd name="connsiteY68" fmla="*/ 264323 h 2390466"/>
              <a:gd name="connsiteX69" fmla="*/ 9473084 w 12192000"/>
              <a:gd name="connsiteY69" fmla="*/ 266063 h 2390466"/>
              <a:gd name="connsiteX70" fmla="*/ 9478478 w 12192000"/>
              <a:gd name="connsiteY70" fmla="*/ 266804 h 2390466"/>
              <a:gd name="connsiteX71" fmla="*/ 9715853 w 12192000"/>
              <a:gd name="connsiteY71" fmla="*/ 258126 h 2390466"/>
              <a:gd name="connsiteX72" fmla="*/ 9818432 w 12192000"/>
              <a:gd name="connsiteY72" fmla="*/ 252883 h 2390466"/>
              <a:gd name="connsiteX73" fmla="*/ 9904781 w 12192000"/>
              <a:gd name="connsiteY73" fmla="*/ 257651 h 2390466"/>
              <a:gd name="connsiteX74" fmla="*/ 10027169 w 12192000"/>
              <a:gd name="connsiteY74" fmla="*/ 245494 h 2390466"/>
              <a:gd name="connsiteX75" fmla="*/ 10133939 w 12192000"/>
              <a:gd name="connsiteY75" fmla="*/ 205160 h 2390466"/>
              <a:gd name="connsiteX76" fmla="*/ 10149756 w 12192000"/>
              <a:gd name="connsiteY76" fmla="*/ 197031 h 2390466"/>
              <a:gd name="connsiteX77" fmla="*/ 10314272 w 12192000"/>
              <a:gd name="connsiteY77" fmla="*/ 148538 h 2390466"/>
              <a:gd name="connsiteX78" fmla="*/ 10432944 w 12192000"/>
              <a:gd name="connsiteY78" fmla="*/ 122284 h 2390466"/>
              <a:gd name="connsiteX79" fmla="*/ 10554052 w 12192000"/>
              <a:gd name="connsiteY79" fmla="*/ 72143 h 2390466"/>
              <a:gd name="connsiteX80" fmla="*/ 10757451 w 12192000"/>
              <a:gd name="connsiteY80" fmla="*/ 6065 h 2390466"/>
              <a:gd name="connsiteX81" fmla="*/ 10801045 w 12192000"/>
              <a:gd name="connsiteY81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6340771 w 12192000"/>
              <a:gd name="connsiteY26" fmla="*/ 358875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406041 w 12192000"/>
              <a:gd name="connsiteY29" fmla="*/ 496082 h 2390466"/>
              <a:gd name="connsiteX30" fmla="*/ 6548466 w 12192000"/>
              <a:gd name="connsiteY30" fmla="*/ 466618 h 2390466"/>
              <a:gd name="connsiteX31" fmla="*/ 6673201 w 12192000"/>
              <a:gd name="connsiteY31" fmla="*/ 450192 h 2390466"/>
              <a:gd name="connsiteX32" fmla="*/ 6686986 w 12192000"/>
              <a:gd name="connsiteY32" fmla="*/ 449182 h 2390466"/>
              <a:gd name="connsiteX33" fmla="*/ 6738693 w 12192000"/>
              <a:gd name="connsiteY33" fmla="*/ 453246 h 2390466"/>
              <a:gd name="connsiteX34" fmla="*/ 6970467 w 12192000"/>
              <a:gd name="connsiteY34" fmla="*/ 419633 h 2390466"/>
              <a:gd name="connsiteX35" fmla="*/ 7042198 w 12192000"/>
              <a:gd name="connsiteY35" fmla="*/ 421879 h 2390466"/>
              <a:gd name="connsiteX36" fmla="*/ 7077073 w 12192000"/>
              <a:gd name="connsiteY36" fmla="*/ 418698 h 2390466"/>
              <a:gd name="connsiteX37" fmla="*/ 7083030 w 12192000"/>
              <a:gd name="connsiteY37" fmla="*/ 418582 h 2390466"/>
              <a:gd name="connsiteX38" fmla="*/ 7124039 w 12192000"/>
              <a:gd name="connsiteY38" fmla="*/ 420736 h 2390466"/>
              <a:gd name="connsiteX39" fmla="*/ 7184925 w 12192000"/>
              <a:gd name="connsiteY39" fmla="*/ 428516 h 2390466"/>
              <a:gd name="connsiteX40" fmla="*/ 7247913 w 12192000"/>
              <a:gd name="connsiteY40" fmla="*/ 444836 h 2390466"/>
              <a:gd name="connsiteX41" fmla="*/ 7284338 w 12192000"/>
              <a:gd name="connsiteY41" fmla="*/ 451699 h 2390466"/>
              <a:gd name="connsiteX42" fmla="*/ 7309614 w 12192000"/>
              <a:gd name="connsiteY42" fmla="*/ 459228 h 2390466"/>
              <a:gd name="connsiteX43" fmla="*/ 7380560 w 12192000"/>
              <a:gd name="connsiteY43" fmla="*/ 464765 h 2390466"/>
              <a:gd name="connsiteX44" fmla="*/ 7500925 w 12192000"/>
              <a:gd name="connsiteY44" fmla="*/ 468250 h 2390466"/>
              <a:gd name="connsiteX45" fmla="*/ 7551687 w 12192000"/>
              <a:gd name="connsiteY45" fmla="*/ 486478 h 2390466"/>
              <a:gd name="connsiteX46" fmla="*/ 7655497 w 12192000"/>
              <a:gd name="connsiteY46" fmla="*/ 485382 h 2390466"/>
              <a:gd name="connsiteX47" fmla="*/ 7678276 w 12192000"/>
              <a:gd name="connsiteY47" fmla="*/ 478273 h 2390466"/>
              <a:gd name="connsiteX48" fmla="*/ 7732190 w 12192000"/>
              <a:gd name="connsiteY48" fmla="*/ 471988 h 2390466"/>
              <a:gd name="connsiteX49" fmla="*/ 7812936 w 12192000"/>
              <a:gd name="connsiteY49" fmla="*/ 451403 h 2390466"/>
              <a:gd name="connsiteX50" fmla="*/ 7901019 w 12192000"/>
              <a:gd name="connsiteY50" fmla="*/ 427394 h 2390466"/>
              <a:gd name="connsiteX51" fmla="*/ 7953628 w 12192000"/>
              <a:gd name="connsiteY51" fmla="*/ 414800 h 2390466"/>
              <a:gd name="connsiteX52" fmla="*/ 7959483 w 12192000"/>
              <a:gd name="connsiteY52" fmla="*/ 413640 h 2390466"/>
              <a:gd name="connsiteX53" fmla="*/ 8000268 w 12192000"/>
              <a:gd name="connsiteY53" fmla="*/ 408559 h 2390466"/>
              <a:gd name="connsiteX54" fmla="*/ 8126468 w 12192000"/>
              <a:gd name="connsiteY54" fmla="*/ 410535 h 2390466"/>
              <a:gd name="connsiteX55" fmla="*/ 8163540 w 12192000"/>
              <a:gd name="connsiteY55" fmla="*/ 410897 h 2390466"/>
              <a:gd name="connsiteX56" fmla="*/ 8189733 w 12192000"/>
              <a:gd name="connsiteY56" fmla="*/ 413869 h 2390466"/>
              <a:gd name="connsiteX57" fmla="*/ 8260604 w 12192000"/>
              <a:gd name="connsiteY57" fmla="*/ 406866 h 2390466"/>
              <a:gd name="connsiteX58" fmla="*/ 8379838 w 12192000"/>
              <a:gd name="connsiteY58" fmla="*/ 389167 h 2390466"/>
              <a:gd name="connsiteX59" fmla="*/ 8433895 w 12192000"/>
              <a:gd name="connsiteY59" fmla="*/ 393057 h 2390466"/>
              <a:gd name="connsiteX60" fmla="*/ 8624741 w 12192000"/>
              <a:gd name="connsiteY60" fmla="*/ 369980 h 2390466"/>
              <a:gd name="connsiteX61" fmla="*/ 8786230 w 12192000"/>
              <a:gd name="connsiteY61" fmla="*/ 358126 h 2390466"/>
              <a:gd name="connsiteX62" fmla="*/ 8911903 w 12192000"/>
              <a:gd name="connsiteY62" fmla="*/ 342099 h 2390466"/>
              <a:gd name="connsiteX63" fmla="*/ 9182090 w 12192000"/>
              <a:gd name="connsiteY63" fmla="*/ 301277 h 2390466"/>
              <a:gd name="connsiteX64" fmla="*/ 9196066 w 12192000"/>
              <a:gd name="connsiteY64" fmla="*/ 291440 h 2390466"/>
              <a:gd name="connsiteX65" fmla="*/ 9249142 w 12192000"/>
              <a:gd name="connsiteY65" fmla="*/ 276200 h 2390466"/>
              <a:gd name="connsiteX66" fmla="*/ 9316564 w 12192000"/>
              <a:gd name="connsiteY66" fmla="*/ 259543 h 2390466"/>
              <a:gd name="connsiteX67" fmla="*/ 9317108 w 12192000"/>
              <a:gd name="connsiteY67" fmla="*/ 260495 h 2390466"/>
              <a:gd name="connsiteX68" fmla="*/ 9348338 w 12192000"/>
              <a:gd name="connsiteY68" fmla="*/ 264323 h 2390466"/>
              <a:gd name="connsiteX69" fmla="*/ 9473084 w 12192000"/>
              <a:gd name="connsiteY69" fmla="*/ 266063 h 2390466"/>
              <a:gd name="connsiteX70" fmla="*/ 9478478 w 12192000"/>
              <a:gd name="connsiteY70" fmla="*/ 266804 h 2390466"/>
              <a:gd name="connsiteX71" fmla="*/ 9715853 w 12192000"/>
              <a:gd name="connsiteY71" fmla="*/ 258126 h 2390466"/>
              <a:gd name="connsiteX72" fmla="*/ 9818432 w 12192000"/>
              <a:gd name="connsiteY72" fmla="*/ 252883 h 2390466"/>
              <a:gd name="connsiteX73" fmla="*/ 9904781 w 12192000"/>
              <a:gd name="connsiteY73" fmla="*/ 257651 h 2390466"/>
              <a:gd name="connsiteX74" fmla="*/ 10027169 w 12192000"/>
              <a:gd name="connsiteY74" fmla="*/ 245494 h 2390466"/>
              <a:gd name="connsiteX75" fmla="*/ 10133939 w 12192000"/>
              <a:gd name="connsiteY75" fmla="*/ 205160 h 2390466"/>
              <a:gd name="connsiteX76" fmla="*/ 10149756 w 12192000"/>
              <a:gd name="connsiteY76" fmla="*/ 197031 h 2390466"/>
              <a:gd name="connsiteX77" fmla="*/ 10314272 w 12192000"/>
              <a:gd name="connsiteY77" fmla="*/ 148538 h 2390466"/>
              <a:gd name="connsiteX78" fmla="*/ 10432944 w 12192000"/>
              <a:gd name="connsiteY78" fmla="*/ 122284 h 2390466"/>
              <a:gd name="connsiteX79" fmla="*/ 10554052 w 12192000"/>
              <a:gd name="connsiteY79" fmla="*/ 72143 h 2390466"/>
              <a:gd name="connsiteX80" fmla="*/ 10757451 w 12192000"/>
              <a:gd name="connsiteY80" fmla="*/ 6065 h 2390466"/>
              <a:gd name="connsiteX81" fmla="*/ 10801045 w 12192000"/>
              <a:gd name="connsiteY81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406041 w 12192000"/>
              <a:gd name="connsiteY29" fmla="*/ 496082 h 2390466"/>
              <a:gd name="connsiteX30" fmla="*/ 6548466 w 12192000"/>
              <a:gd name="connsiteY30" fmla="*/ 466618 h 2390466"/>
              <a:gd name="connsiteX31" fmla="*/ 6673201 w 12192000"/>
              <a:gd name="connsiteY31" fmla="*/ 450192 h 2390466"/>
              <a:gd name="connsiteX32" fmla="*/ 6686986 w 12192000"/>
              <a:gd name="connsiteY32" fmla="*/ 449182 h 2390466"/>
              <a:gd name="connsiteX33" fmla="*/ 6738693 w 12192000"/>
              <a:gd name="connsiteY33" fmla="*/ 453246 h 2390466"/>
              <a:gd name="connsiteX34" fmla="*/ 6970467 w 12192000"/>
              <a:gd name="connsiteY34" fmla="*/ 419633 h 2390466"/>
              <a:gd name="connsiteX35" fmla="*/ 7042198 w 12192000"/>
              <a:gd name="connsiteY35" fmla="*/ 421879 h 2390466"/>
              <a:gd name="connsiteX36" fmla="*/ 7077073 w 12192000"/>
              <a:gd name="connsiteY36" fmla="*/ 418698 h 2390466"/>
              <a:gd name="connsiteX37" fmla="*/ 7083030 w 12192000"/>
              <a:gd name="connsiteY37" fmla="*/ 418582 h 2390466"/>
              <a:gd name="connsiteX38" fmla="*/ 7124039 w 12192000"/>
              <a:gd name="connsiteY38" fmla="*/ 420736 h 2390466"/>
              <a:gd name="connsiteX39" fmla="*/ 7184925 w 12192000"/>
              <a:gd name="connsiteY39" fmla="*/ 428516 h 2390466"/>
              <a:gd name="connsiteX40" fmla="*/ 7247913 w 12192000"/>
              <a:gd name="connsiteY40" fmla="*/ 444836 h 2390466"/>
              <a:gd name="connsiteX41" fmla="*/ 7284338 w 12192000"/>
              <a:gd name="connsiteY41" fmla="*/ 451699 h 2390466"/>
              <a:gd name="connsiteX42" fmla="*/ 7309614 w 12192000"/>
              <a:gd name="connsiteY42" fmla="*/ 459228 h 2390466"/>
              <a:gd name="connsiteX43" fmla="*/ 7380560 w 12192000"/>
              <a:gd name="connsiteY43" fmla="*/ 464765 h 2390466"/>
              <a:gd name="connsiteX44" fmla="*/ 7500925 w 12192000"/>
              <a:gd name="connsiteY44" fmla="*/ 468250 h 2390466"/>
              <a:gd name="connsiteX45" fmla="*/ 7551687 w 12192000"/>
              <a:gd name="connsiteY45" fmla="*/ 486478 h 2390466"/>
              <a:gd name="connsiteX46" fmla="*/ 7655497 w 12192000"/>
              <a:gd name="connsiteY46" fmla="*/ 485382 h 2390466"/>
              <a:gd name="connsiteX47" fmla="*/ 7678276 w 12192000"/>
              <a:gd name="connsiteY47" fmla="*/ 478273 h 2390466"/>
              <a:gd name="connsiteX48" fmla="*/ 7732190 w 12192000"/>
              <a:gd name="connsiteY48" fmla="*/ 471988 h 2390466"/>
              <a:gd name="connsiteX49" fmla="*/ 7812936 w 12192000"/>
              <a:gd name="connsiteY49" fmla="*/ 451403 h 2390466"/>
              <a:gd name="connsiteX50" fmla="*/ 7901019 w 12192000"/>
              <a:gd name="connsiteY50" fmla="*/ 427394 h 2390466"/>
              <a:gd name="connsiteX51" fmla="*/ 7953628 w 12192000"/>
              <a:gd name="connsiteY51" fmla="*/ 414800 h 2390466"/>
              <a:gd name="connsiteX52" fmla="*/ 7959483 w 12192000"/>
              <a:gd name="connsiteY52" fmla="*/ 413640 h 2390466"/>
              <a:gd name="connsiteX53" fmla="*/ 8000268 w 12192000"/>
              <a:gd name="connsiteY53" fmla="*/ 408559 h 2390466"/>
              <a:gd name="connsiteX54" fmla="*/ 8126468 w 12192000"/>
              <a:gd name="connsiteY54" fmla="*/ 410535 h 2390466"/>
              <a:gd name="connsiteX55" fmla="*/ 8163540 w 12192000"/>
              <a:gd name="connsiteY55" fmla="*/ 410897 h 2390466"/>
              <a:gd name="connsiteX56" fmla="*/ 8189733 w 12192000"/>
              <a:gd name="connsiteY56" fmla="*/ 413869 h 2390466"/>
              <a:gd name="connsiteX57" fmla="*/ 8260604 w 12192000"/>
              <a:gd name="connsiteY57" fmla="*/ 406866 h 2390466"/>
              <a:gd name="connsiteX58" fmla="*/ 8379838 w 12192000"/>
              <a:gd name="connsiteY58" fmla="*/ 389167 h 2390466"/>
              <a:gd name="connsiteX59" fmla="*/ 8433895 w 12192000"/>
              <a:gd name="connsiteY59" fmla="*/ 393057 h 2390466"/>
              <a:gd name="connsiteX60" fmla="*/ 8624741 w 12192000"/>
              <a:gd name="connsiteY60" fmla="*/ 369980 h 2390466"/>
              <a:gd name="connsiteX61" fmla="*/ 8786230 w 12192000"/>
              <a:gd name="connsiteY61" fmla="*/ 358126 h 2390466"/>
              <a:gd name="connsiteX62" fmla="*/ 8911903 w 12192000"/>
              <a:gd name="connsiteY62" fmla="*/ 342099 h 2390466"/>
              <a:gd name="connsiteX63" fmla="*/ 9182090 w 12192000"/>
              <a:gd name="connsiteY63" fmla="*/ 301277 h 2390466"/>
              <a:gd name="connsiteX64" fmla="*/ 9196066 w 12192000"/>
              <a:gd name="connsiteY64" fmla="*/ 291440 h 2390466"/>
              <a:gd name="connsiteX65" fmla="*/ 9249142 w 12192000"/>
              <a:gd name="connsiteY65" fmla="*/ 276200 h 2390466"/>
              <a:gd name="connsiteX66" fmla="*/ 9316564 w 12192000"/>
              <a:gd name="connsiteY66" fmla="*/ 259543 h 2390466"/>
              <a:gd name="connsiteX67" fmla="*/ 9317108 w 12192000"/>
              <a:gd name="connsiteY67" fmla="*/ 260495 h 2390466"/>
              <a:gd name="connsiteX68" fmla="*/ 9348338 w 12192000"/>
              <a:gd name="connsiteY68" fmla="*/ 264323 h 2390466"/>
              <a:gd name="connsiteX69" fmla="*/ 9473084 w 12192000"/>
              <a:gd name="connsiteY69" fmla="*/ 266063 h 2390466"/>
              <a:gd name="connsiteX70" fmla="*/ 9478478 w 12192000"/>
              <a:gd name="connsiteY70" fmla="*/ 266804 h 2390466"/>
              <a:gd name="connsiteX71" fmla="*/ 9715853 w 12192000"/>
              <a:gd name="connsiteY71" fmla="*/ 258126 h 2390466"/>
              <a:gd name="connsiteX72" fmla="*/ 9818432 w 12192000"/>
              <a:gd name="connsiteY72" fmla="*/ 252883 h 2390466"/>
              <a:gd name="connsiteX73" fmla="*/ 9904781 w 12192000"/>
              <a:gd name="connsiteY73" fmla="*/ 257651 h 2390466"/>
              <a:gd name="connsiteX74" fmla="*/ 10027169 w 12192000"/>
              <a:gd name="connsiteY74" fmla="*/ 245494 h 2390466"/>
              <a:gd name="connsiteX75" fmla="*/ 10133939 w 12192000"/>
              <a:gd name="connsiteY75" fmla="*/ 205160 h 2390466"/>
              <a:gd name="connsiteX76" fmla="*/ 10149756 w 12192000"/>
              <a:gd name="connsiteY76" fmla="*/ 197031 h 2390466"/>
              <a:gd name="connsiteX77" fmla="*/ 10314272 w 12192000"/>
              <a:gd name="connsiteY77" fmla="*/ 148538 h 2390466"/>
              <a:gd name="connsiteX78" fmla="*/ 10432944 w 12192000"/>
              <a:gd name="connsiteY78" fmla="*/ 122284 h 2390466"/>
              <a:gd name="connsiteX79" fmla="*/ 10554052 w 12192000"/>
              <a:gd name="connsiteY79" fmla="*/ 72143 h 2390466"/>
              <a:gd name="connsiteX80" fmla="*/ 10757451 w 12192000"/>
              <a:gd name="connsiteY80" fmla="*/ 6065 h 2390466"/>
              <a:gd name="connsiteX81" fmla="*/ 10801045 w 12192000"/>
              <a:gd name="connsiteY81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284338 w 12192000"/>
              <a:gd name="connsiteY40" fmla="*/ 451699 h 2390466"/>
              <a:gd name="connsiteX41" fmla="*/ 7309614 w 12192000"/>
              <a:gd name="connsiteY41" fmla="*/ 459228 h 2390466"/>
              <a:gd name="connsiteX42" fmla="*/ 7380560 w 12192000"/>
              <a:gd name="connsiteY42" fmla="*/ 464765 h 2390466"/>
              <a:gd name="connsiteX43" fmla="*/ 7500925 w 12192000"/>
              <a:gd name="connsiteY43" fmla="*/ 468250 h 2390466"/>
              <a:gd name="connsiteX44" fmla="*/ 7551687 w 12192000"/>
              <a:gd name="connsiteY44" fmla="*/ 486478 h 2390466"/>
              <a:gd name="connsiteX45" fmla="*/ 7655497 w 12192000"/>
              <a:gd name="connsiteY45" fmla="*/ 485382 h 2390466"/>
              <a:gd name="connsiteX46" fmla="*/ 7678276 w 12192000"/>
              <a:gd name="connsiteY46" fmla="*/ 478273 h 2390466"/>
              <a:gd name="connsiteX47" fmla="*/ 7732190 w 12192000"/>
              <a:gd name="connsiteY47" fmla="*/ 471988 h 2390466"/>
              <a:gd name="connsiteX48" fmla="*/ 7812936 w 12192000"/>
              <a:gd name="connsiteY48" fmla="*/ 451403 h 2390466"/>
              <a:gd name="connsiteX49" fmla="*/ 7901019 w 12192000"/>
              <a:gd name="connsiteY49" fmla="*/ 427394 h 2390466"/>
              <a:gd name="connsiteX50" fmla="*/ 7953628 w 12192000"/>
              <a:gd name="connsiteY50" fmla="*/ 414800 h 2390466"/>
              <a:gd name="connsiteX51" fmla="*/ 7959483 w 12192000"/>
              <a:gd name="connsiteY51" fmla="*/ 413640 h 2390466"/>
              <a:gd name="connsiteX52" fmla="*/ 8000268 w 12192000"/>
              <a:gd name="connsiteY52" fmla="*/ 408559 h 2390466"/>
              <a:gd name="connsiteX53" fmla="*/ 8126468 w 12192000"/>
              <a:gd name="connsiteY53" fmla="*/ 410535 h 2390466"/>
              <a:gd name="connsiteX54" fmla="*/ 8163540 w 12192000"/>
              <a:gd name="connsiteY54" fmla="*/ 410897 h 2390466"/>
              <a:gd name="connsiteX55" fmla="*/ 8189733 w 12192000"/>
              <a:gd name="connsiteY55" fmla="*/ 413869 h 2390466"/>
              <a:gd name="connsiteX56" fmla="*/ 8260604 w 12192000"/>
              <a:gd name="connsiteY56" fmla="*/ 406866 h 2390466"/>
              <a:gd name="connsiteX57" fmla="*/ 8379838 w 12192000"/>
              <a:gd name="connsiteY57" fmla="*/ 389167 h 2390466"/>
              <a:gd name="connsiteX58" fmla="*/ 8433895 w 12192000"/>
              <a:gd name="connsiteY58" fmla="*/ 393057 h 2390466"/>
              <a:gd name="connsiteX59" fmla="*/ 8624741 w 12192000"/>
              <a:gd name="connsiteY59" fmla="*/ 369980 h 2390466"/>
              <a:gd name="connsiteX60" fmla="*/ 8786230 w 12192000"/>
              <a:gd name="connsiteY60" fmla="*/ 358126 h 2390466"/>
              <a:gd name="connsiteX61" fmla="*/ 8911903 w 12192000"/>
              <a:gd name="connsiteY61" fmla="*/ 342099 h 2390466"/>
              <a:gd name="connsiteX62" fmla="*/ 9182090 w 12192000"/>
              <a:gd name="connsiteY62" fmla="*/ 301277 h 2390466"/>
              <a:gd name="connsiteX63" fmla="*/ 9196066 w 12192000"/>
              <a:gd name="connsiteY63" fmla="*/ 291440 h 2390466"/>
              <a:gd name="connsiteX64" fmla="*/ 9249142 w 12192000"/>
              <a:gd name="connsiteY64" fmla="*/ 276200 h 2390466"/>
              <a:gd name="connsiteX65" fmla="*/ 9316564 w 12192000"/>
              <a:gd name="connsiteY65" fmla="*/ 259543 h 2390466"/>
              <a:gd name="connsiteX66" fmla="*/ 9317108 w 12192000"/>
              <a:gd name="connsiteY66" fmla="*/ 260495 h 2390466"/>
              <a:gd name="connsiteX67" fmla="*/ 9348338 w 12192000"/>
              <a:gd name="connsiteY67" fmla="*/ 264323 h 2390466"/>
              <a:gd name="connsiteX68" fmla="*/ 9473084 w 12192000"/>
              <a:gd name="connsiteY68" fmla="*/ 266063 h 2390466"/>
              <a:gd name="connsiteX69" fmla="*/ 9478478 w 12192000"/>
              <a:gd name="connsiteY69" fmla="*/ 266804 h 2390466"/>
              <a:gd name="connsiteX70" fmla="*/ 9715853 w 12192000"/>
              <a:gd name="connsiteY70" fmla="*/ 258126 h 2390466"/>
              <a:gd name="connsiteX71" fmla="*/ 9818432 w 12192000"/>
              <a:gd name="connsiteY71" fmla="*/ 252883 h 2390466"/>
              <a:gd name="connsiteX72" fmla="*/ 9904781 w 12192000"/>
              <a:gd name="connsiteY72" fmla="*/ 257651 h 2390466"/>
              <a:gd name="connsiteX73" fmla="*/ 10027169 w 12192000"/>
              <a:gd name="connsiteY73" fmla="*/ 245494 h 2390466"/>
              <a:gd name="connsiteX74" fmla="*/ 10133939 w 12192000"/>
              <a:gd name="connsiteY74" fmla="*/ 205160 h 2390466"/>
              <a:gd name="connsiteX75" fmla="*/ 10149756 w 12192000"/>
              <a:gd name="connsiteY75" fmla="*/ 197031 h 2390466"/>
              <a:gd name="connsiteX76" fmla="*/ 10314272 w 12192000"/>
              <a:gd name="connsiteY76" fmla="*/ 148538 h 2390466"/>
              <a:gd name="connsiteX77" fmla="*/ 10432944 w 12192000"/>
              <a:gd name="connsiteY77" fmla="*/ 122284 h 2390466"/>
              <a:gd name="connsiteX78" fmla="*/ 10554052 w 12192000"/>
              <a:gd name="connsiteY78" fmla="*/ 72143 h 2390466"/>
              <a:gd name="connsiteX79" fmla="*/ 10757451 w 12192000"/>
              <a:gd name="connsiteY79" fmla="*/ 6065 h 2390466"/>
              <a:gd name="connsiteX80" fmla="*/ 10801045 w 12192000"/>
              <a:gd name="connsiteY80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380560 w 12192000"/>
              <a:gd name="connsiteY41" fmla="*/ 464765 h 2390466"/>
              <a:gd name="connsiteX42" fmla="*/ 7500925 w 12192000"/>
              <a:gd name="connsiteY42" fmla="*/ 468250 h 2390466"/>
              <a:gd name="connsiteX43" fmla="*/ 7551687 w 12192000"/>
              <a:gd name="connsiteY43" fmla="*/ 486478 h 2390466"/>
              <a:gd name="connsiteX44" fmla="*/ 7655497 w 12192000"/>
              <a:gd name="connsiteY44" fmla="*/ 485382 h 2390466"/>
              <a:gd name="connsiteX45" fmla="*/ 7678276 w 12192000"/>
              <a:gd name="connsiteY45" fmla="*/ 478273 h 2390466"/>
              <a:gd name="connsiteX46" fmla="*/ 7732190 w 12192000"/>
              <a:gd name="connsiteY46" fmla="*/ 471988 h 2390466"/>
              <a:gd name="connsiteX47" fmla="*/ 7812936 w 12192000"/>
              <a:gd name="connsiteY47" fmla="*/ 451403 h 2390466"/>
              <a:gd name="connsiteX48" fmla="*/ 7901019 w 12192000"/>
              <a:gd name="connsiteY48" fmla="*/ 427394 h 2390466"/>
              <a:gd name="connsiteX49" fmla="*/ 7953628 w 12192000"/>
              <a:gd name="connsiteY49" fmla="*/ 414800 h 2390466"/>
              <a:gd name="connsiteX50" fmla="*/ 7959483 w 12192000"/>
              <a:gd name="connsiteY50" fmla="*/ 413640 h 2390466"/>
              <a:gd name="connsiteX51" fmla="*/ 8000268 w 12192000"/>
              <a:gd name="connsiteY51" fmla="*/ 408559 h 2390466"/>
              <a:gd name="connsiteX52" fmla="*/ 8126468 w 12192000"/>
              <a:gd name="connsiteY52" fmla="*/ 410535 h 2390466"/>
              <a:gd name="connsiteX53" fmla="*/ 8163540 w 12192000"/>
              <a:gd name="connsiteY53" fmla="*/ 410897 h 2390466"/>
              <a:gd name="connsiteX54" fmla="*/ 8189733 w 12192000"/>
              <a:gd name="connsiteY54" fmla="*/ 413869 h 2390466"/>
              <a:gd name="connsiteX55" fmla="*/ 8260604 w 12192000"/>
              <a:gd name="connsiteY55" fmla="*/ 406866 h 2390466"/>
              <a:gd name="connsiteX56" fmla="*/ 8379838 w 12192000"/>
              <a:gd name="connsiteY56" fmla="*/ 389167 h 2390466"/>
              <a:gd name="connsiteX57" fmla="*/ 8433895 w 12192000"/>
              <a:gd name="connsiteY57" fmla="*/ 393057 h 2390466"/>
              <a:gd name="connsiteX58" fmla="*/ 8624741 w 12192000"/>
              <a:gd name="connsiteY58" fmla="*/ 369980 h 2390466"/>
              <a:gd name="connsiteX59" fmla="*/ 8786230 w 12192000"/>
              <a:gd name="connsiteY59" fmla="*/ 358126 h 2390466"/>
              <a:gd name="connsiteX60" fmla="*/ 8911903 w 12192000"/>
              <a:gd name="connsiteY60" fmla="*/ 342099 h 2390466"/>
              <a:gd name="connsiteX61" fmla="*/ 9182090 w 12192000"/>
              <a:gd name="connsiteY61" fmla="*/ 301277 h 2390466"/>
              <a:gd name="connsiteX62" fmla="*/ 9196066 w 12192000"/>
              <a:gd name="connsiteY62" fmla="*/ 291440 h 2390466"/>
              <a:gd name="connsiteX63" fmla="*/ 9249142 w 12192000"/>
              <a:gd name="connsiteY63" fmla="*/ 276200 h 2390466"/>
              <a:gd name="connsiteX64" fmla="*/ 9316564 w 12192000"/>
              <a:gd name="connsiteY64" fmla="*/ 259543 h 2390466"/>
              <a:gd name="connsiteX65" fmla="*/ 9317108 w 12192000"/>
              <a:gd name="connsiteY65" fmla="*/ 260495 h 2390466"/>
              <a:gd name="connsiteX66" fmla="*/ 9348338 w 12192000"/>
              <a:gd name="connsiteY66" fmla="*/ 264323 h 2390466"/>
              <a:gd name="connsiteX67" fmla="*/ 9473084 w 12192000"/>
              <a:gd name="connsiteY67" fmla="*/ 266063 h 2390466"/>
              <a:gd name="connsiteX68" fmla="*/ 9478478 w 12192000"/>
              <a:gd name="connsiteY68" fmla="*/ 266804 h 2390466"/>
              <a:gd name="connsiteX69" fmla="*/ 9715853 w 12192000"/>
              <a:gd name="connsiteY69" fmla="*/ 258126 h 2390466"/>
              <a:gd name="connsiteX70" fmla="*/ 9818432 w 12192000"/>
              <a:gd name="connsiteY70" fmla="*/ 252883 h 2390466"/>
              <a:gd name="connsiteX71" fmla="*/ 9904781 w 12192000"/>
              <a:gd name="connsiteY71" fmla="*/ 257651 h 2390466"/>
              <a:gd name="connsiteX72" fmla="*/ 10027169 w 12192000"/>
              <a:gd name="connsiteY72" fmla="*/ 245494 h 2390466"/>
              <a:gd name="connsiteX73" fmla="*/ 10133939 w 12192000"/>
              <a:gd name="connsiteY73" fmla="*/ 205160 h 2390466"/>
              <a:gd name="connsiteX74" fmla="*/ 10149756 w 12192000"/>
              <a:gd name="connsiteY74" fmla="*/ 197031 h 2390466"/>
              <a:gd name="connsiteX75" fmla="*/ 10314272 w 12192000"/>
              <a:gd name="connsiteY75" fmla="*/ 148538 h 2390466"/>
              <a:gd name="connsiteX76" fmla="*/ 10432944 w 12192000"/>
              <a:gd name="connsiteY76" fmla="*/ 122284 h 2390466"/>
              <a:gd name="connsiteX77" fmla="*/ 10554052 w 12192000"/>
              <a:gd name="connsiteY77" fmla="*/ 72143 h 2390466"/>
              <a:gd name="connsiteX78" fmla="*/ 10757451 w 12192000"/>
              <a:gd name="connsiteY78" fmla="*/ 6065 h 2390466"/>
              <a:gd name="connsiteX79" fmla="*/ 10801045 w 12192000"/>
              <a:gd name="connsiteY79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812936 w 12192000"/>
              <a:gd name="connsiteY46" fmla="*/ 451403 h 2390466"/>
              <a:gd name="connsiteX47" fmla="*/ 7901019 w 12192000"/>
              <a:gd name="connsiteY47" fmla="*/ 427394 h 2390466"/>
              <a:gd name="connsiteX48" fmla="*/ 7953628 w 12192000"/>
              <a:gd name="connsiteY48" fmla="*/ 414800 h 2390466"/>
              <a:gd name="connsiteX49" fmla="*/ 7959483 w 12192000"/>
              <a:gd name="connsiteY49" fmla="*/ 413640 h 2390466"/>
              <a:gd name="connsiteX50" fmla="*/ 8000268 w 12192000"/>
              <a:gd name="connsiteY50" fmla="*/ 408559 h 2390466"/>
              <a:gd name="connsiteX51" fmla="*/ 8126468 w 12192000"/>
              <a:gd name="connsiteY51" fmla="*/ 410535 h 2390466"/>
              <a:gd name="connsiteX52" fmla="*/ 8163540 w 12192000"/>
              <a:gd name="connsiteY52" fmla="*/ 410897 h 2390466"/>
              <a:gd name="connsiteX53" fmla="*/ 8189733 w 12192000"/>
              <a:gd name="connsiteY53" fmla="*/ 413869 h 2390466"/>
              <a:gd name="connsiteX54" fmla="*/ 8260604 w 12192000"/>
              <a:gd name="connsiteY54" fmla="*/ 406866 h 2390466"/>
              <a:gd name="connsiteX55" fmla="*/ 8379838 w 12192000"/>
              <a:gd name="connsiteY55" fmla="*/ 389167 h 2390466"/>
              <a:gd name="connsiteX56" fmla="*/ 8433895 w 12192000"/>
              <a:gd name="connsiteY56" fmla="*/ 393057 h 2390466"/>
              <a:gd name="connsiteX57" fmla="*/ 8624741 w 12192000"/>
              <a:gd name="connsiteY57" fmla="*/ 369980 h 2390466"/>
              <a:gd name="connsiteX58" fmla="*/ 8786230 w 12192000"/>
              <a:gd name="connsiteY58" fmla="*/ 358126 h 2390466"/>
              <a:gd name="connsiteX59" fmla="*/ 8911903 w 12192000"/>
              <a:gd name="connsiteY59" fmla="*/ 342099 h 2390466"/>
              <a:gd name="connsiteX60" fmla="*/ 9182090 w 12192000"/>
              <a:gd name="connsiteY60" fmla="*/ 301277 h 2390466"/>
              <a:gd name="connsiteX61" fmla="*/ 9196066 w 12192000"/>
              <a:gd name="connsiteY61" fmla="*/ 291440 h 2390466"/>
              <a:gd name="connsiteX62" fmla="*/ 9249142 w 12192000"/>
              <a:gd name="connsiteY62" fmla="*/ 276200 h 2390466"/>
              <a:gd name="connsiteX63" fmla="*/ 9316564 w 12192000"/>
              <a:gd name="connsiteY63" fmla="*/ 259543 h 2390466"/>
              <a:gd name="connsiteX64" fmla="*/ 9317108 w 12192000"/>
              <a:gd name="connsiteY64" fmla="*/ 260495 h 2390466"/>
              <a:gd name="connsiteX65" fmla="*/ 9348338 w 12192000"/>
              <a:gd name="connsiteY65" fmla="*/ 264323 h 2390466"/>
              <a:gd name="connsiteX66" fmla="*/ 9473084 w 12192000"/>
              <a:gd name="connsiteY66" fmla="*/ 266063 h 2390466"/>
              <a:gd name="connsiteX67" fmla="*/ 9478478 w 12192000"/>
              <a:gd name="connsiteY67" fmla="*/ 266804 h 2390466"/>
              <a:gd name="connsiteX68" fmla="*/ 9715853 w 12192000"/>
              <a:gd name="connsiteY68" fmla="*/ 258126 h 2390466"/>
              <a:gd name="connsiteX69" fmla="*/ 9818432 w 12192000"/>
              <a:gd name="connsiteY69" fmla="*/ 252883 h 2390466"/>
              <a:gd name="connsiteX70" fmla="*/ 9904781 w 12192000"/>
              <a:gd name="connsiteY70" fmla="*/ 257651 h 2390466"/>
              <a:gd name="connsiteX71" fmla="*/ 10027169 w 12192000"/>
              <a:gd name="connsiteY71" fmla="*/ 245494 h 2390466"/>
              <a:gd name="connsiteX72" fmla="*/ 10133939 w 12192000"/>
              <a:gd name="connsiteY72" fmla="*/ 205160 h 2390466"/>
              <a:gd name="connsiteX73" fmla="*/ 10149756 w 12192000"/>
              <a:gd name="connsiteY73" fmla="*/ 197031 h 2390466"/>
              <a:gd name="connsiteX74" fmla="*/ 10314272 w 12192000"/>
              <a:gd name="connsiteY74" fmla="*/ 148538 h 2390466"/>
              <a:gd name="connsiteX75" fmla="*/ 10432944 w 12192000"/>
              <a:gd name="connsiteY75" fmla="*/ 122284 h 2390466"/>
              <a:gd name="connsiteX76" fmla="*/ 10554052 w 12192000"/>
              <a:gd name="connsiteY76" fmla="*/ 72143 h 2390466"/>
              <a:gd name="connsiteX77" fmla="*/ 10757451 w 12192000"/>
              <a:gd name="connsiteY77" fmla="*/ 6065 h 2390466"/>
              <a:gd name="connsiteX78" fmla="*/ 10801045 w 12192000"/>
              <a:gd name="connsiteY78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6340771 w 12192000"/>
              <a:gd name="connsiteY27" fmla="*/ 489318 h 2390466"/>
              <a:gd name="connsiteX28" fmla="*/ 6356643 w 12192000"/>
              <a:gd name="connsiteY28" fmla="*/ 597739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5665710 w 12192000"/>
              <a:gd name="connsiteY27" fmla="*/ 796164 h 2390466"/>
              <a:gd name="connsiteX28" fmla="*/ 6356643 w 12192000"/>
              <a:gd name="connsiteY28" fmla="*/ 597739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5665710 w 12192000"/>
              <a:gd name="connsiteY27" fmla="*/ 796164 h 2390466"/>
              <a:gd name="connsiteX28" fmla="*/ 5988429 w 12192000"/>
              <a:gd name="connsiteY28" fmla="*/ 610013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5665710 w 12192000"/>
              <a:gd name="connsiteY27" fmla="*/ 796164 h 2390466"/>
              <a:gd name="connsiteX28" fmla="*/ 5988429 w 12192000"/>
              <a:gd name="connsiteY28" fmla="*/ 610013 h 2390466"/>
              <a:gd name="connsiteX29" fmla="*/ 6352084 w 12192000"/>
              <a:gd name="connsiteY29" fmla="*/ 478892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2390466">
                <a:moveTo>
                  <a:pt x="10801045" y="201"/>
                </a:moveTo>
                <a:cubicBezTo>
                  <a:pt x="10809751" y="868"/>
                  <a:pt x="10814523" y="2965"/>
                  <a:pt x="10821038" y="2915"/>
                </a:cubicBezTo>
                <a:lnTo>
                  <a:pt x="10835633" y="5460"/>
                </a:lnTo>
                <a:cubicBezTo>
                  <a:pt x="10850832" y="6853"/>
                  <a:pt x="10885398" y="7232"/>
                  <a:pt x="10912235" y="11275"/>
                </a:cubicBezTo>
                <a:cubicBezTo>
                  <a:pt x="10931890" y="20375"/>
                  <a:pt x="10982150" y="30522"/>
                  <a:pt x="10996653" y="29720"/>
                </a:cubicBezTo>
                <a:cubicBezTo>
                  <a:pt x="11020097" y="24895"/>
                  <a:pt x="11158708" y="18940"/>
                  <a:pt x="11221749" y="20463"/>
                </a:cubicBezTo>
                <a:cubicBezTo>
                  <a:pt x="11278142" y="28951"/>
                  <a:pt x="11334159" y="24310"/>
                  <a:pt x="11379086" y="32130"/>
                </a:cubicBezTo>
                <a:cubicBezTo>
                  <a:pt x="11429033" y="63385"/>
                  <a:pt x="11546068" y="58000"/>
                  <a:pt x="11594775" y="63178"/>
                </a:cubicBezTo>
                <a:cubicBezTo>
                  <a:pt x="11616110" y="67668"/>
                  <a:pt x="11657629" y="62889"/>
                  <a:pt x="11671329" y="63198"/>
                </a:cubicBezTo>
                <a:cubicBezTo>
                  <a:pt x="11736280" y="69124"/>
                  <a:pt x="11742553" y="80411"/>
                  <a:pt x="11778165" y="89018"/>
                </a:cubicBezTo>
                <a:cubicBezTo>
                  <a:pt x="11790041" y="81568"/>
                  <a:pt x="11802378" y="85028"/>
                  <a:pt x="11815487" y="91973"/>
                </a:cubicBezTo>
                <a:cubicBezTo>
                  <a:pt x="11847624" y="89791"/>
                  <a:pt x="11880597" y="100222"/>
                  <a:pt x="11918614" y="104205"/>
                </a:cubicBezTo>
                <a:cubicBezTo>
                  <a:pt x="11968426" y="109039"/>
                  <a:pt x="12075069" y="116146"/>
                  <a:pt x="12114359" y="120975"/>
                </a:cubicBezTo>
                <a:lnTo>
                  <a:pt x="12154355" y="133176"/>
                </a:lnTo>
                <a:cubicBezTo>
                  <a:pt x="12162312" y="139385"/>
                  <a:pt x="12175466" y="137782"/>
                  <a:pt x="12187428" y="137775"/>
                </a:cubicBezTo>
                <a:lnTo>
                  <a:pt x="12192000" y="138440"/>
                </a:lnTo>
                <a:lnTo>
                  <a:pt x="12192000" y="2390466"/>
                </a:lnTo>
                <a:lnTo>
                  <a:pt x="0" y="2390466"/>
                </a:lnTo>
                <a:lnTo>
                  <a:pt x="0" y="1588774"/>
                </a:lnTo>
                <a:cubicBezTo>
                  <a:pt x="157588" y="1582309"/>
                  <a:pt x="200876" y="1601958"/>
                  <a:pt x="301314" y="1608551"/>
                </a:cubicBezTo>
                <a:cubicBezTo>
                  <a:pt x="391655" y="1608847"/>
                  <a:pt x="487002" y="1593270"/>
                  <a:pt x="542046" y="1590558"/>
                </a:cubicBezTo>
                <a:cubicBezTo>
                  <a:pt x="578952" y="1599817"/>
                  <a:pt x="598969" y="1599966"/>
                  <a:pt x="631576" y="1592277"/>
                </a:cubicBezTo>
                <a:cubicBezTo>
                  <a:pt x="703084" y="1592668"/>
                  <a:pt x="742331" y="1565232"/>
                  <a:pt x="833545" y="1592729"/>
                </a:cubicBezTo>
                <a:cubicBezTo>
                  <a:pt x="854656" y="1588907"/>
                  <a:pt x="898051" y="1592256"/>
                  <a:pt x="938627" y="1594718"/>
                </a:cubicBezTo>
                <a:lnTo>
                  <a:pt x="1184424" y="1497877"/>
                </a:lnTo>
                <a:lnTo>
                  <a:pt x="2104961" y="1561710"/>
                </a:lnTo>
                <a:cubicBezTo>
                  <a:pt x="3025944" y="1467610"/>
                  <a:pt x="3910106" y="1201678"/>
                  <a:pt x="4831089" y="984840"/>
                </a:cubicBezTo>
                <a:lnTo>
                  <a:pt x="5665710" y="796164"/>
                </a:lnTo>
                <a:lnTo>
                  <a:pt x="5988429" y="610013"/>
                </a:lnTo>
                <a:lnTo>
                  <a:pt x="6352084" y="478892"/>
                </a:lnTo>
                <a:lnTo>
                  <a:pt x="6673201" y="450192"/>
                </a:lnTo>
                <a:lnTo>
                  <a:pt x="6686986" y="449182"/>
                </a:lnTo>
                <a:lnTo>
                  <a:pt x="6738693" y="453246"/>
                </a:lnTo>
                <a:cubicBezTo>
                  <a:pt x="6827215" y="431780"/>
                  <a:pt x="6919883" y="424861"/>
                  <a:pt x="6970467" y="419633"/>
                </a:cubicBezTo>
                <a:lnTo>
                  <a:pt x="7042198" y="421879"/>
                </a:lnTo>
                <a:cubicBezTo>
                  <a:pt x="7053738" y="422158"/>
                  <a:pt x="7067093" y="419247"/>
                  <a:pt x="7077073" y="418698"/>
                </a:cubicBezTo>
                <a:lnTo>
                  <a:pt x="7083030" y="418582"/>
                </a:lnTo>
                <a:lnTo>
                  <a:pt x="7124039" y="420736"/>
                </a:lnTo>
                <a:lnTo>
                  <a:pt x="7184925" y="428516"/>
                </a:lnTo>
                <a:cubicBezTo>
                  <a:pt x="7204997" y="433937"/>
                  <a:pt x="7222741" y="454691"/>
                  <a:pt x="7247913" y="444836"/>
                </a:cubicBezTo>
                <a:cubicBezTo>
                  <a:pt x="7268694" y="449955"/>
                  <a:pt x="7287506" y="455907"/>
                  <a:pt x="7309614" y="459228"/>
                </a:cubicBezTo>
                <a:cubicBezTo>
                  <a:pt x="7351783" y="463130"/>
                  <a:pt x="7460579" y="463708"/>
                  <a:pt x="7500925" y="468250"/>
                </a:cubicBezTo>
                <a:cubicBezTo>
                  <a:pt x="7534209" y="473175"/>
                  <a:pt x="7529853" y="483677"/>
                  <a:pt x="7551687" y="486478"/>
                </a:cubicBezTo>
                <a:cubicBezTo>
                  <a:pt x="7577449" y="489334"/>
                  <a:pt x="7639161" y="488055"/>
                  <a:pt x="7655497" y="485382"/>
                </a:cubicBezTo>
                <a:lnTo>
                  <a:pt x="7678276" y="478273"/>
                </a:lnTo>
                <a:lnTo>
                  <a:pt x="7732190" y="471988"/>
                </a:lnTo>
                <a:lnTo>
                  <a:pt x="7901019" y="427394"/>
                </a:lnTo>
                <a:cubicBezTo>
                  <a:pt x="7914492" y="424433"/>
                  <a:pt x="7943884" y="417092"/>
                  <a:pt x="7953628" y="414800"/>
                </a:cubicBezTo>
                <a:lnTo>
                  <a:pt x="7959483" y="413640"/>
                </a:lnTo>
                <a:lnTo>
                  <a:pt x="8000268" y="408559"/>
                </a:lnTo>
                <a:lnTo>
                  <a:pt x="8126468" y="410535"/>
                </a:lnTo>
                <a:cubicBezTo>
                  <a:pt x="8122695" y="422772"/>
                  <a:pt x="8155220" y="402360"/>
                  <a:pt x="8163540" y="410897"/>
                </a:cubicBezTo>
                <a:cubicBezTo>
                  <a:pt x="8168776" y="418259"/>
                  <a:pt x="8179862" y="413783"/>
                  <a:pt x="8189733" y="413869"/>
                </a:cubicBezTo>
                <a:cubicBezTo>
                  <a:pt x="8199251" y="420007"/>
                  <a:pt x="8245905" y="413063"/>
                  <a:pt x="8260604" y="406866"/>
                </a:cubicBezTo>
                <a:cubicBezTo>
                  <a:pt x="8300068" y="384582"/>
                  <a:pt x="8347941" y="406135"/>
                  <a:pt x="8379838" y="389167"/>
                </a:cubicBezTo>
                <a:cubicBezTo>
                  <a:pt x="8413482" y="388172"/>
                  <a:pt x="8411898" y="394133"/>
                  <a:pt x="8433895" y="393057"/>
                </a:cubicBezTo>
                <a:cubicBezTo>
                  <a:pt x="8474712" y="389859"/>
                  <a:pt x="8566018" y="375802"/>
                  <a:pt x="8624741" y="369980"/>
                </a:cubicBezTo>
                <a:cubicBezTo>
                  <a:pt x="8679135" y="365237"/>
                  <a:pt x="8728356" y="365030"/>
                  <a:pt x="8786230" y="358126"/>
                </a:cubicBezTo>
                <a:cubicBezTo>
                  <a:pt x="8830973" y="344224"/>
                  <a:pt x="8879561" y="360081"/>
                  <a:pt x="8911903" y="342099"/>
                </a:cubicBezTo>
                <a:cubicBezTo>
                  <a:pt x="9071021" y="315433"/>
                  <a:pt x="9139653" y="327943"/>
                  <a:pt x="9182090" y="301277"/>
                </a:cubicBezTo>
                <a:cubicBezTo>
                  <a:pt x="9186125" y="297338"/>
                  <a:pt x="9190862" y="294124"/>
                  <a:pt x="9196066" y="291440"/>
                </a:cubicBezTo>
                <a:lnTo>
                  <a:pt x="9249142" y="276200"/>
                </a:lnTo>
                <a:lnTo>
                  <a:pt x="9316564" y="259543"/>
                </a:lnTo>
                <a:lnTo>
                  <a:pt x="9317108" y="260495"/>
                </a:lnTo>
                <a:cubicBezTo>
                  <a:pt x="9322404" y="261291"/>
                  <a:pt x="9335211" y="260823"/>
                  <a:pt x="9348338" y="264323"/>
                </a:cubicBezTo>
                <a:lnTo>
                  <a:pt x="9473084" y="266063"/>
                </a:lnTo>
                <a:lnTo>
                  <a:pt x="9478478" y="266804"/>
                </a:lnTo>
                <a:lnTo>
                  <a:pt x="9715853" y="258126"/>
                </a:lnTo>
                <a:cubicBezTo>
                  <a:pt x="9754866" y="241766"/>
                  <a:pt x="9778153" y="256806"/>
                  <a:pt x="9818432" y="252883"/>
                </a:cubicBezTo>
                <a:cubicBezTo>
                  <a:pt x="9849920" y="252804"/>
                  <a:pt x="9883031" y="259766"/>
                  <a:pt x="9904781" y="257651"/>
                </a:cubicBezTo>
                <a:cubicBezTo>
                  <a:pt x="9970026" y="242871"/>
                  <a:pt x="9986373" y="249547"/>
                  <a:pt x="10027169" y="245494"/>
                </a:cubicBezTo>
                <a:cubicBezTo>
                  <a:pt x="10058004" y="237915"/>
                  <a:pt x="10113508" y="213236"/>
                  <a:pt x="10133939" y="205160"/>
                </a:cubicBezTo>
                <a:lnTo>
                  <a:pt x="10149756" y="197031"/>
                </a:lnTo>
                <a:cubicBezTo>
                  <a:pt x="10179424" y="187552"/>
                  <a:pt x="10295649" y="137491"/>
                  <a:pt x="10314272" y="148538"/>
                </a:cubicBezTo>
                <a:cubicBezTo>
                  <a:pt x="10352854" y="147487"/>
                  <a:pt x="10373231" y="140024"/>
                  <a:pt x="10432944" y="122284"/>
                </a:cubicBezTo>
                <a:cubicBezTo>
                  <a:pt x="10472909" y="109553"/>
                  <a:pt x="10500506" y="84415"/>
                  <a:pt x="10554052" y="72143"/>
                </a:cubicBezTo>
                <a:cubicBezTo>
                  <a:pt x="10604694" y="35376"/>
                  <a:pt x="10695759" y="33327"/>
                  <a:pt x="10757451" y="6065"/>
                </a:cubicBezTo>
                <a:cubicBezTo>
                  <a:pt x="10779700" y="296"/>
                  <a:pt x="10792339" y="-467"/>
                  <a:pt x="10801045" y="201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F4B01C3-5078-4039-811E-D840C6262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460170" y="522020"/>
            <a:ext cx="5952906" cy="5836036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38100" dir="36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2EE9B49B-B44A-4DAC-BD6E-17ABCE56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874">
            <a:off x="476529" y="524155"/>
            <a:ext cx="5950818" cy="584343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8091 w 4553447"/>
              <a:gd name="connsiteY76" fmla="*/ 5182733 h 5531266"/>
              <a:gd name="connsiteX77" fmla="*/ 7461 w 4553447"/>
              <a:gd name="connsiteY77" fmla="*/ 5170924 h 5531266"/>
              <a:gd name="connsiteX78" fmla="*/ 6877 w 4553447"/>
              <a:gd name="connsiteY78" fmla="*/ 5167769 h 5531266"/>
              <a:gd name="connsiteX79" fmla="*/ 7145 w 4553447"/>
              <a:gd name="connsiteY79" fmla="*/ 5165020 h 5531266"/>
              <a:gd name="connsiteX80" fmla="*/ 5710 w 4553447"/>
              <a:gd name="connsiteY80" fmla="*/ 5161455 h 5531266"/>
              <a:gd name="connsiteX81" fmla="*/ 11122 w 4553447"/>
              <a:gd name="connsiteY81" fmla="*/ 5097858 h 5531266"/>
              <a:gd name="connsiteX82" fmla="*/ 78736 w 4553447"/>
              <a:gd name="connsiteY82" fmla="*/ 3820602 h 5531266"/>
              <a:gd name="connsiteX83" fmla="*/ 276445 w 4553447"/>
              <a:gd name="connsiteY83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8091 w 4553447"/>
              <a:gd name="connsiteY76" fmla="*/ 5182733 h 5531266"/>
              <a:gd name="connsiteX77" fmla="*/ 7461 w 4553447"/>
              <a:gd name="connsiteY77" fmla="*/ 5170924 h 5531266"/>
              <a:gd name="connsiteX78" fmla="*/ 6877 w 4553447"/>
              <a:gd name="connsiteY78" fmla="*/ 5167769 h 5531266"/>
              <a:gd name="connsiteX79" fmla="*/ 7145 w 4553447"/>
              <a:gd name="connsiteY79" fmla="*/ 5165020 h 5531266"/>
              <a:gd name="connsiteX80" fmla="*/ 5710 w 4553447"/>
              <a:gd name="connsiteY80" fmla="*/ 5161455 h 5531266"/>
              <a:gd name="connsiteX81" fmla="*/ 11122 w 4553447"/>
              <a:gd name="connsiteY81" fmla="*/ 5097858 h 5531266"/>
              <a:gd name="connsiteX82" fmla="*/ 276445 w 4553447"/>
              <a:gd name="connsiteY82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8091 w 4553447"/>
              <a:gd name="connsiteY76" fmla="*/ 5182733 h 5531266"/>
              <a:gd name="connsiteX77" fmla="*/ 7461 w 4553447"/>
              <a:gd name="connsiteY77" fmla="*/ 5170924 h 5531266"/>
              <a:gd name="connsiteX78" fmla="*/ 6877 w 4553447"/>
              <a:gd name="connsiteY78" fmla="*/ 5167769 h 5531266"/>
              <a:gd name="connsiteX79" fmla="*/ 7145 w 4553447"/>
              <a:gd name="connsiteY79" fmla="*/ 5165020 h 5531266"/>
              <a:gd name="connsiteX80" fmla="*/ 5710 w 4553447"/>
              <a:gd name="connsiteY80" fmla="*/ 5161455 h 5531266"/>
              <a:gd name="connsiteX81" fmla="*/ 276445 w 4553447"/>
              <a:gd name="connsiteY81" fmla="*/ 0 h 5531266"/>
              <a:gd name="connsiteX0" fmla="*/ 324515 w 4601517"/>
              <a:gd name="connsiteY0" fmla="*/ 0 h 5548359"/>
              <a:gd name="connsiteX1" fmla="*/ 3353682 w 4601517"/>
              <a:gd name="connsiteY1" fmla="*/ 153134 h 5548359"/>
              <a:gd name="connsiteX2" fmla="*/ 4182493 w 4601517"/>
              <a:gd name="connsiteY2" fmla="*/ 208242 h 5548359"/>
              <a:gd name="connsiteX3" fmla="*/ 4555687 w 4601517"/>
              <a:gd name="connsiteY3" fmla="*/ 228666 h 5548359"/>
              <a:gd name="connsiteX4" fmla="*/ 4583566 w 4601517"/>
              <a:gd name="connsiteY4" fmla="*/ 250471 h 5548359"/>
              <a:gd name="connsiteX5" fmla="*/ 4581792 w 4601517"/>
              <a:gd name="connsiteY5" fmla="*/ 282222 h 5548359"/>
              <a:gd name="connsiteX6" fmla="*/ 4584714 w 4601517"/>
              <a:gd name="connsiteY6" fmla="*/ 283939 h 5548359"/>
              <a:gd name="connsiteX7" fmla="*/ 4601140 w 4601517"/>
              <a:gd name="connsiteY7" fmla="*/ 315514 h 5548359"/>
              <a:gd name="connsiteX8" fmla="*/ 4578879 w 4601517"/>
              <a:gd name="connsiteY8" fmla="*/ 373160 h 5548359"/>
              <a:gd name="connsiteX9" fmla="*/ 4575391 w 4601517"/>
              <a:gd name="connsiteY9" fmla="*/ 396781 h 5548359"/>
              <a:gd name="connsiteX10" fmla="*/ 4570286 w 4601517"/>
              <a:gd name="connsiteY10" fmla="*/ 488120 h 5548359"/>
              <a:gd name="connsiteX11" fmla="*/ 4569636 w 4601517"/>
              <a:gd name="connsiteY11" fmla="*/ 534537 h 5548359"/>
              <a:gd name="connsiteX12" fmla="*/ 4566537 w 4601517"/>
              <a:gd name="connsiteY12" fmla="*/ 563001 h 5548359"/>
              <a:gd name="connsiteX13" fmla="*/ 4565868 w 4601517"/>
              <a:gd name="connsiteY13" fmla="*/ 567182 h 5548359"/>
              <a:gd name="connsiteX14" fmla="*/ 4552931 w 4601517"/>
              <a:gd name="connsiteY14" fmla="*/ 798696 h 5548359"/>
              <a:gd name="connsiteX15" fmla="*/ 4554644 w 4601517"/>
              <a:gd name="connsiteY15" fmla="*/ 803530 h 5548359"/>
              <a:gd name="connsiteX16" fmla="*/ 4552493 w 4601517"/>
              <a:gd name="connsiteY16" fmla="*/ 827361 h 5548359"/>
              <a:gd name="connsiteX17" fmla="*/ 4550893 w 4601517"/>
              <a:gd name="connsiteY17" fmla="*/ 835146 h 5548359"/>
              <a:gd name="connsiteX18" fmla="*/ 4544655 w 4601517"/>
              <a:gd name="connsiteY18" fmla="*/ 946777 h 5548359"/>
              <a:gd name="connsiteX19" fmla="*/ 4546732 w 4601517"/>
              <a:gd name="connsiteY19" fmla="*/ 947677 h 5548359"/>
              <a:gd name="connsiteX20" fmla="*/ 4550851 w 4601517"/>
              <a:gd name="connsiteY20" fmla="*/ 983859 h 5548359"/>
              <a:gd name="connsiteX21" fmla="*/ 4546053 w 4601517"/>
              <a:gd name="connsiteY21" fmla="*/ 1082386 h 5548359"/>
              <a:gd name="connsiteX22" fmla="*/ 4545948 w 4601517"/>
              <a:gd name="connsiteY22" fmla="*/ 1140681 h 5548359"/>
              <a:gd name="connsiteX23" fmla="*/ 4550251 w 4601517"/>
              <a:gd name="connsiteY23" fmla="*/ 1161797 h 5548359"/>
              <a:gd name="connsiteX24" fmla="*/ 4553341 w 4601517"/>
              <a:gd name="connsiteY24" fmla="*/ 1191979 h 5548359"/>
              <a:gd name="connsiteX25" fmla="*/ 4562158 w 4601517"/>
              <a:gd name="connsiteY25" fmla="*/ 1244449 h 5548359"/>
              <a:gd name="connsiteX26" fmla="*/ 4564435 w 4601517"/>
              <a:gd name="connsiteY26" fmla="*/ 1294666 h 5548359"/>
              <a:gd name="connsiteX27" fmla="*/ 4563555 w 4601517"/>
              <a:gd name="connsiteY27" fmla="*/ 1328296 h 5548359"/>
              <a:gd name="connsiteX28" fmla="*/ 4563092 w 4601517"/>
              <a:gd name="connsiteY28" fmla="*/ 1333156 h 5548359"/>
              <a:gd name="connsiteX29" fmla="*/ 4553973 w 4601517"/>
              <a:gd name="connsiteY29" fmla="*/ 1373054 h 5548359"/>
              <a:gd name="connsiteX30" fmla="*/ 4557237 w 4601517"/>
              <a:gd name="connsiteY30" fmla="*/ 1376999 h 5548359"/>
              <a:gd name="connsiteX31" fmla="*/ 4560079 w 4601517"/>
              <a:gd name="connsiteY31" fmla="*/ 1389816 h 5548359"/>
              <a:gd name="connsiteX32" fmla="*/ 4555338 w 4601517"/>
              <a:gd name="connsiteY32" fmla="*/ 1400401 h 5548359"/>
              <a:gd name="connsiteX33" fmla="*/ 4545154 w 4601517"/>
              <a:gd name="connsiteY33" fmla="*/ 1450629 h 5548359"/>
              <a:gd name="connsiteX34" fmla="*/ 4534257 w 4601517"/>
              <a:gd name="connsiteY34" fmla="*/ 1524330 h 5548359"/>
              <a:gd name="connsiteX35" fmla="*/ 4529376 w 4601517"/>
              <a:gd name="connsiteY35" fmla="*/ 1535289 h 5548359"/>
              <a:gd name="connsiteX36" fmla="*/ 4514948 w 4601517"/>
              <a:gd name="connsiteY36" fmla="*/ 1607363 h 5548359"/>
              <a:gd name="connsiteX37" fmla="*/ 4511233 w 4601517"/>
              <a:gd name="connsiteY37" fmla="*/ 1645395 h 5548359"/>
              <a:gd name="connsiteX38" fmla="*/ 4514893 w 4601517"/>
              <a:gd name="connsiteY38" fmla="*/ 1649850 h 5548359"/>
              <a:gd name="connsiteX39" fmla="*/ 4513243 w 4601517"/>
              <a:gd name="connsiteY39" fmla="*/ 1661048 h 5548359"/>
              <a:gd name="connsiteX40" fmla="*/ 4513655 w 4601517"/>
              <a:gd name="connsiteY40" fmla="*/ 1664107 h 5548359"/>
              <a:gd name="connsiteX41" fmla="*/ 4515166 w 4601517"/>
              <a:gd name="connsiteY41" fmla="*/ 1681560 h 5548359"/>
              <a:gd name="connsiteX42" fmla="*/ 4503696 w 4601517"/>
              <a:gd name="connsiteY42" fmla="*/ 1716455 h 5548359"/>
              <a:gd name="connsiteX43" fmla="*/ 4501636 w 4601517"/>
              <a:gd name="connsiteY43" fmla="*/ 1716581 h 5548359"/>
              <a:gd name="connsiteX44" fmla="*/ 4493138 w 4601517"/>
              <a:gd name="connsiteY44" fmla="*/ 1868666 h 5548359"/>
              <a:gd name="connsiteX45" fmla="*/ 4501829 w 4601517"/>
              <a:gd name="connsiteY45" fmla="*/ 1892828 h 5548359"/>
              <a:gd name="connsiteX46" fmla="*/ 4504107 w 4601517"/>
              <a:gd name="connsiteY46" fmla="*/ 1943047 h 5548359"/>
              <a:gd name="connsiteX47" fmla="*/ 4503226 w 4601517"/>
              <a:gd name="connsiteY47" fmla="*/ 1976676 h 5548359"/>
              <a:gd name="connsiteX48" fmla="*/ 4502764 w 4601517"/>
              <a:gd name="connsiteY48" fmla="*/ 1981536 h 5548359"/>
              <a:gd name="connsiteX49" fmla="*/ 4493644 w 4601517"/>
              <a:gd name="connsiteY49" fmla="*/ 2021434 h 5548359"/>
              <a:gd name="connsiteX50" fmla="*/ 4496909 w 4601517"/>
              <a:gd name="connsiteY50" fmla="*/ 2025379 h 5548359"/>
              <a:gd name="connsiteX51" fmla="*/ 4499750 w 4601517"/>
              <a:gd name="connsiteY51" fmla="*/ 2038196 h 5548359"/>
              <a:gd name="connsiteX52" fmla="*/ 4495009 w 4601517"/>
              <a:gd name="connsiteY52" fmla="*/ 2048781 h 5548359"/>
              <a:gd name="connsiteX53" fmla="*/ 4484825 w 4601517"/>
              <a:gd name="connsiteY53" fmla="*/ 2099011 h 5548359"/>
              <a:gd name="connsiteX54" fmla="*/ 4477494 w 4601517"/>
              <a:gd name="connsiteY54" fmla="*/ 2148592 h 5548359"/>
              <a:gd name="connsiteX55" fmla="*/ 4421411 w 4601517"/>
              <a:gd name="connsiteY55" fmla="*/ 3204925 h 5548359"/>
              <a:gd name="connsiteX56" fmla="*/ 4408625 w 4601517"/>
              <a:gd name="connsiteY56" fmla="*/ 3458573 h 5548359"/>
              <a:gd name="connsiteX57" fmla="*/ 4397540 w 4601517"/>
              <a:gd name="connsiteY57" fmla="*/ 3621276 h 5548359"/>
              <a:gd name="connsiteX58" fmla="*/ 4306779 w 4601517"/>
              <a:gd name="connsiteY58" fmla="*/ 5260213 h 5548359"/>
              <a:gd name="connsiteX59" fmla="*/ 4312077 w 4601517"/>
              <a:gd name="connsiteY59" fmla="*/ 5296918 h 5548359"/>
              <a:gd name="connsiteX60" fmla="*/ 4315611 w 4601517"/>
              <a:gd name="connsiteY60" fmla="*/ 5331382 h 5548359"/>
              <a:gd name="connsiteX61" fmla="*/ 4318443 w 4601517"/>
              <a:gd name="connsiteY61" fmla="*/ 5431691 h 5548359"/>
              <a:gd name="connsiteX62" fmla="*/ 4299886 w 4601517"/>
              <a:gd name="connsiteY62" fmla="*/ 5466096 h 5548359"/>
              <a:gd name="connsiteX63" fmla="*/ 4295234 w 4601517"/>
              <a:gd name="connsiteY63" fmla="*/ 5468796 h 5548359"/>
              <a:gd name="connsiteX64" fmla="*/ 4291777 w 4601517"/>
              <a:gd name="connsiteY64" fmla="*/ 5531243 h 5548359"/>
              <a:gd name="connsiteX65" fmla="*/ 358414 w 4601517"/>
              <a:gd name="connsiteY65" fmla="*/ 5278553 h 5548359"/>
              <a:gd name="connsiteX66" fmla="*/ 48070 w 4601517"/>
              <a:gd name="connsiteY66" fmla="*/ 5261459 h 5548359"/>
              <a:gd name="connsiteX67" fmla="*/ 52394 w 4601517"/>
              <a:gd name="connsiteY67" fmla="*/ 5221195 h 5548359"/>
              <a:gd name="connsiteX68" fmla="*/ 56614 w 4601517"/>
              <a:gd name="connsiteY68" fmla="*/ 5214590 h 5548359"/>
              <a:gd name="connsiteX69" fmla="*/ 56883 w 4601517"/>
              <a:gd name="connsiteY69" fmla="*/ 5211844 h 5548359"/>
              <a:gd name="connsiteX70" fmla="*/ 57153 w 4601517"/>
              <a:gd name="connsiteY70" fmla="*/ 5209096 h 5548359"/>
              <a:gd name="connsiteX71" fmla="*/ 57690 w 4601517"/>
              <a:gd name="connsiteY71" fmla="*/ 5203600 h 5548359"/>
              <a:gd name="connsiteX72" fmla="*/ 57375 w 4601517"/>
              <a:gd name="connsiteY72" fmla="*/ 5197697 h 5548359"/>
              <a:gd name="connsiteX73" fmla="*/ 56791 w 4601517"/>
              <a:gd name="connsiteY73" fmla="*/ 5194541 h 5548359"/>
              <a:gd name="connsiteX74" fmla="*/ 57060 w 4601517"/>
              <a:gd name="connsiteY74" fmla="*/ 5191792 h 5548359"/>
              <a:gd name="connsiteX75" fmla="*/ 56744 w 4601517"/>
              <a:gd name="connsiteY75" fmla="*/ 5185889 h 5548359"/>
              <a:gd name="connsiteX76" fmla="*/ 56161 w 4601517"/>
              <a:gd name="connsiteY76" fmla="*/ 5182733 h 5548359"/>
              <a:gd name="connsiteX77" fmla="*/ 55531 w 4601517"/>
              <a:gd name="connsiteY77" fmla="*/ 5170924 h 5548359"/>
              <a:gd name="connsiteX78" fmla="*/ 54947 w 4601517"/>
              <a:gd name="connsiteY78" fmla="*/ 5167769 h 5548359"/>
              <a:gd name="connsiteX79" fmla="*/ 55215 w 4601517"/>
              <a:gd name="connsiteY79" fmla="*/ 5165020 h 5548359"/>
              <a:gd name="connsiteX80" fmla="*/ 324515 w 4601517"/>
              <a:gd name="connsiteY80" fmla="*/ 0 h 5548359"/>
              <a:gd name="connsiteX0" fmla="*/ 324691 w 4601693"/>
              <a:gd name="connsiteY0" fmla="*/ 0 h 5531266"/>
              <a:gd name="connsiteX1" fmla="*/ 3353858 w 4601693"/>
              <a:gd name="connsiteY1" fmla="*/ 153134 h 5531266"/>
              <a:gd name="connsiteX2" fmla="*/ 4182669 w 4601693"/>
              <a:gd name="connsiteY2" fmla="*/ 208242 h 5531266"/>
              <a:gd name="connsiteX3" fmla="*/ 4555863 w 4601693"/>
              <a:gd name="connsiteY3" fmla="*/ 228666 h 5531266"/>
              <a:gd name="connsiteX4" fmla="*/ 4583742 w 4601693"/>
              <a:gd name="connsiteY4" fmla="*/ 250471 h 5531266"/>
              <a:gd name="connsiteX5" fmla="*/ 4581968 w 4601693"/>
              <a:gd name="connsiteY5" fmla="*/ 282222 h 5531266"/>
              <a:gd name="connsiteX6" fmla="*/ 4584890 w 4601693"/>
              <a:gd name="connsiteY6" fmla="*/ 283939 h 5531266"/>
              <a:gd name="connsiteX7" fmla="*/ 4601316 w 4601693"/>
              <a:gd name="connsiteY7" fmla="*/ 315514 h 5531266"/>
              <a:gd name="connsiteX8" fmla="*/ 4579055 w 4601693"/>
              <a:gd name="connsiteY8" fmla="*/ 373160 h 5531266"/>
              <a:gd name="connsiteX9" fmla="*/ 4575567 w 4601693"/>
              <a:gd name="connsiteY9" fmla="*/ 396781 h 5531266"/>
              <a:gd name="connsiteX10" fmla="*/ 4570462 w 4601693"/>
              <a:gd name="connsiteY10" fmla="*/ 488120 h 5531266"/>
              <a:gd name="connsiteX11" fmla="*/ 4569812 w 4601693"/>
              <a:gd name="connsiteY11" fmla="*/ 534537 h 5531266"/>
              <a:gd name="connsiteX12" fmla="*/ 4566713 w 4601693"/>
              <a:gd name="connsiteY12" fmla="*/ 563001 h 5531266"/>
              <a:gd name="connsiteX13" fmla="*/ 4566044 w 4601693"/>
              <a:gd name="connsiteY13" fmla="*/ 567182 h 5531266"/>
              <a:gd name="connsiteX14" fmla="*/ 4553107 w 4601693"/>
              <a:gd name="connsiteY14" fmla="*/ 798696 h 5531266"/>
              <a:gd name="connsiteX15" fmla="*/ 4554820 w 4601693"/>
              <a:gd name="connsiteY15" fmla="*/ 803530 h 5531266"/>
              <a:gd name="connsiteX16" fmla="*/ 4552669 w 4601693"/>
              <a:gd name="connsiteY16" fmla="*/ 827361 h 5531266"/>
              <a:gd name="connsiteX17" fmla="*/ 4551069 w 4601693"/>
              <a:gd name="connsiteY17" fmla="*/ 835146 h 5531266"/>
              <a:gd name="connsiteX18" fmla="*/ 4544831 w 4601693"/>
              <a:gd name="connsiteY18" fmla="*/ 946777 h 5531266"/>
              <a:gd name="connsiteX19" fmla="*/ 4546908 w 4601693"/>
              <a:gd name="connsiteY19" fmla="*/ 947677 h 5531266"/>
              <a:gd name="connsiteX20" fmla="*/ 4551027 w 4601693"/>
              <a:gd name="connsiteY20" fmla="*/ 983859 h 5531266"/>
              <a:gd name="connsiteX21" fmla="*/ 4546229 w 4601693"/>
              <a:gd name="connsiteY21" fmla="*/ 1082386 h 5531266"/>
              <a:gd name="connsiteX22" fmla="*/ 4546124 w 4601693"/>
              <a:gd name="connsiteY22" fmla="*/ 1140681 h 5531266"/>
              <a:gd name="connsiteX23" fmla="*/ 4550427 w 4601693"/>
              <a:gd name="connsiteY23" fmla="*/ 1161797 h 5531266"/>
              <a:gd name="connsiteX24" fmla="*/ 4553517 w 4601693"/>
              <a:gd name="connsiteY24" fmla="*/ 1191979 h 5531266"/>
              <a:gd name="connsiteX25" fmla="*/ 4562334 w 4601693"/>
              <a:gd name="connsiteY25" fmla="*/ 1244449 h 5531266"/>
              <a:gd name="connsiteX26" fmla="*/ 4564611 w 4601693"/>
              <a:gd name="connsiteY26" fmla="*/ 1294666 h 5531266"/>
              <a:gd name="connsiteX27" fmla="*/ 4563731 w 4601693"/>
              <a:gd name="connsiteY27" fmla="*/ 1328296 h 5531266"/>
              <a:gd name="connsiteX28" fmla="*/ 4563268 w 4601693"/>
              <a:gd name="connsiteY28" fmla="*/ 1333156 h 5531266"/>
              <a:gd name="connsiteX29" fmla="*/ 4554149 w 4601693"/>
              <a:gd name="connsiteY29" fmla="*/ 1373054 h 5531266"/>
              <a:gd name="connsiteX30" fmla="*/ 4557413 w 4601693"/>
              <a:gd name="connsiteY30" fmla="*/ 1376999 h 5531266"/>
              <a:gd name="connsiteX31" fmla="*/ 4560255 w 4601693"/>
              <a:gd name="connsiteY31" fmla="*/ 1389816 h 5531266"/>
              <a:gd name="connsiteX32" fmla="*/ 4555514 w 4601693"/>
              <a:gd name="connsiteY32" fmla="*/ 1400401 h 5531266"/>
              <a:gd name="connsiteX33" fmla="*/ 4545330 w 4601693"/>
              <a:gd name="connsiteY33" fmla="*/ 1450629 h 5531266"/>
              <a:gd name="connsiteX34" fmla="*/ 4534433 w 4601693"/>
              <a:gd name="connsiteY34" fmla="*/ 1524330 h 5531266"/>
              <a:gd name="connsiteX35" fmla="*/ 4529552 w 4601693"/>
              <a:gd name="connsiteY35" fmla="*/ 1535289 h 5531266"/>
              <a:gd name="connsiteX36" fmla="*/ 4515124 w 4601693"/>
              <a:gd name="connsiteY36" fmla="*/ 1607363 h 5531266"/>
              <a:gd name="connsiteX37" fmla="*/ 4511409 w 4601693"/>
              <a:gd name="connsiteY37" fmla="*/ 1645395 h 5531266"/>
              <a:gd name="connsiteX38" fmla="*/ 4515069 w 4601693"/>
              <a:gd name="connsiteY38" fmla="*/ 1649850 h 5531266"/>
              <a:gd name="connsiteX39" fmla="*/ 4513419 w 4601693"/>
              <a:gd name="connsiteY39" fmla="*/ 1661048 h 5531266"/>
              <a:gd name="connsiteX40" fmla="*/ 4513831 w 4601693"/>
              <a:gd name="connsiteY40" fmla="*/ 1664107 h 5531266"/>
              <a:gd name="connsiteX41" fmla="*/ 4515342 w 4601693"/>
              <a:gd name="connsiteY41" fmla="*/ 1681560 h 5531266"/>
              <a:gd name="connsiteX42" fmla="*/ 4503872 w 4601693"/>
              <a:gd name="connsiteY42" fmla="*/ 1716455 h 5531266"/>
              <a:gd name="connsiteX43" fmla="*/ 4501812 w 4601693"/>
              <a:gd name="connsiteY43" fmla="*/ 1716581 h 5531266"/>
              <a:gd name="connsiteX44" fmla="*/ 4493314 w 4601693"/>
              <a:gd name="connsiteY44" fmla="*/ 1868666 h 5531266"/>
              <a:gd name="connsiteX45" fmla="*/ 4502005 w 4601693"/>
              <a:gd name="connsiteY45" fmla="*/ 1892828 h 5531266"/>
              <a:gd name="connsiteX46" fmla="*/ 4504283 w 4601693"/>
              <a:gd name="connsiteY46" fmla="*/ 1943047 h 5531266"/>
              <a:gd name="connsiteX47" fmla="*/ 4503402 w 4601693"/>
              <a:gd name="connsiteY47" fmla="*/ 1976676 h 5531266"/>
              <a:gd name="connsiteX48" fmla="*/ 4502940 w 4601693"/>
              <a:gd name="connsiteY48" fmla="*/ 1981536 h 5531266"/>
              <a:gd name="connsiteX49" fmla="*/ 4493820 w 4601693"/>
              <a:gd name="connsiteY49" fmla="*/ 2021434 h 5531266"/>
              <a:gd name="connsiteX50" fmla="*/ 4497085 w 4601693"/>
              <a:gd name="connsiteY50" fmla="*/ 2025379 h 5531266"/>
              <a:gd name="connsiteX51" fmla="*/ 4499926 w 4601693"/>
              <a:gd name="connsiteY51" fmla="*/ 2038196 h 5531266"/>
              <a:gd name="connsiteX52" fmla="*/ 4495185 w 4601693"/>
              <a:gd name="connsiteY52" fmla="*/ 2048781 h 5531266"/>
              <a:gd name="connsiteX53" fmla="*/ 4485001 w 4601693"/>
              <a:gd name="connsiteY53" fmla="*/ 2099011 h 5531266"/>
              <a:gd name="connsiteX54" fmla="*/ 4477670 w 4601693"/>
              <a:gd name="connsiteY54" fmla="*/ 2148592 h 5531266"/>
              <a:gd name="connsiteX55" fmla="*/ 4421587 w 4601693"/>
              <a:gd name="connsiteY55" fmla="*/ 3204925 h 5531266"/>
              <a:gd name="connsiteX56" fmla="*/ 4408801 w 4601693"/>
              <a:gd name="connsiteY56" fmla="*/ 3458573 h 5531266"/>
              <a:gd name="connsiteX57" fmla="*/ 4397716 w 4601693"/>
              <a:gd name="connsiteY57" fmla="*/ 3621276 h 5531266"/>
              <a:gd name="connsiteX58" fmla="*/ 4306955 w 4601693"/>
              <a:gd name="connsiteY58" fmla="*/ 5260213 h 5531266"/>
              <a:gd name="connsiteX59" fmla="*/ 4312253 w 4601693"/>
              <a:gd name="connsiteY59" fmla="*/ 5296918 h 5531266"/>
              <a:gd name="connsiteX60" fmla="*/ 4315787 w 4601693"/>
              <a:gd name="connsiteY60" fmla="*/ 5331382 h 5531266"/>
              <a:gd name="connsiteX61" fmla="*/ 4318619 w 4601693"/>
              <a:gd name="connsiteY61" fmla="*/ 5431691 h 5531266"/>
              <a:gd name="connsiteX62" fmla="*/ 4300062 w 4601693"/>
              <a:gd name="connsiteY62" fmla="*/ 5466096 h 5531266"/>
              <a:gd name="connsiteX63" fmla="*/ 4295410 w 4601693"/>
              <a:gd name="connsiteY63" fmla="*/ 5468796 h 5531266"/>
              <a:gd name="connsiteX64" fmla="*/ 4291953 w 4601693"/>
              <a:gd name="connsiteY64" fmla="*/ 5531243 h 5531266"/>
              <a:gd name="connsiteX65" fmla="*/ 358590 w 4601693"/>
              <a:gd name="connsiteY65" fmla="*/ 5278553 h 5531266"/>
              <a:gd name="connsiteX66" fmla="*/ 48246 w 4601693"/>
              <a:gd name="connsiteY66" fmla="*/ 5261459 h 5531266"/>
              <a:gd name="connsiteX67" fmla="*/ 52570 w 4601693"/>
              <a:gd name="connsiteY67" fmla="*/ 5221195 h 5531266"/>
              <a:gd name="connsiteX68" fmla="*/ 56790 w 4601693"/>
              <a:gd name="connsiteY68" fmla="*/ 5214590 h 5531266"/>
              <a:gd name="connsiteX69" fmla="*/ 57059 w 4601693"/>
              <a:gd name="connsiteY69" fmla="*/ 5211844 h 5531266"/>
              <a:gd name="connsiteX70" fmla="*/ 57329 w 4601693"/>
              <a:gd name="connsiteY70" fmla="*/ 5209096 h 5531266"/>
              <a:gd name="connsiteX71" fmla="*/ 57866 w 4601693"/>
              <a:gd name="connsiteY71" fmla="*/ 5203600 h 5531266"/>
              <a:gd name="connsiteX72" fmla="*/ 57551 w 4601693"/>
              <a:gd name="connsiteY72" fmla="*/ 5197697 h 5531266"/>
              <a:gd name="connsiteX73" fmla="*/ 56967 w 4601693"/>
              <a:gd name="connsiteY73" fmla="*/ 5194541 h 5531266"/>
              <a:gd name="connsiteX74" fmla="*/ 57236 w 4601693"/>
              <a:gd name="connsiteY74" fmla="*/ 5191792 h 5531266"/>
              <a:gd name="connsiteX75" fmla="*/ 56920 w 4601693"/>
              <a:gd name="connsiteY75" fmla="*/ 5185889 h 5531266"/>
              <a:gd name="connsiteX76" fmla="*/ 56337 w 4601693"/>
              <a:gd name="connsiteY76" fmla="*/ 5182733 h 5531266"/>
              <a:gd name="connsiteX77" fmla="*/ 55707 w 4601693"/>
              <a:gd name="connsiteY77" fmla="*/ 5170924 h 5531266"/>
              <a:gd name="connsiteX78" fmla="*/ 55123 w 4601693"/>
              <a:gd name="connsiteY78" fmla="*/ 5167769 h 5531266"/>
              <a:gd name="connsiteX79" fmla="*/ 324691 w 4601693"/>
              <a:gd name="connsiteY79" fmla="*/ 0 h 5531266"/>
              <a:gd name="connsiteX0" fmla="*/ 324422 w 4601424"/>
              <a:gd name="connsiteY0" fmla="*/ 0 h 5531266"/>
              <a:gd name="connsiteX1" fmla="*/ 3353589 w 4601424"/>
              <a:gd name="connsiteY1" fmla="*/ 153134 h 5531266"/>
              <a:gd name="connsiteX2" fmla="*/ 4182400 w 4601424"/>
              <a:gd name="connsiteY2" fmla="*/ 208242 h 5531266"/>
              <a:gd name="connsiteX3" fmla="*/ 4555594 w 4601424"/>
              <a:gd name="connsiteY3" fmla="*/ 228666 h 5531266"/>
              <a:gd name="connsiteX4" fmla="*/ 4583473 w 4601424"/>
              <a:gd name="connsiteY4" fmla="*/ 250471 h 5531266"/>
              <a:gd name="connsiteX5" fmla="*/ 4581699 w 4601424"/>
              <a:gd name="connsiteY5" fmla="*/ 282222 h 5531266"/>
              <a:gd name="connsiteX6" fmla="*/ 4584621 w 4601424"/>
              <a:gd name="connsiteY6" fmla="*/ 283939 h 5531266"/>
              <a:gd name="connsiteX7" fmla="*/ 4601047 w 4601424"/>
              <a:gd name="connsiteY7" fmla="*/ 315514 h 5531266"/>
              <a:gd name="connsiteX8" fmla="*/ 4578786 w 4601424"/>
              <a:gd name="connsiteY8" fmla="*/ 373160 h 5531266"/>
              <a:gd name="connsiteX9" fmla="*/ 4575298 w 4601424"/>
              <a:gd name="connsiteY9" fmla="*/ 396781 h 5531266"/>
              <a:gd name="connsiteX10" fmla="*/ 4570193 w 4601424"/>
              <a:gd name="connsiteY10" fmla="*/ 488120 h 5531266"/>
              <a:gd name="connsiteX11" fmla="*/ 4569543 w 4601424"/>
              <a:gd name="connsiteY11" fmla="*/ 534537 h 5531266"/>
              <a:gd name="connsiteX12" fmla="*/ 4566444 w 4601424"/>
              <a:gd name="connsiteY12" fmla="*/ 563001 h 5531266"/>
              <a:gd name="connsiteX13" fmla="*/ 4565775 w 4601424"/>
              <a:gd name="connsiteY13" fmla="*/ 567182 h 5531266"/>
              <a:gd name="connsiteX14" fmla="*/ 4552838 w 4601424"/>
              <a:gd name="connsiteY14" fmla="*/ 798696 h 5531266"/>
              <a:gd name="connsiteX15" fmla="*/ 4554551 w 4601424"/>
              <a:gd name="connsiteY15" fmla="*/ 803530 h 5531266"/>
              <a:gd name="connsiteX16" fmla="*/ 4552400 w 4601424"/>
              <a:gd name="connsiteY16" fmla="*/ 827361 h 5531266"/>
              <a:gd name="connsiteX17" fmla="*/ 4550800 w 4601424"/>
              <a:gd name="connsiteY17" fmla="*/ 835146 h 5531266"/>
              <a:gd name="connsiteX18" fmla="*/ 4544562 w 4601424"/>
              <a:gd name="connsiteY18" fmla="*/ 946777 h 5531266"/>
              <a:gd name="connsiteX19" fmla="*/ 4546639 w 4601424"/>
              <a:gd name="connsiteY19" fmla="*/ 947677 h 5531266"/>
              <a:gd name="connsiteX20" fmla="*/ 4550758 w 4601424"/>
              <a:gd name="connsiteY20" fmla="*/ 983859 h 5531266"/>
              <a:gd name="connsiteX21" fmla="*/ 4545960 w 4601424"/>
              <a:gd name="connsiteY21" fmla="*/ 1082386 h 5531266"/>
              <a:gd name="connsiteX22" fmla="*/ 4545855 w 4601424"/>
              <a:gd name="connsiteY22" fmla="*/ 1140681 h 5531266"/>
              <a:gd name="connsiteX23" fmla="*/ 4550158 w 4601424"/>
              <a:gd name="connsiteY23" fmla="*/ 1161797 h 5531266"/>
              <a:gd name="connsiteX24" fmla="*/ 4553248 w 4601424"/>
              <a:gd name="connsiteY24" fmla="*/ 1191979 h 5531266"/>
              <a:gd name="connsiteX25" fmla="*/ 4562065 w 4601424"/>
              <a:gd name="connsiteY25" fmla="*/ 1244449 h 5531266"/>
              <a:gd name="connsiteX26" fmla="*/ 4564342 w 4601424"/>
              <a:gd name="connsiteY26" fmla="*/ 1294666 h 5531266"/>
              <a:gd name="connsiteX27" fmla="*/ 4563462 w 4601424"/>
              <a:gd name="connsiteY27" fmla="*/ 1328296 h 5531266"/>
              <a:gd name="connsiteX28" fmla="*/ 4562999 w 4601424"/>
              <a:gd name="connsiteY28" fmla="*/ 1333156 h 5531266"/>
              <a:gd name="connsiteX29" fmla="*/ 4553880 w 4601424"/>
              <a:gd name="connsiteY29" fmla="*/ 1373054 h 5531266"/>
              <a:gd name="connsiteX30" fmla="*/ 4557144 w 4601424"/>
              <a:gd name="connsiteY30" fmla="*/ 1376999 h 5531266"/>
              <a:gd name="connsiteX31" fmla="*/ 4559986 w 4601424"/>
              <a:gd name="connsiteY31" fmla="*/ 1389816 h 5531266"/>
              <a:gd name="connsiteX32" fmla="*/ 4555245 w 4601424"/>
              <a:gd name="connsiteY32" fmla="*/ 1400401 h 5531266"/>
              <a:gd name="connsiteX33" fmla="*/ 4545061 w 4601424"/>
              <a:gd name="connsiteY33" fmla="*/ 1450629 h 5531266"/>
              <a:gd name="connsiteX34" fmla="*/ 4534164 w 4601424"/>
              <a:gd name="connsiteY34" fmla="*/ 1524330 h 5531266"/>
              <a:gd name="connsiteX35" fmla="*/ 4529283 w 4601424"/>
              <a:gd name="connsiteY35" fmla="*/ 1535289 h 5531266"/>
              <a:gd name="connsiteX36" fmla="*/ 4514855 w 4601424"/>
              <a:gd name="connsiteY36" fmla="*/ 1607363 h 5531266"/>
              <a:gd name="connsiteX37" fmla="*/ 4511140 w 4601424"/>
              <a:gd name="connsiteY37" fmla="*/ 1645395 h 5531266"/>
              <a:gd name="connsiteX38" fmla="*/ 4514800 w 4601424"/>
              <a:gd name="connsiteY38" fmla="*/ 1649850 h 5531266"/>
              <a:gd name="connsiteX39" fmla="*/ 4513150 w 4601424"/>
              <a:gd name="connsiteY39" fmla="*/ 1661048 h 5531266"/>
              <a:gd name="connsiteX40" fmla="*/ 4513562 w 4601424"/>
              <a:gd name="connsiteY40" fmla="*/ 1664107 h 5531266"/>
              <a:gd name="connsiteX41" fmla="*/ 4515073 w 4601424"/>
              <a:gd name="connsiteY41" fmla="*/ 1681560 h 5531266"/>
              <a:gd name="connsiteX42" fmla="*/ 4503603 w 4601424"/>
              <a:gd name="connsiteY42" fmla="*/ 1716455 h 5531266"/>
              <a:gd name="connsiteX43" fmla="*/ 4501543 w 4601424"/>
              <a:gd name="connsiteY43" fmla="*/ 1716581 h 5531266"/>
              <a:gd name="connsiteX44" fmla="*/ 4493045 w 4601424"/>
              <a:gd name="connsiteY44" fmla="*/ 1868666 h 5531266"/>
              <a:gd name="connsiteX45" fmla="*/ 4501736 w 4601424"/>
              <a:gd name="connsiteY45" fmla="*/ 1892828 h 5531266"/>
              <a:gd name="connsiteX46" fmla="*/ 4504014 w 4601424"/>
              <a:gd name="connsiteY46" fmla="*/ 1943047 h 5531266"/>
              <a:gd name="connsiteX47" fmla="*/ 4503133 w 4601424"/>
              <a:gd name="connsiteY47" fmla="*/ 1976676 h 5531266"/>
              <a:gd name="connsiteX48" fmla="*/ 4502671 w 4601424"/>
              <a:gd name="connsiteY48" fmla="*/ 1981536 h 5531266"/>
              <a:gd name="connsiteX49" fmla="*/ 4493551 w 4601424"/>
              <a:gd name="connsiteY49" fmla="*/ 2021434 h 5531266"/>
              <a:gd name="connsiteX50" fmla="*/ 4496816 w 4601424"/>
              <a:gd name="connsiteY50" fmla="*/ 2025379 h 5531266"/>
              <a:gd name="connsiteX51" fmla="*/ 4499657 w 4601424"/>
              <a:gd name="connsiteY51" fmla="*/ 2038196 h 5531266"/>
              <a:gd name="connsiteX52" fmla="*/ 4494916 w 4601424"/>
              <a:gd name="connsiteY52" fmla="*/ 2048781 h 5531266"/>
              <a:gd name="connsiteX53" fmla="*/ 4484732 w 4601424"/>
              <a:gd name="connsiteY53" fmla="*/ 2099011 h 5531266"/>
              <a:gd name="connsiteX54" fmla="*/ 4477401 w 4601424"/>
              <a:gd name="connsiteY54" fmla="*/ 2148592 h 5531266"/>
              <a:gd name="connsiteX55" fmla="*/ 4421318 w 4601424"/>
              <a:gd name="connsiteY55" fmla="*/ 3204925 h 5531266"/>
              <a:gd name="connsiteX56" fmla="*/ 4408532 w 4601424"/>
              <a:gd name="connsiteY56" fmla="*/ 3458573 h 5531266"/>
              <a:gd name="connsiteX57" fmla="*/ 4397447 w 4601424"/>
              <a:gd name="connsiteY57" fmla="*/ 3621276 h 5531266"/>
              <a:gd name="connsiteX58" fmla="*/ 4306686 w 4601424"/>
              <a:gd name="connsiteY58" fmla="*/ 5260213 h 5531266"/>
              <a:gd name="connsiteX59" fmla="*/ 4311984 w 4601424"/>
              <a:gd name="connsiteY59" fmla="*/ 5296918 h 5531266"/>
              <a:gd name="connsiteX60" fmla="*/ 4315518 w 4601424"/>
              <a:gd name="connsiteY60" fmla="*/ 5331382 h 5531266"/>
              <a:gd name="connsiteX61" fmla="*/ 4318350 w 4601424"/>
              <a:gd name="connsiteY61" fmla="*/ 5431691 h 5531266"/>
              <a:gd name="connsiteX62" fmla="*/ 4299793 w 4601424"/>
              <a:gd name="connsiteY62" fmla="*/ 5466096 h 5531266"/>
              <a:gd name="connsiteX63" fmla="*/ 4295141 w 4601424"/>
              <a:gd name="connsiteY63" fmla="*/ 5468796 h 5531266"/>
              <a:gd name="connsiteX64" fmla="*/ 4291684 w 4601424"/>
              <a:gd name="connsiteY64" fmla="*/ 5531243 h 5531266"/>
              <a:gd name="connsiteX65" fmla="*/ 358321 w 4601424"/>
              <a:gd name="connsiteY65" fmla="*/ 5278553 h 5531266"/>
              <a:gd name="connsiteX66" fmla="*/ 47977 w 4601424"/>
              <a:gd name="connsiteY66" fmla="*/ 5261459 h 5531266"/>
              <a:gd name="connsiteX67" fmla="*/ 52301 w 4601424"/>
              <a:gd name="connsiteY67" fmla="*/ 5221195 h 5531266"/>
              <a:gd name="connsiteX68" fmla="*/ 56521 w 4601424"/>
              <a:gd name="connsiteY68" fmla="*/ 5214590 h 5531266"/>
              <a:gd name="connsiteX69" fmla="*/ 56790 w 4601424"/>
              <a:gd name="connsiteY69" fmla="*/ 5211844 h 5531266"/>
              <a:gd name="connsiteX70" fmla="*/ 57060 w 4601424"/>
              <a:gd name="connsiteY70" fmla="*/ 5209096 h 5531266"/>
              <a:gd name="connsiteX71" fmla="*/ 57597 w 4601424"/>
              <a:gd name="connsiteY71" fmla="*/ 5203600 h 5531266"/>
              <a:gd name="connsiteX72" fmla="*/ 57282 w 4601424"/>
              <a:gd name="connsiteY72" fmla="*/ 5197697 h 5531266"/>
              <a:gd name="connsiteX73" fmla="*/ 56698 w 4601424"/>
              <a:gd name="connsiteY73" fmla="*/ 5194541 h 5531266"/>
              <a:gd name="connsiteX74" fmla="*/ 56967 w 4601424"/>
              <a:gd name="connsiteY74" fmla="*/ 5191792 h 5531266"/>
              <a:gd name="connsiteX75" fmla="*/ 56651 w 4601424"/>
              <a:gd name="connsiteY75" fmla="*/ 5185889 h 5531266"/>
              <a:gd name="connsiteX76" fmla="*/ 56068 w 4601424"/>
              <a:gd name="connsiteY76" fmla="*/ 5182733 h 5531266"/>
              <a:gd name="connsiteX77" fmla="*/ 55438 w 4601424"/>
              <a:gd name="connsiteY77" fmla="*/ 5170924 h 5531266"/>
              <a:gd name="connsiteX78" fmla="*/ 324422 w 4601424"/>
              <a:gd name="connsiteY78" fmla="*/ 0 h 5531266"/>
              <a:gd name="connsiteX0" fmla="*/ 324125 w 4601127"/>
              <a:gd name="connsiteY0" fmla="*/ 0 h 5531266"/>
              <a:gd name="connsiteX1" fmla="*/ 3353292 w 4601127"/>
              <a:gd name="connsiteY1" fmla="*/ 153134 h 5531266"/>
              <a:gd name="connsiteX2" fmla="*/ 4182103 w 4601127"/>
              <a:gd name="connsiteY2" fmla="*/ 208242 h 5531266"/>
              <a:gd name="connsiteX3" fmla="*/ 4555297 w 4601127"/>
              <a:gd name="connsiteY3" fmla="*/ 228666 h 5531266"/>
              <a:gd name="connsiteX4" fmla="*/ 4583176 w 4601127"/>
              <a:gd name="connsiteY4" fmla="*/ 250471 h 5531266"/>
              <a:gd name="connsiteX5" fmla="*/ 4581402 w 4601127"/>
              <a:gd name="connsiteY5" fmla="*/ 282222 h 5531266"/>
              <a:gd name="connsiteX6" fmla="*/ 4584324 w 4601127"/>
              <a:gd name="connsiteY6" fmla="*/ 283939 h 5531266"/>
              <a:gd name="connsiteX7" fmla="*/ 4600750 w 4601127"/>
              <a:gd name="connsiteY7" fmla="*/ 315514 h 5531266"/>
              <a:gd name="connsiteX8" fmla="*/ 4578489 w 4601127"/>
              <a:gd name="connsiteY8" fmla="*/ 373160 h 5531266"/>
              <a:gd name="connsiteX9" fmla="*/ 4575001 w 4601127"/>
              <a:gd name="connsiteY9" fmla="*/ 396781 h 5531266"/>
              <a:gd name="connsiteX10" fmla="*/ 4569896 w 4601127"/>
              <a:gd name="connsiteY10" fmla="*/ 488120 h 5531266"/>
              <a:gd name="connsiteX11" fmla="*/ 4569246 w 4601127"/>
              <a:gd name="connsiteY11" fmla="*/ 534537 h 5531266"/>
              <a:gd name="connsiteX12" fmla="*/ 4566147 w 4601127"/>
              <a:gd name="connsiteY12" fmla="*/ 563001 h 5531266"/>
              <a:gd name="connsiteX13" fmla="*/ 4565478 w 4601127"/>
              <a:gd name="connsiteY13" fmla="*/ 567182 h 5531266"/>
              <a:gd name="connsiteX14" fmla="*/ 4552541 w 4601127"/>
              <a:gd name="connsiteY14" fmla="*/ 798696 h 5531266"/>
              <a:gd name="connsiteX15" fmla="*/ 4554254 w 4601127"/>
              <a:gd name="connsiteY15" fmla="*/ 803530 h 5531266"/>
              <a:gd name="connsiteX16" fmla="*/ 4552103 w 4601127"/>
              <a:gd name="connsiteY16" fmla="*/ 827361 h 5531266"/>
              <a:gd name="connsiteX17" fmla="*/ 4550503 w 4601127"/>
              <a:gd name="connsiteY17" fmla="*/ 835146 h 5531266"/>
              <a:gd name="connsiteX18" fmla="*/ 4544265 w 4601127"/>
              <a:gd name="connsiteY18" fmla="*/ 946777 h 5531266"/>
              <a:gd name="connsiteX19" fmla="*/ 4546342 w 4601127"/>
              <a:gd name="connsiteY19" fmla="*/ 947677 h 5531266"/>
              <a:gd name="connsiteX20" fmla="*/ 4550461 w 4601127"/>
              <a:gd name="connsiteY20" fmla="*/ 983859 h 5531266"/>
              <a:gd name="connsiteX21" fmla="*/ 4545663 w 4601127"/>
              <a:gd name="connsiteY21" fmla="*/ 1082386 h 5531266"/>
              <a:gd name="connsiteX22" fmla="*/ 4545558 w 4601127"/>
              <a:gd name="connsiteY22" fmla="*/ 1140681 h 5531266"/>
              <a:gd name="connsiteX23" fmla="*/ 4549861 w 4601127"/>
              <a:gd name="connsiteY23" fmla="*/ 1161797 h 5531266"/>
              <a:gd name="connsiteX24" fmla="*/ 4552951 w 4601127"/>
              <a:gd name="connsiteY24" fmla="*/ 1191979 h 5531266"/>
              <a:gd name="connsiteX25" fmla="*/ 4561768 w 4601127"/>
              <a:gd name="connsiteY25" fmla="*/ 1244449 h 5531266"/>
              <a:gd name="connsiteX26" fmla="*/ 4564045 w 4601127"/>
              <a:gd name="connsiteY26" fmla="*/ 1294666 h 5531266"/>
              <a:gd name="connsiteX27" fmla="*/ 4563165 w 4601127"/>
              <a:gd name="connsiteY27" fmla="*/ 1328296 h 5531266"/>
              <a:gd name="connsiteX28" fmla="*/ 4562702 w 4601127"/>
              <a:gd name="connsiteY28" fmla="*/ 1333156 h 5531266"/>
              <a:gd name="connsiteX29" fmla="*/ 4553583 w 4601127"/>
              <a:gd name="connsiteY29" fmla="*/ 1373054 h 5531266"/>
              <a:gd name="connsiteX30" fmla="*/ 4556847 w 4601127"/>
              <a:gd name="connsiteY30" fmla="*/ 1376999 h 5531266"/>
              <a:gd name="connsiteX31" fmla="*/ 4559689 w 4601127"/>
              <a:gd name="connsiteY31" fmla="*/ 1389816 h 5531266"/>
              <a:gd name="connsiteX32" fmla="*/ 4554948 w 4601127"/>
              <a:gd name="connsiteY32" fmla="*/ 1400401 h 5531266"/>
              <a:gd name="connsiteX33" fmla="*/ 4544764 w 4601127"/>
              <a:gd name="connsiteY33" fmla="*/ 1450629 h 5531266"/>
              <a:gd name="connsiteX34" fmla="*/ 4533867 w 4601127"/>
              <a:gd name="connsiteY34" fmla="*/ 1524330 h 5531266"/>
              <a:gd name="connsiteX35" fmla="*/ 4528986 w 4601127"/>
              <a:gd name="connsiteY35" fmla="*/ 1535289 h 5531266"/>
              <a:gd name="connsiteX36" fmla="*/ 4514558 w 4601127"/>
              <a:gd name="connsiteY36" fmla="*/ 1607363 h 5531266"/>
              <a:gd name="connsiteX37" fmla="*/ 4510843 w 4601127"/>
              <a:gd name="connsiteY37" fmla="*/ 1645395 h 5531266"/>
              <a:gd name="connsiteX38" fmla="*/ 4514503 w 4601127"/>
              <a:gd name="connsiteY38" fmla="*/ 1649850 h 5531266"/>
              <a:gd name="connsiteX39" fmla="*/ 4512853 w 4601127"/>
              <a:gd name="connsiteY39" fmla="*/ 1661048 h 5531266"/>
              <a:gd name="connsiteX40" fmla="*/ 4513265 w 4601127"/>
              <a:gd name="connsiteY40" fmla="*/ 1664107 h 5531266"/>
              <a:gd name="connsiteX41" fmla="*/ 4514776 w 4601127"/>
              <a:gd name="connsiteY41" fmla="*/ 1681560 h 5531266"/>
              <a:gd name="connsiteX42" fmla="*/ 4503306 w 4601127"/>
              <a:gd name="connsiteY42" fmla="*/ 1716455 h 5531266"/>
              <a:gd name="connsiteX43" fmla="*/ 4501246 w 4601127"/>
              <a:gd name="connsiteY43" fmla="*/ 1716581 h 5531266"/>
              <a:gd name="connsiteX44" fmla="*/ 4492748 w 4601127"/>
              <a:gd name="connsiteY44" fmla="*/ 1868666 h 5531266"/>
              <a:gd name="connsiteX45" fmla="*/ 4501439 w 4601127"/>
              <a:gd name="connsiteY45" fmla="*/ 1892828 h 5531266"/>
              <a:gd name="connsiteX46" fmla="*/ 4503717 w 4601127"/>
              <a:gd name="connsiteY46" fmla="*/ 1943047 h 5531266"/>
              <a:gd name="connsiteX47" fmla="*/ 4502836 w 4601127"/>
              <a:gd name="connsiteY47" fmla="*/ 1976676 h 5531266"/>
              <a:gd name="connsiteX48" fmla="*/ 4502374 w 4601127"/>
              <a:gd name="connsiteY48" fmla="*/ 1981536 h 5531266"/>
              <a:gd name="connsiteX49" fmla="*/ 4493254 w 4601127"/>
              <a:gd name="connsiteY49" fmla="*/ 2021434 h 5531266"/>
              <a:gd name="connsiteX50" fmla="*/ 4496519 w 4601127"/>
              <a:gd name="connsiteY50" fmla="*/ 2025379 h 5531266"/>
              <a:gd name="connsiteX51" fmla="*/ 4499360 w 4601127"/>
              <a:gd name="connsiteY51" fmla="*/ 2038196 h 5531266"/>
              <a:gd name="connsiteX52" fmla="*/ 4494619 w 4601127"/>
              <a:gd name="connsiteY52" fmla="*/ 2048781 h 5531266"/>
              <a:gd name="connsiteX53" fmla="*/ 4484435 w 4601127"/>
              <a:gd name="connsiteY53" fmla="*/ 2099011 h 5531266"/>
              <a:gd name="connsiteX54" fmla="*/ 4477104 w 4601127"/>
              <a:gd name="connsiteY54" fmla="*/ 2148592 h 5531266"/>
              <a:gd name="connsiteX55" fmla="*/ 4421021 w 4601127"/>
              <a:gd name="connsiteY55" fmla="*/ 3204925 h 5531266"/>
              <a:gd name="connsiteX56" fmla="*/ 4408235 w 4601127"/>
              <a:gd name="connsiteY56" fmla="*/ 3458573 h 5531266"/>
              <a:gd name="connsiteX57" fmla="*/ 4397150 w 4601127"/>
              <a:gd name="connsiteY57" fmla="*/ 3621276 h 5531266"/>
              <a:gd name="connsiteX58" fmla="*/ 4306389 w 4601127"/>
              <a:gd name="connsiteY58" fmla="*/ 5260213 h 5531266"/>
              <a:gd name="connsiteX59" fmla="*/ 4311687 w 4601127"/>
              <a:gd name="connsiteY59" fmla="*/ 5296918 h 5531266"/>
              <a:gd name="connsiteX60" fmla="*/ 4315221 w 4601127"/>
              <a:gd name="connsiteY60" fmla="*/ 5331382 h 5531266"/>
              <a:gd name="connsiteX61" fmla="*/ 4318053 w 4601127"/>
              <a:gd name="connsiteY61" fmla="*/ 5431691 h 5531266"/>
              <a:gd name="connsiteX62" fmla="*/ 4299496 w 4601127"/>
              <a:gd name="connsiteY62" fmla="*/ 5466096 h 5531266"/>
              <a:gd name="connsiteX63" fmla="*/ 4294844 w 4601127"/>
              <a:gd name="connsiteY63" fmla="*/ 5468796 h 5531266"/>
              <a:gd name="connsiteX64" fmla="*/ 4291387 w 4601127"/>
              <a:gd name="connsiteY64" fmla="*/ 5531243 h 5531266"/>
              <a:gd name="connsiteX65" fmla="*/ 358024 w 4601127"/>
              <a:gd name="connsiteY65" fmla="*/ 5278553 h 5531266"/>
              <a:gd name="connsiteX66" fmla="*/ 47680 w 4601127"/>
              <a:gd name="connsiteY66" fmla="*/ 5261459 h 5531266"/>
              <a:gd name="connsiteX67" fmla="*/ 52004 w 4601127"/>
              <a:gd name="connsiteY67" fmla="*/ 5221195 h 5531266"/>
              <a:gd name="connsiteX68" fmla="*/ 56224 w 4601127"/>
              <a:gd name="connsiteY68" fmla="*/ 5214590 h 5531266"/>
              <a:gd name="connsiteX69" fmla="*/ 56493 w 4601127"/>
              <a:gd name="connsiteY69" fmla="*/ 5211844 h 5531266"/>
              <a:gd name="connsiteX70" fmla="*/ 56763 w 4601127"/>
              <a:gd name="connsiteY70" fmla="*/ 5209096 h 5531266"/>
              <a:gd name="connsiteX71" fmla="*/ 57300 w 4601127"/>
              <a:gd name="connsiteY71" fmla="*/ 5203600 h 5531266"/>
              <a:gd name="connsiteX72" fmla="*/ 56985 w 4601127"/>
              <a:gd name="connsiteY72" fmla="*/ 5197697 h 5531266"/>
              <a:gd name="connsiteX73" fmla="*/ 56401 w 4601127"/>
              <a:gd name="connsiteY73" fmla="*/ 5194541 h 5531266"/>
              <a:gd name="connsiteX74" fmla="*/ 56670 w 4601127"/>
              <a:gd name="connsiteY74" fmla="*/ 5191792 h 5531266"/>
              <a:gd name="connsiteX75" fmla="*/ 56354 w 4601127"/>
              <a:gd name="connsiteY75" fmla="*/ 5185889 h 5531266"/>
              <a:gd name="connsiteX76" fmla="*/ 55771 w 4601127"/>
              <a:gd name="connsiteY76" fmla="*/ 5182733 h 5531266"/>
              <a:gd name="connsiteX77" fmla="*/ 324125 w 4601127"/>
              <a:gd name="connsiteY77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276445 w 4553447"/>
              <a:gd name="connsiteY76" fmla="*/ 0 h 5531266"/>
              <a:gd name="connsiteX0" fmla="*/ 323654 w 4600656"/>
              <a:gd name="connsiteY0" fmla="*/ 0 h 5531266"/>
              <a:gd name="connsiteX1" fmla="*/ 3352821 w 4600656"/>
              <a:gd name="connsiteY1" fmla="*/ 153134 h 5531266"/>
              <a:gd name="connsiteX2" fmla="*/ 4181632 w 4600656"/>
              <a:gd name="connsiteY2" fmla="*/ 208242 h 5531266"/>
              <a:gd name="connsiteX3" fmla="*/ 4554826 w 4600656"/>
              <a:gd name="connsiteY3" fmla="*/ 228666 h 5531266"/>
              <a:gd name="connsiteX4" fmla="*/ 4582705 w 4600656"/>
              <a:gd name="connsiteY4" fmla="*/ 250471 h 5531266"/>
              <a:gd name="connsiteX5" fmla="*/ 4580931 w 4600656"/>
              <a:gd name="connsiteY5" fmla="*/ 282222 h 5531266"/>
              <a:gd name="connsiteX6" fmla="*/ 4583853 w 4600656"/>
              <a:gd name="connsiteY6" fmla="*/ 283939 h 5531266"/>
              <a:gd name="connsiteX7" fmla="*/ 4600279 w 4600656"/>
              <a:gd name="connsiteY7" fmla="*/ 315514 h 5531266"/>
              <a:gd name="connsiteX8" fmla="*/ 4578018 w 4600656"/>
              <a:gd name="connsiteY8" fmla="*/ 373160 h 5531266"/>
              <a:gd name="connsiteX9" fmla="*/ 4574530 w 4600656"/>
              <a:gd name="connsiteY9" fmla="*/ 396781 h 5531266"/>
              <a:gd name="connsiteX10" fmla="*/ 4569425 w 4600656"/>
              <a:gd name="connsiteY10" fmla="*/ 488120 h 5531266"/>
              <a:gd name="connsiteX11" fmla="*/ 4568775 w 4600656"/>
              <a:gd name="connsiteY11" fmla="*/ 534537 h 5531266"/>
              <a:gd name="connsiteX12" fmla="*/ 4565676 w 4600656"/>
              <a:gd name="connsiteY12" fmla="*/ 563001 h 5531266"/>
              <a:gd name="connsiteX13" fmla="*/ 4565007 w 4600656"/>
              <a:gd name="connsiteY13" fmla="*/ 567182 h 5531266"/>
              <a:gd name="connsiteX14" fmla="*/ 4552070 w 4600656"/>
              <a:gd name="connsiteY14" fmla="*/ 798696 h 5531266"/>
              <a:gd name="connsiteX15" fmla="*/ 4553783 w 4600656"/>
              <a:gd name="connsiteY15" fmla="*/ 803530 h 5531266"/>
              <a:gd name="connsiteX16" fmla="*/ 4551632 w 4600656"/>
              <a:gd name="connsiteY16" fmla="*/ 827361 h 5531266"/>
              <a:gd name="connsiteX17" fmla="*/ 4550032 w 4600656"/>
              <a:gd name="connsiteY17" fmla="*/ 835146 h 5531266"/>
              <a:gd name="connsiteX18" fmla="*/ 4543794 w 4600656"/>
              <a:gd name="connsiteY18" fmla="*/ 946777 h 5531266"/>
              <a:gd name="connsiteX19" fmla="*/ 4545871 w 4600656"/>
              <a:gd name="connsiteY19" fmla="*/ 947677 h 5531266"/>
              <a:gd name="connsiteX20" fmla="*/ 4549990 w 4600656"/>
              <a:gd name="connsiteY20" fmla="*/ 983859 h 5531266"/>
              <a:gd name="connsiteX21" fmla="*/ 4545192 w 4600656"/>
              <a:gd name="connsiteY21" fmla="*/ 1082386 h 5531266"/>
              <a:gd name="connsiteX22" fmla="*/ 4545087 w 4600656"/>
              <a:gd name="connsiteY22" fmla="*/ 1140681 h 5531266"/>
              <a:gd name="connsiteX23" fmla="*/ 4549390 w 4600656"/>
              <a:gd name="connsiteY23" fmla="*/ 1161797 h 5531266"/>
              <a:gd name="connsiteX24" fmla="*/ 4552480 w 4600656"/>
              <a:gd name="connsiteY24" fmla="*/ 1191979 h 5531266"/>
              <a:gd name="connsiteX25" fmla="*/ 4561297 w 4600656"/>
              <a:gd name="connsiteY25" fmla="*/ 1244449 h 5531266"/>
              <a:gd name="connsiteX26" fmla="*/ 4563574 w 4600656"/>
              <a:gd name="connsiteY26" fmla="*/ 1294666 h 5531266"/>
              <a:gd name="connsiteX27" fmla="*/ 4562694 w 4600656"/>
              <a:gd name="connsiteY27" fmla="*/ 1328296 h 5531266"/>
              <a:gd name="connsiteX28" fmla="*/ 4562231 w 4600656"/>
              <a:gd name="connsiteY28" fmla="*/ 1333156 h 5531266"/>
              <a:gd name="connsiteX29" fmla="*/ 4553112 w 4600656"/>
              <a:gd name="connsiteY29" fmla="*/ 1373054 h 5531266"/>
              <a:gd name="connsiteX30" fmla="*/ 4556376 w 4600656"/>
              <a:gd name="connsiteY30" fmla="*/ 1376999 h 5531266"/>
              <a:gd name="connsiteX31" fmla="*/ 4559218 w 4600656"/>
              <a:gd name="connsiteY31" fmla="*/ 1389816 h 5531266"/>
              <a:gd name="connsiteX32" fmla="*/ 4554477 w 4600656"/>
              <a:gd name="connsiteY32" fmla="*/ 1400401 h 5531266"/>
              <a:gd name="connsiteX33" fmla="*/ 4544293 w 4600656"/>
              <a:gd name="connsiteY33" fmla="*/ 1450629 h 5531266"/>
              <a:gd name="connsiteX34" fmla="*/ 4533396 w 4600656"/>
              <a:gd name="connsiteY34" fmla="*/ 1524330 h 5531266"/>
              <a:gd name="connsiteX35" fmla="*/ 4528515 w 4600656"/>
              <a:gd name="connsiteY35" fmla="*/ 1535289 h 5531266"/>
              <a:gd name="connsiteX36" fmla="*/ 4514087 w 4600656"/>
              <a:gd name="connsiteY36" fmla="*/ 1607363 h 5531266"/>
              <a:gd name="connsiteX37" fmla="*/ 4510372 w 4600656"/>
              <a:gd name="connsiteY37" fmla="*/ 1645395 h 5531266"/>
              <a:gd name="connsiteX38" fmla="*/ 4514032 w 4600656"/>
              <a:gd name="connsiteY38" fmla="*/ 1649850 h 5531266"/>
              <a:gd name="connsiteX39" fmla="*/ 4512382 w 4600656"/>
              <a:gd name="connsiteY39" fmla="*/ 1661048 h 5531266"/>
              <a:gd name="connsiteX40" fmla="*/ 4512794 w 4600656"/>
              <a:gd name="connsiteY40" fmla="*/ 1664107 h 5531266"/>
              <a:gd name="connsiteX41" fmla="*/ 4514305 w 4600656"/>
              <a:gd name="connsiteY41" fmla="*/ 1681560 h 5531266"/>
              <a:gd name="connsiteX42" fmla="*/ 4502835 w 4600656"/>
              <a:gd name="connsiteY42" fmla="*/ 1716455 h 5531266"/>
              <a:gd name="connsiteX43" fmla="*/ 4500775 w 4600656"/>
              <a:gd name="connsiteY43" fmla="*/ 1716581 h 5531266"/>
              <a:gd name="connsiteX44" fmla="*/ 4492277 w 4600656"/>
              <a:gd name="connsiteY44" fmla="*/ 1868666 h 5531266"/>
              <a:gd name="connsiteX45" fmla="*/ 4500968 w 4600656"/>
              <a:gd name="connsiteY45" fmla="*/ 1892828 h 5531266"/>
              <a:gd name="connsiteX46" fmla="*/ 4503246 w 4600656"/>
              <a:gd name="connsiteY46" fmla="*/ 1943047 h 5531266"/>
              <a:gd name="connsiteX47" fmla="*/ 4502365 w 4600656"/>
              <a:gd name="connsiteY47" fmla="*/ 1976676 h 5531266"/>
              <a:gd name="connsiteX48" fmla="*/ 4501903 w 4600656"/>
              <a:gd name="connsiteY48" fmla="*/ 1981536 h 5531266"/>
              <a:gd name="connsiteX49" fmla="*/ 4492783 w 4600656"/>
              <a:gd name="connsiteY49" fmla="*/ 2021434 h 5531266"/>
              <a:gd name="connsiteX50" fmla="*/ 4496048 w 4600656"/>
              <a:gd name="connsiteY50" fmla="*/ 2025379 h 5531266"/>
              <a:gd name="connsiteX51" fmla="*/ 4498889 w 4600656"/>
              <a:gd name="connsiteY51" fmla="*/ 2038196 h 5531266"/>
              <a:gd name="connsiteX52" fmla="*/ 4494148 w 4600656"/>
              <a:gd name="connsiteY52" fmla="*/ 2048781 h 5531266"/>
              <a:gd name="connsiteX53" fmla="*/ 4483964 w 4600656"/>
              <a:gd name="connsiteY53" fmla="*/ 2099011 h 5531266"/>
              <a:gd name="connsiteX54" fmla="*/ 4476633 w 4600656"/>
              <a:gd name="connsiteY54" fmla="*/ 2148592 h 5531266"/>
              <a:gd name="connsiteX55" fmla="*/ 4420550 w 4600656"/>
              <a:gd name="connsiteY55" fmla="*/ 3204925 h 5531266"/>
              <a:gd name="connsiteX56" fmla="*/ 4407764 w 4600656"/>
              <a:gd name="connsiteY56" fmla="*/ 3458573 h 5531266"/>
              <a:gd name="connsiteX57" fmla="*/ 4396679 w 4600656"/>
              <a:gd name="connsiteY57" fmla="*/ 3621276 h 5531266"/>
              <a:gd name="connsiteX58" fmla="*/ 4305918 w 4600656"/>
              <a:gd name="connsiteY58" fmla="*/ 5260213 h 5531266"/>
              <a:gd name="connsiteX59" fmla="*/ 4311216 w 4600656"/>
              <a:gd name="connsiteY59" fmla="*/ 5296918 h 5531266"/>
              <a:gd name="connsiteX60" fmla="*/ 4314750 w 4600656"/>
              <a:gd name="connsiteY60" fmla="*/ 5331382 h 5531266"/>
              <a:gd name="connsiteX61" fmla="*/ 4317582 w 4600656"/>
              <a:gd name="connsiteY61" fmla="*/ 5431691 h 5531266"/>
              <a:gd name="connsiteX62" fmla="*/ 4299025 w 4600656"/>
              <a:gd name="connsiteY62" fmla="*/ 5466096 h 5531266"/>
              <a:gd name="connsiteX63" fmla="*/ 4294373 w 4600656"/>
              <a:gd name="connsiteY63" fmla="*/ 5468796 h 5531266"/>
              <a:gd name="connsiteX64" fmla="*/ 4290916 w 4600656"/>
              <a:gd name="connsiteY64" fmla="*/ 5531243 h 5531266"/>
              <a:gd name="connsiteX65" fmla="*/ 357553 w 4600656"/>
              <a:gd name="connsiteY65" fmla="*/ 5278553 h 5531266"/>
              <a:gd name="connsiteX66" fmla="*/ 47209 w 4600656"/>
              <a:gd name="connsiteY66" fmla="*/ 5261459 h 5531266"/>
              <a:gd name="connsiteX67" fmla="*/ 51533 w 4600656"/>
              <a:gd name="connsiteY67" fmla="*/ 5221195 h 5531266"/>
              <a:gd name="connsiteX68" fmla="*/ 55753 w 4600656"/>
              <a:gd name="connsiteY68" fmla="*/ 5214590 h 5531266"/>
              <a:gd name="connsiteX69" fmla="*/ 56022 w 4600656"/>
              <a:gd name="connsiteY69" fmla="*/ 5211844 h 5531266"/>
              <a:gd name="connsiteX70" fmla="*/ 56292 w 4600656"/>
              <a:gd name="connsiteY70" fmla="*/ 5209096 h 5531266"/>
              <a:gd name="connsiteX71" fmla="*/ 56829 w 4600656"/>
              <a:gd name="connsiteY71" fmla="*/ 5203600 h 5531266"/>
              <a:gd name="connsiteX72" fmla="*/ 56514 w 4600656"/>
              <a:gd name="connsiteY72" fmla="*/ 5197697 h 5531266"/>
              <a:gd name="connsiteX73" fmla="*/ 55930 w 4600656"/>
              <a:gd name="connsiteY73" fmla="*/ 5194541 h 5531266"/>
              <a:gd name="connsiteX74" fmla="*/ 56199 w 4600656"/>
              <a:gd name="connsiteY74" fmla="*/ 5191792 h 5531266"/>
              <a:gd name="connsiteX75" fmla="*/ 323654 w 4600656"/>
              <a:gd name="connsiteY75" fmla="*/ 0 h 5531266"/>
              <a:gd name="connsiteX0" fmla="*/ 323830 w 4600832"/>
              <a:gd name="connsiteY0" fmla="*/ 0 h 5531266"/>
              <a:gd name="connsiteX1" fmla="*/ 3352997 w 4600832"/>
              <a:gd name="connsiteY1" fmla="*/ 153134 h 5531266"/>
              <a:gd name="connsiteX2" fmla="*/ 4181808 w 4600832"/>
              <a:gd name="connsiteY2" fmla="*/ 208242 h 5531266"/>
              <a:gd name="connsiteX3" fmla="*/ 4555002 w 4600832"/>
              <a:gd name="connsiteY3" fmla="*/ 228666 h 5531266"/>
              <a:gd name="connsiteX4" fmla="*/ 4582881 w 4600832"/>
              <a:gd name="connsiteY4" fmla="*/ 250471 h 5531266"/>
              <a:gd name="connsiteX5" fmla="*/ 4581107 w 4600832"/>
              <a:gd name="connsiteY5" fmla="*/ 282222 h 5531266"/>
              <a:gd name="connsiteX6" fmla="*/ 4584029 w 4600832"/>
              <a:gd name="connsiteY6" fmla="*/ 283939 h 5531266"/>
              <a:gd name="connsiteX7" fmla="*/ 4600455 w 4600832"/>
              <a:gd name="connsiteY7" fmla="*/ 315514 h 5531266"/>
              <a:gd name="connsiteX8" fmla="*/ 4578194 w 4600832"/>
              <a:gd name="connsiteY8" fmla="*/ 373160 h 5531266"/>
              <a:gd name="connsiteX9" fmla="*/ 4574706 w 4600832"/>
              <a:gd name="connsiteY9" fmla="*/ 396781 h 5531266"/>
              <a:gd name="connsiteX10" fmla="*/ 4569601 w 4600832"/>
              <a:gd name="connsiteY10" fmla="*/ 488120 h 5531266"/>
              <a:gd name="connsiteX11" fmla="*/ 4568951 w 4600832"/>
              <a:gd name="connsiteY11" fmla="*/ 534537 h 5531266"/>
              <a:gd name="connsiteX12" fmla="*/ 4565852 w 4600832"/>
              <a:gd name="connsiteY12" fmla="*/ 563001 h 5531266"/>
              <a:gd name="connsiteX13" fmla="*/ 4565183 w 4600832"/>
              <a:gd name="connsiteY13" fmla="*/ 567182 h 5531266"/>
              <a:gd name="connsiteX14" fmla="*/ 4552246 w 4600832"/>
              <a:gd name="connsiteY14" fmla="*/ 798696 h 5531266"/>
              <a:gd name="connsiteX15" fmla="*/ 4553959 w 4600832"/>
              <a:gd name="connsiteY15" fmla="*/ 803530 h 5531266"/>
              <a:gd name="connsiteX16" fmla="*/ 4551808 w 4600832"/>
              <a:gd name="connsiteY16" fmla="*/ 827361 h 5531266"/>
              <a:gd name="connsiteX17" fmla="*/ 4550208 w 4600832"/>
              <a:gd name="connsiteY17" fmla="*/ 835146 h 5531266"/>
              <a:gd name="connsiteX18" fmla="*/ 4543970 w 4600832"/>
              <a:gd name="connsiteY18" fmla="*/ 946777 h 5531266"/>
              <a:gd name="connsiteX19" fmla="*/ 4546047 w 4600832"/>
              <a:gd name="connsiteY19" fmla="*/ 947677 h 5531266"/>
              <a:gd name="connsiteX20" fmla="*/ 4550166 w 4600832"/>
              <a:gd name="connsiteY20" fmla="*/ 983859 h 5531266"/>
              <a:gd name="connsiteX21" fmla="*/ 4545368 w 4600832"/>
              <a:gd name="connsiteY21" fmla="*/ 1082386 h 5531266"/>
              <a:gd name="connsiteX22" fmla="*/ 4545263 w 4600832"/>
              <a:gd name="connsiteY22" fmla="*/ 1140681 h 5531266"/>
              <a:gd name="connsiteX23" fmla="*/ 4549566 w 4600832"/>
              <a:gd name="connsiteY23" fmla="*/ 1161797 h 5531266"/>
              <a:gd name="connsiteX24" fmla="*/ 4552656 w 4600832"/>
              <a:gd name="connsiteY24" fmla="*/ 1191979 h 5531266"/>
              <a:gd name="connsiteX25" fmla="*/ 4561473 w 4600832"/>
              <a:gd name="connsiteY25" fmla="*/ 1244449 h 5531266"/>
              <a:gd name="connsiteX26" fmla="*/ 4563750 w 4600832"/>
              <a:gd name="connsiteY26" fmla="*/ 1294666 h 5531266"/>
              <a:gd name="connsiteX27" fmla="*/ 4562870 w 4600832"/>
              <a:gd name="connsiteY27" fmla="*/ 1328296 h 5531266"/>
              <a:gd name="connsiteX28" fmla="*/ 4562407 w 4600832"/>
              <a:gd name="connsiteY28" fmla="*/ 1333156 h 5531266"/>
              <a:gd name="connsiteX29" fmla="*/ 4553288 w 4600832"/>
              <a:gd name="connsiteY29" fmla="*/ 1373054 h 5531266"/>
              <a:gd name="connsiteX30" fmla="*/ 4556552 w 4600832"/>
              <a:gd name="connsiteY30" fmla="*/ 1376999 h 5531266"/>
              <a:gd name="connsiteX31" fmla="*/ 4559394 w 4600832"/>
              <a:gd name="connsiteY31" fmla="*/ 1389816 h 5531266"/>
              <a:gd name="connsiteX32" fmla="*/ 4554653 w 4600832"/>
              <a:gd name="connsiteY32" fmla="*/ 1400401 h 5531266"/>
              <a:gd name="connsiteX33" fmla="*/ 4544469 w 4600832"/>
              <a:gd name="connsiteY33" fmla="*/ 1450629 h 5531266"/>
              <a:gd name="connsiteX34" fmla="*/ 4533572 w 4600832"/>
              <a:gd name="connsiteY34" fmla="*/ 1524330 h 5531266"/>
              <a:gd name="connsiteX35" fmla="*/ 4528691 w 4600832"/>
              <a:gd name="connsiteY35" fmla="*/ 1535289 h 5531266"/>
              <a:gd name="connsiteX36" fmla="*/ 4514263 w 4600832"/>
              <a:gd name="connsiteY36" fmla="*/ 1607363 h 5531266"/>
              <a:gd name="connsiteX37" fmla="*/ 4510548 w 4600832"/>
              <a:gd name="connsiteY37" fmla="*/ 1645395 h 5531266"/>
              <a:gd name="connsiteX38" fmla="*/ 4514208 w 4600832"/>
              <a:gd name="connsiteY38" fmla="*/ 1649850 h 5531266"/>
              <a:gd name="connsiteX39" fmla="*/ 4512558 w 4600832"/>
              <a:gd name="connsiteY39" fmla="*/ 1661048 h 5531266"/>
              <a:gd name="connsiteX40" fmla="*/ 4512970 w 4600832"/>
              <a:gd name="connsiteY40" fmla="*/ 1664107 h 5531266"/>
              <a:gd name="connsiteX41" fmla="*/ 4514481 w 4600832"/>
              <a:gd name="connsiteY41" fmla="*/ 1681560 h 5531266"/>
              <a:gd name="connsiteX42" fmla="*/ 4503011 w 4600832"/>
              <a:gd name="connsiteY42" fmla="*/ 1716455 h 5531266"/>
              <a:gd name="connsiteX43" fmla="*/ 4500951 w 4600832"/>
              <a:gd name="connsiteY43" fmla="*/ 1716581 h 5531266"/>
              <a:gd name="connsiteX44" fmla="*/ 4492453 w 4600832"/>
              <a:gd name="connsiteY44" fmla="*/ 1868666 h 5531266"/>
              <a:gd name="connsiteX45" fmla="*/ 4501144 w 4600832"/>
              <a:gd name="connsiteY45" fmla="*/ 1892828 h 5531266"/>
              <a:gd name="connsiteX46" fmla="*/ 4503422 w 4600832"/>
              <a:gd name="connsiteY46" fmla="*/ 1943047 h 5531266"/>
              <a:gd name="connsiteX47" fmla="*/ 4502541 w 4600832"/>
              <a:gd name="connsiteY47" fmla="*/ 1976676 h 5531266"/>
              <a:gd name="connsiteX48" fmla="*/ 4502079 w 4600832"/>
              <a:gd name="connsiteY48" fmla="*/ 1981536 h 5531266"/>
              <a:gd name="connsiteX49" fmla="*/ 4492959 w 4600832"/>
              <a:gd name="connsiteY49" fmla="*/ 2021434 h 5531266"/>
              <a:gd name="connsiteX50" fmla="*/ 4496224 w 4600832"/>
              <a:gd name="connsiteY50" fmla="*/ 2025379 h 5531266"/>
              <a:gd name="connsiteX51" fmla="*/ 4499065 w 4600832"/>
              <a:gd name="connsiteY51" fmla="*/ 2038196 h 5531266"/>
              <a:gd name="connsiteX52" fmla="*/ 4494324 w 4600832"/>
              <a:gd name="connsiteY52" fmla="*/ 2048781 h 5531266"/>
              <a:gd name="connsiteX53" fmla="*/ 4484140 w 4600832"/>
              <a:gd name="connsiteY53" fmla="*/ 2099011 h 5531266"/>
              <a:gd name="connsiteX54" fmla="*/ 4476809 w 4600832"/>
              <a:gd name="connsiteY54" fmla="*/ 2148592 h 5531266"/>
              <a:gd name="connsiteX55" fmla="*/ 4420726 w 4600832"/>
              <a:gd name="connsiteY55" fmla="*/ 3204925 h 5531266"/>
              <a:gd name="connsiteX56" fmla="*/ 4407940 w 4600832"/>
              <a:gd name="connsiteY56" fmla="*/ 3458573 h 5531266"/>
              <a:gd name="connsiteX57" fmla="*/ 4396855 w 4600832"/>
              <a:gd name="connsiteY57" fmla="*/ 3621276 h 5531266"/>
              <a:gd name="connsiteX58" fmla="*/ 4306094 w 4600832"/>
              <a:gd name="connsiteY58" fmla="*/ 5260213 h 5531266"/>
              <a:gd name="connsiteX59" fmla="*/ 4311392 w 4600832"/>
              <a:gd name="connsiteY59" fmla="*/ 5296918 h 5531266"/>
              <a:gd name="connsiteX60" fmla="*/ 4314926 w 4600832"/>
              <a:gd name="connsiteY60" fmla="*/ 5331382 h 5531266"/>
              <a:gd name="connsiteX61" fmla="*/ 4317758 w 4600832"/>
              <a:gd name="connsiteY61" fmla="*/ 5431691 h 5531266"/>
              <a:gd name="connsiteX62" fmla="*/ 4299201 w 4600832"/>
              <a:gd name="connsiteY62" fmla="*/ 5466096 h 5531266"/>
              <a:gd name="connsiteX63" fmla="*/ 4294549 w 4600832"/>
              <a:gd name="connsiteY63" fmla="*/ 5468796 h 5531266"/>
              <a:gd name="connsiteX64" fmla="*/ 4291092 w 4600832"/>
              <a:gd name="connsiteY64" fmla="*/ 5531243 h 5531266"/>
              <a:gd name="connsiteX65" fmla="*/ 357729 w 4600832"/>
              <a:gd name="connsiteY65" fmla="*/ 5278553 h 5531266"/>
              <a:gd name="connsiteX66" fmla="*/ 47385 w 4600832"/>
              <a:gd name="connsiteY66" fmla="*/ 5261459 h 5531266"/>
              <a:gd name="connsiteX67" fmla="*/ 51709 w 4600832"/>
              <a:gd name="connsiteY67" fmla="*/ 5221195 h 5531266"/>
              <a:gd name="connsiteX68" fmla="*/ 55929 w 4600832"/>
              <a:gd name="connsiteY68" fmla="*/ 5214590 h 5531266"/>
              <a:gd name="connsiteX69" fmla="*/ 56198 w 4600832"/>
              <a:gd name="connsiteY69" fmla="*/ 5211844 h 5531266"/>
              <a:gd name="connsiteX70" fmla="*/ 56468 w 4600832"/>
              <a:gd name="connsiteY70" fmla="*/ 5209096 h 5531266"/>
              <a:gd name="connsiteX71" fmla="*/ 57005 w 4600832"/>
              <a:gd name="connsiteY71" fmla="*/ 5203600 h 5531266"/>
              <a:gd name="connsiteX72" fmla="*/ 56690 w 4600832"/>
              <a:gd name="connsiteY72" fmla="*/ 5197697 h 5531266"/>
              <a:gd name="connsiteX73" fmla="*/ 56106 w 4600832"/>
              <a:gd name="connsiteY73" fmla="*/ 5194541 h 5531266"/>
              <a:gd name="connsiteX74" fmla="*/ 323830 w 4600832"/>
              <a:gd name="connsiteY74" fmla="*/ 0 h 5531266"/>
              <a:gd name="connsiteX0" fmla="*/ 323543 w 4600545"/>
              <a:gd name="connsiteY0" fmla="*/ 0 h 5531266"/>
              <a:gd name="connsiteX1" fmla="*/ 3352710 w 4600545"/>
              <a:gd name="connsiteY1" fmla="*/ 153134 h 5531266"/>
              <a:gd name="connsiteX2" fmla="*/ 4181521 w 4600545"/>
              <a:gd name="connsiteY2" fmla="*/ 208242 h 5531266"/>
              <a:gd name="connsiteX3" fmla="*/ 4554715 w 4600545"/>
              <a:gd name="connsiteY3" fmla="*/ 228666 h 5531266"/>
              <a:gd name="connsiteX4" fmla="*/ 4582594 w 4600545"/>
              <a:gd name="connsiteY4" fmla="*/ 250471 h 5531266"/>
              <a:gd name="connsiteX5" fmla="*/ 4580820 w 4600545"/>
              <a:gd name="connsiteY5" fmla="*/ 282222 h 5531266"/>
              <a:gd name="connsiteX6" fmla="*/ 4583742 w 4600545"/>
              <a:gd name="connsiteY6" fmla="*/ 283939 h 5531266"/>
              <a:gd name="connsiteX7" fmla="*/ 4600168 w 4600545"/>
              <a:gd name="connsiteY7" fmla="*/ 315514 h 5531266"/>
              <a:gd name="connsiteX8" fmla="*/ 4577907 w 4600545"/>
              <a:gd name="connsiteY8" fmla="*/ 373160 h 5531266"/>
              <a:gd name="connsiteX9" fmla="*/ 4574419 w 4600545"/>
              <a:gd name="connsiteY9" fmla="*/ 396781 h 5531266"/>
              <a:gd name="connsiteX10" fmla="*/ 4569314 w 4600545"/>
              <a:gd name="connsiteY10" fmla="*/ 488120 h 5531266"/>
              <a:gd name="connsiteX11" fmla="*/ 4568664 w 4600545"/>
              <a:gd name="connsiteY11" fmla="*/ 534537 h 5531266"/>
              <a:gd name="connsiteX12" fmla="*/ 4565565 w 4600545"/>
              <a:gd name="connsiteY12" fmla="*/ 563001 h 5531266"/>
              <a:gd name="connsiteX13" fmla="*/ 4564896 w 4600545"/>
              <a:gd name="connsiteY13" fmla="*/ 567182 h 5531266"/>
              <a:gd name="connsiteX14" fmla="*/ 4551959 w 4600545"/>
              <a:gd name="connsiteY14" fmla="*/ 798696 h 5531266"/>
              <a:gd name="connsiteX15" fmla="*/ 4553672 w 4600545"/>
              <a:gd name="connsiteY15" fmla="*/ 803530 h 5531266"/>
              <a:gd name="connsiteX16" fmla="*/ 4551521 w 4600545"/>
              <a:gd name="connsiteY16" fmla="*/ 827361 h 5531266"/>
              <a:gd name="connsiteX17" fmla="*/ 4549921 w 4600545"/>
              <a:gd name="connsiteY17" fmla="*/ 835146 h 5531266"/>
              <a:gd name="connsiteX18" fmla="*/ 4543683 w 4600545"/>
              <a:gd name="connsiteY18" fmla="*/ 946777 h 5531266"/>
              <a:gd name="connsiteX19" fmla="*/ 4545760 w 4600545"/>
              <a:gd name="connsiteY19" fmla="*/ 947677 h 5531266"/>
              <a:gd name="connsiteX20" fmla="*/ 4549879 w 4600545"/>
              <a:gd name="connsiteY20" fmla="*/ 983859 h 5531266"/>
              <a:gd name="connsiteX21" fmla="*/ 4545081 w 4600545"/>
              <a:gd name="connsiteY21" fmla="*/ 1082386 h 5531266"/>
              <a:gd name="connsiteX22" fmla="*/ 4544976 w 4600545"/>
              <a:gd name="connsiteY22" fmla="*/ 1140681 h 5531266"/>
              <a:gd name="connsiteX23" fmla="*/ 4549279 w 4600545"/>
              <a:gd name="connsiteY23" fmla="*/ 1161797 h 5531266"/>
              <a:gd name="connsiteX24" fmla="*/ 4552369 w 4600545"/>
              <a:gd name="connsiteY24" fmla="*/ 1191979 h 5531266"/>
              <a:gd name="connsiteX25" fmla="*/ 4561186 w 4600545"/>
              <a:gd name="connsiteY25" fmla="*/ 1244449 h 5531266"/>
              <a:gd name="connsiteX26" fmla="*/ 4563463 w 4600545"/>
              <a:gd name="connsiteY26" fmla="*/ 1294666 h 5531266"/>
              <a:gd name="connsiteX27" fmla="*/ 4562583 w 4600545"/>
              <a:gd name="connsiteY27" fmla="*/ 1328296 h 5531266"/>
              <a:gd name="connsiteX28" fmla="*/ 4562120 w 4600545"/>
              <a:gd name="connsiteY28" fmla="*/ 1333156 h 5531266"/>
              <a:gd name="connsiteX29" fmla="*/ 4553001 w 4600545"/>
              <a:gd name="connsiteY29" fmla="*/ 1373054 h 5531266"/>
              <a:gd name="connsiteX30" fmla="*/ 4556265 w 4600545"/>
              <a:gd name="connsiteY30" fmla="*/ 1376999 h 5531266"/>
              <a:gd name="connsiteX31" fmla="*/ 4559107 w 4600545"/>
              <a:gd name="connsiteY31" fmla="*/ 1389816 h 5531266"/>
              <a:gd name="connsiteX32" fmla="*/ 4554366 w 4600545"/>
              <a:gd name="connsiteY32" fmla="*/ 1400401 h 5531266"/>
              <a:gd name="connsiteX33" fmla="*/ 4544182 w 4600545"/>
              <a:gd name="connsiteY33" fmla="*/ 1450629 h 5531266"/>
              <a:gd name="connsiteX34" fmla="*/ 4533285 w 4600545"/>
              <a:gd name="connsiteY34" fmla="*/ 1524330 h 5531266"/>
              <a:gd name="connsiteX35" fmla="*/ 4528404 w 4600545"/>
              <a:gd name="connsiteY35" fmla="*/ 1535289 h 5531266"/>
              <a:gd name="connsiteX36" fmla="*/ 4513976 w 4600545"/>
              <a:gd name="connsiteY36" fmla="*/ 1607363 h 5531266"/>
              <a:gd name="connsiteX37" fmla="*/ 4510261 w 4600545"/>
              <a:gd name="connsiteY37" fmla="*/ 1645395 h 5531266"/>
              <a:gd name="connsiteX38" fmla="*/ 4513921 w 4600545"/>
              <a:gd name="connsiteY38" fmla="*/ 1649850 h 5531266"/>
              <a:gd name="connsiteX39" fmla="*/ 4512271 w 4600545"/>
              <a:gd name="connsiteY39" fmla="*/ 1661048 h 5531266"/>
              <a:gd name="connsiteX40" fmla="*/ 4512683 w 4600545"/>
              <a:gd name="connsiteY40" fmla="*/ 1664107 h 5531266"/>
              <a:gd name="connsiteX41" fmla="*/ 4514194 w 4600545"/>
              <a:gd name="connsiteY41" fmla="*/ 1681560 h 5531266"/>
              <a:gd name="connsiteX42" fmla="*/ 4502724 w 4600545"/>
              <a:gd name="connsiteY42" fmla="*/ 1716455 h 5531266"/>
              <a:gd name="connsiteX43" fmla="*/ 4500664 w 4600545"/>
              <a:gd name="connsiteY43" fmla="*/ 1716581 h 5531266"/>
              <a:gd name="connsiteX44" fmla="*/ 4492166 w 4600545"/>
              <a:gd name="connsiteY44" fmla="*/ 1868666 h 5531266"/>
              <a:gd name="connsiteX45" fmla="*/ 4500857 w 4600545"/>
              <a:gd name="connsiteY45" fmla="*/ 1892828 h 5531266"/>
              <a:gd name="connsiteX46" fmla="*/ 4503135 w 4600545"/>
              <a:gd name="connsiteY46" fmla="*/ 1943047 h 5531266"/>
              <a:gd name="connsiteX47" fmla="*/ 4502254 w 4600545"/>
              <a:gd name="connsiteY47" fmla="*/ 1976676 h 5531266"/>
              <a:gd name="connsiteX48" fmla="*/ 4501792 w 4600545"/>
              <a:gd name="connsiteY48" fmla="*/ 1981536 h 5531266"/>
              <a:gd name="connsiteX49" fmla="*/ 4492672 w 4600545"/>
              <a:gd name="connsiteY49" fmla="*/ 2021434 h 5531266"/>
              <a:gd name="connsiteX50" fmla="*/ 4495937 w 4600545"/>
              <a:gd name="connsiteY50" fmla="*/ 2025379 h 5531266"/>
              <a:gd name="connsiteX51" fmla="*/ 4498778 w 4600545"/>
              <a:gd name="connsiteY51" fmla="*/ 2038196 h 5531266"/>
              <a:gd name="connsiteX52" fmla="*/ 4494037 w 4600545"/>
              <a:gd name="connsiteY52" fmla="*/ 2048781 h 5531266"/>
              <a:gd name="connsiteX53" fmla="*/ 4483853 w 4600545"/>
              <a:gd name="connsiteY53" fmla="*/ 2099011 h 5531266"/>
              <a:gd name="connsiteX54" fmla="*/ 4476522 w 4600545"/>
              <a:gd name="connsiteY54" fmla="*/ 2148592 h 5531266"/>
              <a:gd name="connsiteX55" fmla="*/ 4420439 w 4600545"/>
              <a:gd name="connsiteY55" fmla="*/ 3204925 h 5531266"/>
              <a:gd name="connsiteX56" fmla="*/ 4407653 w 4600545"/>
              <a:gd name="connsiteY56" fmla="*/ 3458573 h 5531266"/>
              <a:gd name="connsiteX57" fmla="*/ 4396568 w 4600545"/>
              <a:gd name="connsiteY57" fmla="*/ 3621276 h 5531266"/>
              <a:gd name="connsiteX58" fmla="*/ 4305807 w 4600545"/>
              <a:gd name="connsiteY58" fmla="*/ 5260213 h 5531266"/>
              <a:gd name="connsiteX59" fmla="*/ 4311105 w 4600545"/>
              <a:gd name="connsiteY59" fmla="*/ 5296918 h 5531266"/>
              <a:gd name="connsiteX60" fmla="*/ 4314639 w 4600545"/>
              <a:gd name="connsiteY60" fmla="*/ 5331382 h 5531266"/>
              <a:gd name="connsiteX61" fmla="*/ 4317471 w 4600545"/>
              <a:gd name="connsiteY61" fmla="*/ 5431691 h 5531266"/>
              <a:gd name="connsiteX62" fmla="*/ 4298914 w 4600545"/>
              <a:gd name="connsiteY62" fmla="*/ 5466096 h 5531266"/>
              <a:gd name="connsiteX63" fmla="*/ 4294262 w 4600545"/>
              <a:gd name="connsiteY63" fmla="*/ 5468796 h 5531266"/>
              <a:gd name="connsiteX64" fmla="*/ 4290805 w 4600545"/>
              <a:gd name="connsiteY64" fmla="*/ 5531243 h 5531266"/>
              <a:gd name="connsiteX65" fmla="*/ 357442 w 4600545"/>
              <a:gd name="connsiteY65" fmla="*/ 5278553 h 5531266"/>
              <a:gd name="connsiteX66" fmla="*/ 47098 w 4600545"/>
              <a:gd name="connsiteY66" fmla="*/ 5261459 h 5531266"/>
              <a:gd name="connsiteX67" fmla="*/ 51422 w 4600545"/>
              <a:gd name="connsiteY67" fmla="*/ 5221195 h 5531266"/>
              <a:gd name="connsiteX68" fmla="*/ 55642 w 4600545"/>
              <a:gd name="connsiteY68" fmla="*/ 5214590 h 5531266"/>
              <a:gd name="connsiteX69" fmla="*/ 55911 w 4600545"/>
              <a:gd name="connsiteY69" fmla="*/ 5211844 h 5531266"/>
              <a:gd name="connsiteX70" fmla="*/ 56181 w 4600545"/>
              <a:gd name="connsiteY70" fmla="*/ 5209096 h 5531266"/>
              <a:gd name="connsiteX71" fmla="*/ 56718 w 4600545"/>
              <a:gd name="connsiteY71" fmla="*/ 5203600 h 5531266"/>
              <a:gd name="connsiteX72" fmla="*/ 56403 w 4600545"/>
              <a:gd name="connsiteY72" fmla="*/ 5197697 h 5531266"/>
              <a:gd name="connsiteX73" fmla="*/ 323543 w 4600545"/>
              <a:gd name="connsiteY73" fmla="*/ 0 h 5531266"/>
              <a:gd name="connsiteX0" fmla="*/ 323347 w 4600349"/>
              <a:gd name="connsiteY0" fmla="*/ 0 h 5531266"/>
              <a:gd name="connsiteX1" fmla="*/ 3352514 w 4600349"/>
              <a:gd name="connsiteY1" fmla="*/ 153134 h 5531266"/>
              <a:gd name="connsiteX2" fmla="*/ 4181325 w 4600349"/>
              <a:gd name="connsiteY2" fmla="*/ 208242 h 5531266"/>
              <a:gd name="connsiteX3" fmla="*/ 4554519 w 4600349"/>
              <a:gd name="connsiteY3" fmla="*/ 228666 h 5531266"/>
              <a:gd name="connsiteX4" fmla="*/ 4582398 w 4600349"/>
              <a:gd name="connsiteY4" fmla="*/ 250471 h 5531266"/>
              <a:gd name="connsiteX5" fmla="*/ 4580624 w 4600349"/>
              <a:gd name="connsiteY5" fmla="*/ 282222 h 5531266"/>
              <a:gd name="connsiteX6" fmla="*/ 4583546 w 4600349"/>
              <a:gd name="connsiteY6" fmla="*/ 283939 h 5531266"/>
              <a:gd name="connsiteX7" fmla="*/ 4599972 w 4600349"/>
              <a:gd name="connsiteY7" fmla="*/ 315514 h 5531266"/>
              <a:gd name="connsiteX8" fmla="*/ 4577711 w 4600349"/>
              <a:gd name="connsiteY8" fmla="*/ 373160 h 5531266"/>
              <a:gd name="connsiteX9" fmla="*/ 4574223 w 4600349"/>
              <a:gd name="connsiteY9" fmla="*/ 396781 h 5531266"/>
              <a:gd name="connsiteX10" fmla="*/ 4569118 w 4600349"/>
              <a:gd name="connsiteY10" fmla="*/ 488120 h 5531266"/>
              <a:gd name="connsiteX11" fmla="*/ 4568468 w 4600349"/>
              <a:gd name="connsiteY11" fmla="*/ 534537 h 5531266"/>
              <a:gd name="connsiteX12" fmla="*/ 4565369 w 4600349"/>
              <a:gd name="connsiteY12" fmla="*/ 563001 h 5531266"/>
              <a:gd name="connsiteX13" fmla="*/ 4564700 w 4600349"/>
              <a:gd name="connsiteY13" fmla="*/ 567182 h 5531266"/>
              <a:gd name="connsiteX14" fmla="*/ 4551763 w 4600349"/>
              <a:gd name="connsiteY14" fmla="*/ 798696 h 5531266"/>
              <a:gd name="connsiteX15" fmla="*/ 4553476 w 4600349"/>
              <a:gd name="connsiteY15" fmla="*/ 803530 h 5531266"/>
              <a:gd name="connsiteX16" fmla="*/ 4551325 w 4600349"/>
              <a:gd name="connsiteY16" fmla="*/ 827361 h 5531266"/>
              <a:gd name="connsiteX17" fmla="*/ 4549725 w 4600349"/>
              <a:gd name="connsiteY17" fmla="*/ 835146 h 5531266"/>
              <a:gd name="connsiteX18" fmla="*/ 4543487 w 4600349"/>
              <a:gd name="connsiteY18" fmla="*/ 946777 h 5531266"/>
              <a:gd name="connsiteX19" fmla="*/ 4545564 w 4600349"/>
              <a:gd name="connsiteY19" fmla="*/ 947677 h 5531266"/>
              <a:gd name="connsiteX20" fmla="*/ 4549683 w 4600349"/>
              <a:gd name="connsiteY20" fmla="*/ 983859 h 5531266"/>
              <a:gd name="connsiteX21" fmla="*/ 4544885 w 4600349"/>
              <a:gd name="connsiteY21" fmla="*/ 1082386 h 5531266"/>
              <a:gd name="connsiteX22" fmla="*/ 4544780 w 4600349"/>
              <a:gd name="connsiteY22" fmla="*/ 1140681 h 5531266"/>
              <a:gd name="connsiteX23" fmla="*/ 4549083 w 4600349"/>
              <a:gd name="connsiteY23" fmla="*/ 1161797 h 5531266"/>
              <a:gd name="connsiteX24" fmla="*/ 4552173 w 4600349"/>
              <a:gd name="connsiteY24" fmla="*/ 1191979 h 5531266"/>
              <a:gd name="connsiteX25" fmla="*/ 4560990 w 4600349"/>
              <a:gd name="connsiteY25" fmla="*/ 1244449 h 5531266"/>
              <a:gd name="connsiteX26" fmla="*/ 4563267 w 4600349"/>
              <a:gd name="connsiteY26" fmla="*/ 1294666 h 5531266"/>
              <a:gd name="connsiteX27" fmla="*/ 4562387 w 4600349"/>
              <a:gd name="connsiteY27" fmla="*/ 1328296 h 5531266"/>
              <a:gd name="connsiteX28" fmla="*/ 4561924 w 4600349"/>
              <a:gd name="connsiteY28" fmla="*/ 1333156 h 5531266"/>
              <a:gd name="connsiteX29" fmla="*/ 4552805 w 4600349"/>
              <a:gd name="connsiteY29" fmla="*/ 1373054 h 5531266"/>
              <a:gd name="connsiteX30" fmla="*/ 4556069 w 4600349"/>
              <a:gd name="connsiteY30" fmla="*/ 1376999 h 5531266"/>
              <a:gd name="connsiteX31" fmla="*/ 4558911 w 4600349"/>
              <a:gd name="connsiteY31" fmla="*/ 1389816 h 5531266"/>
              <a:gd name="connsiteX32" fmla="*/ 4554170 w 4600349"/>
              <a:gd name="connsiteY32" fmla="*/ 1400401 h 5531266"/>
              <a:gd name="connsiteX33" fmla="*/ 4543986 w 4600349"/>
              <a:gd name="connsiteY33" fmla="*/ 1450629 h 5531266"/>
              <a:gd name="connsiteX34" fmla="*/ 4533089 w 4600349"/>
              <a:gd name="connsiteY34" fmla="*/ 1524330 h 5531266"/>
              <a:gd name="connsiteX35" fmla="*/ 4528208 w 4600349"/>
              <a:gd name="connsiteY35" fmla="*/ 1535289 h 5531266"/>
              <a:gd name="connsiteX36" fmla="*/ 4513780 w 4600349"/>
              <a:gd name="connsiteY36" fmla="*/ 1607363 h 5531266"/>
              <a:gd name="connsiteX37" fmla="*/ 4510065 w 4600349"/>
              <a:gd name="connsiteY37" fmla="*/ 1645395 h 5531266"/>
              <a:gd name="connsiteX38" fmla="*/ 4513725 w 4600349"/>
              <a:gd name="connsiteY38" fmla="*/ 1649850 h 5531266"/>
              <a:gd name="connsiteX39" fmla="*/ 4512075 w 4600349"/>
              <a:gd name="connsiteY39" fmla="*/ 1661048 h 5531266"/>
              <a:gd name="connsiteX40" fmla="*/ 4512487 w 4600349"/>
              <a:gd name="connsiteY40" fmla="*/ 1664107 h 5531266"/>
              <a:gd name="connsiteX41" fmla="*/ 4513998 w 4600349"/>
              <a:gd name="connsiteY41" fmla="*/ 1681560 h 5531266"/>
              <a:gd name="connsiteX42" fmla="*/ 4502528 w 4600349"/>
              <a:gd name="connsiteY42" fmla="*/ 1716455 h 5531266"/>
              <a:gd name="connsiteX43" fmla="*/ 4500468 w 4600349"/>
              <a:gd name="connsiteY43" fmla="*/ 1716581 h 5531266"/>
              <a:gd name="connsiteX44" fmla="*/ 4491970 w 4600349"/>
              <a:gd name="connsiteY44" fmla="*/ 1868666 h 5531266"/>
              <a:gd name="connsiteX45" fmla="*/ 4500661 w 4600349"/>
              <a:gd name="connsiteY45" fmla="*/ 1892828 h 5531266"/>
              <a:gd name="connsiteX46" fmla="*/ 4502939 w 4600349"/>
              <a:gd name="connsiteY46" fmla="*/ 1943047 h 5531266"/>
              <a:gd name="connsiteX47" fmla="*/ 4502058 w 4600349"/>
              <a:gd name="connsiteY47" fmla="*/ 1976676 h 5531266"/>
              <a:gd name="connsiteX48" fmla="*/ 4501596 w 4600349"/>
              <a:gd name="connsiteY48" fmla="*/ 1981536 h 5531266"/>
              <a:gd name="connsiteX49" fmla="*/ 4492476 w 4600349"/>
              <a:gd name="connsiteY49" fmla="*/ 2021434 h 5531266"/>
              <a:gd name="connsiteX50" fmla="*/ 4495741 w 4600349"/>
              <a:gd name="connsiteY50" fmla="*/ 2025379 h 5531266"/>
              <a:gd name="connsiteX51" fmla="*/ 4498582 w 4600349"/>
              <a:gd name="connsiteY51" fmla="*/ 2038196 h 5531266"/>
              <a:gd name="connsiteX52" fmla="*/ 4493841 w 4600349"/>
              <a:gd name="connsiteY52" fmla="*/ 2048781 h 5531266"/>
              <a:gd name="connsiteX53" fmla="*/ 4483657 w 4600349"/>
              <a:gd name="connsiteY53" fmla="*/ 2099011 h 5531266"/>
              <a:gd name="connsiteX54" fmla="*/ 4476326 w 4600349"/>
              <a:gd name="connsiteY54" fmla="*/ 2148592 h 5531266"/>
              <a:gd name="connsiteX55" fmla="*/ 4420243 w 4600349"/>
              <a:gd name="connsiteY55" fmla="*/ 3204925 h 5531266"/>
              <a:gd name="connsiteX56" fmla="*/ 4407457 w 4600349"/>
              <a:gd name="connsiteY56" fmla="*/ 3458573 h 5531266"/>
              <a:gd name="connsiteX57" fmla="*/ 4396372 w 4600349"/>
              <a:gd name="connsiteY57" fmla="*/ 3621276 h 5531266"/>
              <a:gd name="connsiteX58" fmla="*/ 4305611 w 4600349"/>
              <a:gd name="connsiteY58" fmla="*/ 5260213 h 5531266"/>
              <a:gd name="connsiteX59" fmla="*/ 4310909 w 4600349"/>
              <a:gd name="connsiteY59" fmla="*/ 5296918 h 5531266"/>
              <a:gd name="connsiteX60" fmla="*/ 4314443 w 4600349"/>
              <a:gd name="connsiteY60" fmla="*/ 5331382 h 5531266"/>
              <a:gd name="connsiteX61" fmla="*/ 4317275 w 4600349"/>
              <a:gd name="connsiteY61" fmla="*/ 5431691 h 5531266"/>
              <a:gd name="connsiteX62" fmla="*/ 4298718 w 4600349"/>
              <a:gd name="connsiteY62" fmla="*/ 5466096 h 5531266"/>
              <a:gd name="connsiteX63" fmla="*/ 4294066 w 4600349"/>
              <a:gd name="connsiteY63" fmla="*/ 5468796 h 5531266"/>
              <a:gd name="connsiteX64" fmla="*/ 4290609 w 4600349"/>
              <a:gd name="connsiteY64" fmla="*/ 5531243 h 5531266"/>
              <a:gd name="connsiteX65" fmla="*/ 357246 w 4600349"/>
              <a:gd name="connsiteY65" fmla="*/ 5278553 h 5531266"/>
              <a:gd name="connsiteX66" fmla="*/ 46902 w 4600349"/>
              <a:gd name="connsiteY66" fmla="*/ 5261459 h 5531266"/>
              <a:gd name="connsiteX67" fmla="*/ 51226 w 4600349"/>
              <a:gd name="connsiteY67" fmla="*/ 5221195 h 5531266"/>
              <a:gd name="connsiteX68" fmla="*/ 55446 w 4600349"/>
              <a:gd name="connsiteY68" fmla="*/ 5214590 h 5531266"/>
              <a:gd name="connsiteX69" fmla="*/ 55715 w 4600349"/>
              <a:gd name="connsiteY69" fmla="*/ 5211844 h 5531266"/>
              <a:gd name="connsiteX70" fmla="*/ 55985 w 4600349"/>
              <a:gd name="connsiteY70" fmla="*/ 5209096 h 5531266"/>
              <a:gd name="connsiteX71" fmla="*/ 56522 w 4600349"/>
              <a:gd name="connsiteY71" fmla="*/ 5203600 h 5531266"/>
              <a:gd name="connsiteX72" fmla="*/ 323347 w 4600349"/>
              <a:gd name="connsiteY72" fmla="*/ 0 h 5531266"/>
              <a:gd name="connsiteX0" fmla="*/ 323611 w 4600613"/>
              <a:gd name="connsiteY0" fmla="*/ 0 h 5531266"/>
              <a:gd name="connsiteX1" fmla="*/ 3352778 w 4600613"/>
              <a:gd name="connsiteY1" fmla="*/ 153134 h 5531266"/>
              <a:gd name="connsiteX2" fmla="*/ 4181589 w 4600613"/>
              <a:gd name="connsiteY2" fmla="*/ 208242 h 5531266"/>
              <a:gd name="connsiteX3" fmla="*/ 4554783 w 4600613"/>
              <a:gd name="connsiteY3" fmla="*/ 228666 h 5531266"/>
              <a:gd name="connsiteX4" fmla="*/ 4582662 w 4600613"/>
              <a:gd name="connsiteY4" fmla="*/ 250471 h 5531266"/>
              <a:gd name="connsiteX5" fmla="*/ 4580888 w 4600613"/>
              <a:gd name="connsiteY5" fmla="*/ 282222 h 5531266"/>
              <a:gd name="connsiteX6" fmla="*/ 4583810 w 4600613"/>
              <a:gd name="connsiteY6" fmla="*/ 283939 h 5531266"/>
              <a:gd name="connsiteX7" fmla="*/ 4600236 w 4600613"/>
              <a:gd name="connsiteY7" fmla="*/ 315514 h 5531266"/>
              <a:gd name="connsiteX8" fmla="*/ 4577975 w 4600613"/>
              <a:gd name="connsiteY8" fmla="*/ 373160 h 5531266"/>
              <a:gd name="connsiteX9" fmla="*/ 4574487 w 4600613"/>
              <a:gd name="connsiteY9" fmla="*/ 396781 h 5531266"/>
              <a:gd name="connsiteX10" fmla="*/ 4569382 w 4600613"/>
              <a:gd name="connsiteY10" fmla="*/ 488120 h 5531266"/>
              <a:gd name="connsiteX11" fmla="*/ 4568732 w 4600613"/>
              <a:gd name="connsiteY11" fmla="*/ 534537 h 5531266"/>
              <a:gd name="connsiteX12" fmla="*/ 4565633 w 4600613"/>
              <a:gd name="connsiteY12" fmla="*/ 563001 h 5531266"/>
              <a:gd name="connsiteX13" fmla="*/ 4564964 w 4600613"/>
              <a:gd name="connsiteY13" fmla="*/ 567182 h 5531266"/>
              <a:gd name="connsiteX14" fmla="*/ 4552027 w 4600613"/>
              <a:gd name="connsiteY14" fmla="*/ 798696 h 5531266"/>
              <a:gd name="connsiteX15" fmla="*/ 4553740 w 4600613"/>
              <a:gd name="connsiteY15" fmla="*/ 803530 h 5531266"/>
              <a:gd name="connsiteX16" fmla="*/ 4551589 w 4600613"/>
              <a:gd name="connsiteY16" fmla="*/ 827361 h 5531266"/>
              <a:gd name="connsiteX17" fmla="*/ 4549989 w 4600613"/>
              <a:gd name="connsiteY17" fmla="*/ 835146 h 5531266"/>
              <a:gd name="connsiteX18" fmla="*/ 4543751 w 4600613"/>
              <a:gd name="connsiteY18" fmla="*/ 946777 h 5531266"/>
              <a:gd name="connsiteX19" fmla="*/ 4545828 w 4600613"/>
              <a:gd name="connsiteY19" fmla="*/ 947677 h 5531266"/>
              <a:gd name="connsiteX20" fmla="*/ 4549947 w 4600613"/>
              <a:gd name="connsiteY20" fmla="*/ 983859 h 5531266"/>
              <a:gd name="connsiteX21" fmla="*/ 4545149 w 4600613"/>
              <a:gd name="connsiteY21" fmla="*/ 1082386 h 5531266"/>
              <a:gd name="connsiteX22" fmla="*/ 4545044 w 4600613"/>
              <a:gd name="connsiteY22" fmla="*/ 1140681 h 5531266"/>
              <a:gd name="connsiteX23" fmla="*/ 4549347 w 4600613"/>
              <a:gd name="connsiteY23" fmla="*/ 1161797 h 5531266"/>
              <a:gd name="connsiteX24" fmla="*/ 4552437 w 4600613"/>
              <a:gd name="connsiteY24" fmla="*/ 1191979 h 5531266"/>
              <a:gd name="connsiteX25" fmla="*/ 4561254 w 4600613"/>
              <a:gd name="connsiteY25" fmla="*/ 1244449 h 5531266"/>
              <a:gd name="connsiteX26" fmla="*/ 4563531 w 4600613"/>
              <a:gd name="connsiteY26" fmla="*/ 1294666 h 5531266"/>
              <a:gd name="connsiteX27" fmla="*/ 4562651 w 4600613"/>
              <a:gd name="connsiteY27" fmla="*/ 1328296 h 5531266"/>
              <a:gd name="connsiteX28" fmla="*/ 4562188 w 4600613"/>
              <a:gd name="connsiteY28" fmla="*/ 1333156 h 5531266"/>
              <a:gd name="connsiteX29" fmla="*/ 4553069 w 4600613"/>
              <a:gd name="connsiteY29" fmla="*/ 1373054 h 5531266"/>
              <a:gd name="connsiteX30" fmla="*/ 4556333 w 4600613"/>
              <a:gd name="connsiteY30" fmla="*/ 1376999 h 5531266"/>
              <a:gd name="connsiteX31" fmla="*/ 4559175 w 4600613"/>
              <a:gd name="connsiteY31" fmla="*/ 1389816 h 5531266"/>
              <a:gd name="connsiteX32" fmla="*/ 4554434 w 4600613"/>
              <a:gd name="connsiteY32" fmla="*/ 1400401 h 5531266"/>
              <a:gd name="connsiteX33" fmla="*/ 4544250 w 4600613"/>
              <a:gd name="connsiteY33" fmla="*/ 1450629 h 5531266"/>
              <a:gd name="connsiteX34" fmla="*/ 4533353 w 4600613"/>
              <a:gd name="connsiteY34" fmla="*/ 1524330 h 5531266"/>
              <a:gd name="connsiteX35" fmla="*/ 4528472 w 4600613"/>
              <a:gd name="connsiteY35" fmla="*/ 1535289 h 5531266"/>
              <a:gd name="connsiteX36" fmla="*/ 4514044 w 4600613"/>
              <a:gd name="connsiteY36" fmla="*/ 1607363 h 5531266"/>
              <a:gd name="connsiteX37" fmla="*/ 4510329 w 4600613"/>
              <a:gd name="connsiteY37" fmla="*/ 1645395 h 5531266"/>
              <a:gd name="connsiteX38" fmla="*/ 4513989 w 4600613"/>
              <a:gd name="connsiteY38" fmla="*/ 1649850 h 5531266"/>
              <a:gd name="connsiteX39" fmla="*/ 4512339 w 4600613"/>
              <a:gd name="connsiteY39" fmla="*/ 1661048 h 5531266"/>
              <a:gd name="connsiteX40" fmla="*/ 4512751 w 4600613"/>
              <a:gd name="connsiteY40" fmla="*/ 1664107 h 5531266"/>
              <a:gd name="connsiteX41" fmla="*/ 4514262 w 4600613"/>
              <a:gd name="connsiteY41" fmla="*/ 1681560 h 5531266"/>
              <a:gd name="connsiteX42" fmla="*/ 4502792 w 4600613"/>
              <a:gd name="connsiteY42" fmla="*/ 1716455 h 5531266"/>
              <a:gd name="connsiteX43" fmla="*/ 4500732 w 4600613"/>
              <a:gd name="connsiteY43" fmla="*/ 1716581 h 5531266"/>
              <a:gd name="connsiteX44" fmla="*/ 4492234 w 4600613"/>
              <a:gd name="connsiteY44" fmla="*/ 1868666 h 5531266"/>
              <a:gd name="connsiteX45" fmla="*/ 4500925 w 4600613"/>
              <a:gd name="connsiteY45" fmla="*/ 1892828 h 5531266"/>
              <a:gd name="connsiteX46" fmla="*/ 4503203 w 4600613"/>
              <a:gd name="connsiteY46" fmla="*/ 1943047 h 5531266"/>
              <a:gd name="connsiteX47" fmla="*/ 4502322 w 4600613"/>
              <a:gd name="connsiteY47" fmla="*/ 1976676 h 5531266"/>
              <a:gd name="connsiteX48" fmla="*/ 4501860 w 4600613"/>
              <a:gd name="connsiteY48" fmla="*/ 1981536 h 5531266"/>
              <a:gd name="connsiteX49" fmla="*/ 4492740 w 4600613"/>
              <a:gd name="connsiteY49" fmla="*/ 2021434 h 5531266"/>
              <a:gd name="connsiteX50" fmla="*/ 4496005 w 4600613"/>
              <a:gd name="connsiteY50" fmla="*/ 2025379 h 5531266"/>
              <a:gd name="connsiteX51" fmla="*/ 4498846 w 4600613"/>
              <a:gd name="connsiteY51" fmla="*/ 2038196 h 5531266"/>
              <a:gd name="connsiteX52" fmla="*/ 4494105 w 4600613"/>
              <a:gd name="connsiteY52" fmla="*/ 2048781 h 5531266"/>
              <a:gd name="connsiteX53" fmla="*/ 4483921 w 4600613"/>
              <a:gd name="connsiteY53" fmla="*/ 2099011 h 5531266"/>
              <a:gd name="connsiteX54" fmla="*/ 4476590 w 4600613"/>
              <a:gd name="connsiteY54" fmla="*/ 2148592 h 5531266"/>
              <a:gd name="connsiteX55" fmla="*/ 4420507 w 4600613"/>
              <a:gd name="connsiteY55" fmla="*/ 3204925 h 5531266"/>
              <a:gd name="connsiteX56" fmla="*/ 4407721 w 4600613"/>
              <a:gd name="connsiteY56" fmla="*/ 3458573 h 5531266"/>
              <a:gd name="connsiteX57" fmla="*/ 4396636 w 4600613"/>
              <a:gd name="connsiteY57" fmla="*/ 3621276 h 5531266"/>
              <a:gd name="connsiteX58" fmla="*/ 4305875 w 4600613"/>
              <a:gd name="connsiteY58" fmla="*/ 5260213 h 5531266"/>
              <a:gd name="connsiteX59" fmla="*/ 4311173 w 4600613"/>
              <a:gd name="connsiteY59" fmla="*/ 5296918 h 5531266"/>
              <a:gd name="connsiteX60" fmla="*/ 4314707 w 4600613"/>
              <a:gd name="connsiteY60" fmla="*/ 5331382 h 5531266"/>
              <a:gd name="connsiteX61" fmla="*/ 4317539 w 4600613"/>
              <a:gd name="connsiteY61" fmla="*/ 5431691 h 5531266"/>
              <a:gd name="connsiteX62" fmla="*/ 4298982 w 4600613"/>
              <a:gd name="connsiteY62" fmla="*/ 5466096 h 5531266"/>
              <a:gd name="connsiteX63" fmla="*/ 4294330 w 4600613"/>
              <a:gd name="connsiteY63" fmla="*/ 5468796 h 5531266"/>
              <a:gd name="connsiteX64" fmla="*/ 4290873 w 4600613"/>
              <a:gd name="connsiteY64" fmla="*/ 5531243 h 5531266"/>
              <a:gd name="connsiteX65" fmla="*/ 357510 w 4600613"/>
              <a:gd name="connsiteY65" fmla="*/ 5278553 h 5531266"/>
              <a:gd name="connsiteX66" fmla="*/ 47166 w 4600613"/>
              <a:gd name="connsiteY66" fmla="*/ 5261459 h 5531266"/>
              <a:gd name="connsiteX67" fmla="*/ 51490 w 4600613"/>
              <a:gd name="connsiteY67" fmla="*/ 5221195 h 5531266"/>
              <a:gd name="connsiteX68" fmla="*/ 55710 w 4600613"/>
              <a:gd name="connsiteY68" fmla="*/ 5214590 h 5531266"/>
              <a:gd name="connsiteX69" fmla="*/ 55979 w 4600613"/>
              <a:gd name="connsiteY69" fmla="*/ 5211844 h 5531266"/>
              <a:gd name="connsiteX70" fmla="*/ 56249 w 4600613"/>
              <a:gd name="connsiteY70" fmla="*/ 5209096 h 5531266"/>
              <a:gd name="connsiteX71" fmla="*/ 323611 w 4600613"/>
              <a:gd name="connsiteY71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276445 w 4553447"/>
              <a:gd name="connsiteY70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74694 w 4553447"/>
              <a:gd name="connsiteY69" fmla="*/ 4752822 h 5531266"/>
              <a:gd name="connsiteX70" fmla="*/ 276445 w 4553447"/>
              <a:gd name="connsiteY70" fmla="*/ 0 h 5531266"/>
              <a:gd name="connsiteX0" fmla="*/ 272121 w 4549123"/>
              <a:gd name="connsiteY0" fmla="*/ 0 h 5531266"/>
              <a:gd name="connsiteX1" fmla="*/ 3301288 w 4549123"/>
              <a:gd name="connsiteY1" fmla="*/ 153134 h 5531266"/>
              <a:gd name="connsiteX2" fmla="*/ 4130099 w 4549123"/>
              <a:gd name="connsiteY2" fmla="*/ 208242 h 5531266"/>
              <a:gd name="connsiteX3" fmla="*/ 4503293 w 4549123"/>
              <a:gd name="connsiteY3" fmla="*/ 228666 h 5531266"/>
              <a:gd name="connsiteX4" fmla="*/ 4531172 w 4549123"/>
              <a:gd name="connsiteY4" fmla="*/ 250471 h 5531266"/>
              <a:gd name="connsiteX5" fmla="*/ 4529398 w 4549123"/>
              <a:gd name="connsiteY5" fmla="*/ 282222 h 5531266"/>
              <a:gd name="connsiteX6" fmla="*/ 4532320 w 4549123"/>
              <a:gd name="connsiteY6" fmla="*/ 283939 h 5531266"/>
              <a:gd name="connsiteX7" fmla="*/ 4548746 w 4549123"/>
              <a:gd name="connsiteY7" fmla="*/ 315514 h 5531266"/>
              <a:gd name="connsiteX8" fmla="*/ 4526485 w 4549123"/>
              <a:gd name="connsiteY8" fmla="*/ 373160 h 5531266"/>
              <a:gd name="connsiteX9" fmla="*/ 4522997 w 4549123"/>
              <a:gd name="connsiteY9" fmla="*/ 396781 h 5531266"/>
              <a:gd name="connsiteX10" fmla="*/ 4517892 w 4549123"/>
              <a:gd name="connsiteY10" fmla="*/ 488120 h 5531266"/>
              <a:gd name="connsiteX11" fmla="*/ 4517242 w 4549123"/>
              <a:gd name="connsiteY11" fmla="*/ 534537 h 5531266"/>
              <a:gd name="connsiteX12" fmla="*/ 4514143 w 4549123"/>
              <a:gd name="connsiteY12" fmla="*/ 563001 h 5531266"/>
              <a:gd name="connsiteX13" fmla="*/ 4513474 w 4549123"/>
              <a:gd name="connsiteY13" fmla="*/ 567182 h 5531266"/>
              <a:gd name="connsiteX14" fmla="*/ 4500537 w 4549123"/>
              <a:gd name="connsiteY14" fmla="*/ 798696 h 5531266"/>
              <a:gd name="connsiteX15" fmla="*/ 4502250 w 4549123"/>
              <a:gd name="connsiteY15" fmla="*/ 803530 h 5531266"/>
              <a:gd name="connsiteX16" fmla="*/ 4500099 w 4549123"/>
              <a:gd name="connsiteY16" fmla="*/ 827361 h 5531266"/>
              <a:gd name="connsiteX17" fmla="*/ 4498499 w 4549123"/>
              <a:gd name="connsiteY17" fmla="*/ 835146 h 5531266"/>
              <a:gd name="connsiteX18" fmla="*/ 4492261 w 4549123"/>
              <a:gd name="connsiteY18" fmla="*/ 946777 h 5531266"/>
              <a:gd name="connsiteX19" fmla="*/ 4494338 w 4549123"/>
              <a:gd name="connsiteY19" fmla="*/ 947677 h 5531266"/>
              <a:gd name="connsiteX20" fmla="*/ 4498457 w 4549123"/>
              <a:gd name="connsiteY20" fmla="*/ 983859 h 5531266"/>
              <a:gd name="connsiteX21" fmla="*/ 4493659 w 4549123"/>
              <a:gd name="connsiteY21" fmla="*/ 1082386 h 5531266"/>
              <a:gd name="connsiteX22" fmla="*/ 4493554 w 4549123"/>
              <a:gd name="connsiteY22" fmla="*/ 1140681 h 5531266"/>
              <a:gd name="connsiteX23" fmla="*/ 4497857 w 4549123"/>
              <a:gd name="connsiteY23" fmla="*/ 1161797 h 5531266"/>
              <a:gd name="connsiteX24" fmla="*/ 4500947 w 4549123"/>
              <a:gd name="connsiteY24" fmla="*/ 1191979 h 5531266"/>
              <a:gd name="connsiteX25" fmla="*/ 4509764 w 4549123"/>
              <a:gd name="connsiteY25" fmla="*/ 1244449 h 5531266"/>
              <a:gd name="connsiteX26" fmla="*/ 4512041 w 4549123"/>
              <a:gd name="connsiteY26" fmla="*/ 1294666 h 5531266"/>
              <a:gd name="connsiteX27" fmla="*/ 4511161 w 4549123"/>
              <a:gd name="connsiteY27" fmla="*/ 1328296 h 5531266"/>
              <a:gd name="connsiteX28" fmla="*/ 4510698 w 4549123"/>
              <a:gd name="connsiteY28" fmla="*/ 1333156 h 5531266"/>
              <a:gd name="connsiteX29" fmla="*/ 4501579 w 4549123"/>
              <a:gd name="connsiteY29" fmla="*/ 1373054 h 5531266"/>
              <a:gd name="connsiteX30" fmla="*/ 4504843 w 4549123"/>
              <a:gd name="connsiteY30" fmla="*/ 1376999 h 5531266"/>
              <a:gd name="connsiteX31" fmla="*/ 4507685 w 4549123"/>
              <a:gd name="connsiteY31" fmla="*/ 1389816 h 5531266"/>
              <a:gd name="connsiteX32" fmla="*/ 4502944 w 4549123"/>
              <a:gd name="connsiteY32" fmla="*/ 1400401 h 5531266"/>
              <a:gd name="connsiteX33" fmla="*/ 4492760 w 4549123"/>
              <a:gd name="connsiteY33" fmla="*/ 1450629 h 5531266"/>
              <a:gd name="connsiteX34" fmla="*/ 4481863 w 4549123"/>
              <a:gd name="connsiteY34" fmla="*/ 1524330 h 5531266"/>
              <a:gd name="connsiteX35" fmla="*/ 4476982 w 4549123"/>
              <a:gd name="connsiteY35" fmla="*/ 1535289 h 5531266"/>
              <a:gd name="connsiteX36" fmla="*/ 4462554 w 4549123"/>
              <a:gd name="connsiteY36" fmla="*/ 1607363 h 5531266"/>
              <a:gd name="connsiteX37" fmla="*/ 4458839 w 4549123"/>
              <a:gd name="connsiteY37" fmla="*/ 1645395 h 5531266"/>
              <a:gd name="connsiteX38" fmla="*/ 4462499 w 4549123"/>
              <a:gd name="connsiteY38" fmla="*/ 1649850 h 5531266"/>
              <a:gd name="connsiteX39" fmla="*/ 4460849 w 4549123"/>
              <a:gd name="connsiteY39" fmla="*/ 1661048 h 5531266"/>
              <a:gd name="connsiteX40" fmla="*/ 4461261 w 4549123"/>
              <a:gd name="connsiteY40" fmla="*/ 1664107 h 5531266"/>
              <a:gd name="connsiteX41" fmla="*/ 4462772 w 4549123"/>
              <a:gd name="connsiteY41" fmla="*/ 1681560 h 5531266"/>
              <a:gd name="connsiteX42" fmla="*/ 4451302 w 4549123"/>
              <a:gd name="connsiteY42" fmla="*/ 1716455 h 5531266"/>
              <a:gd name="connsiteX43" fmla="*/ 4449242 w 4549123"/>
              <a:gd name="connsiteY43" fmla="*/ 1716581 h 5531266"/>
              <a:gd name="connsiteX44" fmla="*/ 4440744 w 4549123"/>
              <a:gd name="connsiteY44" fmla="*/ 1868666 h 5531266"/>
              <a:gd name="connsiteX45" fmla="*/ 4449435 w 4549123"/>
              <a:gd name="connsiteY45" fmla="*/ 1892828 h 5531266"/>
              <a:gd name="connsiteX46" fmla="*/ 4451713 w 4549123"/>
              <a:gd name="connsiteY46" fmla="*/ 1943047 h 5531266"/>
              <a:gd name="connsiteX47" fmla="*/ 4450832 w 4549123"/>
              <a:gd name="connsiteY47" fmla="*/ 1976676 h 5531266"/>
              <a:gd name="connsiteX48" fmla="*/ 4450370 w 4549123"/>
              <a:gd name="connsiteY48" fmla="*/ 1981536 h 5531266"/>
              <a:gd name="connsiteX49" fmla="*/ 4441250 w 4549123"/>
              <a:gd name="connsiteY49" fmla="*/ 2021434 h 5531266"/>
              <a:gd name="connsiteX50" fmla="*/ 4444515 w 4549123"/>
              <a:gd name="connsiteY50" fmla="*/ 2025379 h 5531266"/>
              <a:gd name="connsiteX51" fmla="*/ 4447356 w 4549123"/>
              <a:gd name="connsiteY51" fmla="*/ 2038196 h 5531266"/>
              <a:gd name="connsiteX52" fmla="*/ 4442615 w 4549123"/>
              <a:gd name="connsiteY52" fmla="*/ 2048781 h 5531266"/>
              <a:gd name="connsiteX53" fmla="*/ 4432431 w 4549123"/>
              <a:gd name="connsiteY53" fmla="*/ 2099011 h 5531266"/>
              <a:gd name="connsiteX54" fmla="*/ 4425100 w 4549123"/>
              <a:gd name="connsiteY54" fmla="*/ 2148592 h 5531266"/>
              <a:gd name="connsiteX55" fmla="*/ 4369017 w 4549123"/>
              <a:gd name="connsiteY55" fmla="*/ 3204925 h 5531266"/>
              <a:gd name="connsiteX56" fmla="*/ 4356231 w 4549123"/>
              <a:gd name="connsiteY56" fmla="*/ 3458573 h 5531266"/>
              <a:gd name="connsiteX57" fmla="*/ 4345146 w 4549123"/>
              <a:gd name="connsiteY57" fmla="*/ 3621276 h 5531266"/>
              <a:gd name="connsiteX58" fmla="*/ 4254385 w 4549123"/>
              <a:gd name="connsiteY58" fmla="*/ 5260213 h 5531266"/>
              <a:gd name="connsiteX59" fmla="*/ 4259683 w 4549123"/>
              <a:gd name="connsiteY59" fmla="*/ 5296918 h 5531266"/>
              <a:gd name="connsiteX60" fmla="*/ 4263217 w 4549123"/>
              <a:gd name="connsiteY60" fmla="*/ 5331382 h 5531266"/>
              <a:gd name="connsiteX61" fmla="*/ 4266049 w 4549123"/>
              <a:gd name="connsiteY61" fmla="*/ 5431691 h 5531266"/>
              <a:gd name="connsiteX62" fmla="*/ 4247492 w 4549123"/>
              <a:gd name="connsiteY62" fmla="*/ 5466096 h 5531266"/>
              <a:gd name="connsiteX63" fmla="*/ 4242840 w 4549123"/>
              <a:gd name="connsiteY63" fmla="*/ 5468796 h 5531266"/>
              <a:gd name="connsiteX64" fmla="*/ 4239383 w 4549123"/>
              <a:gd name="connsiteY64" fmla="*/ 5531243 h 5531266"/>
              <a:gd name="connsiteX65" fmla="*/ 306020 w 4549123"/>
              <a:gd name="connsiteY65" fmla="*/ 5278553 h 5531266"/>
              <a:gd name="connsiteX66" fmla="*/ 76653 w 4549123"/>
              <a:gd name="connsiteY66" fmla="*/ 5257630 h 5531266"/>
              <a:gd name="connsiteX67" fmla="*/ 0 w 4549123"/>
              <a:gd name="connsiteY67" fmla="*/ 5221195 h 5531266"/>
              <a:gd name="connsiteX68" fmla="*/ 4220 w 4549123"/>
              <a:gd name="connsiteY68" fmla="*/ 5214590 h 5531266"/>
              <a:gd name="connsiteX69" fmla="*/ 70370 w 4549123"/>
              <a:gd name="connsiteY69" fmla="*/ 4752822 h 5531266"/>
              <a:gd name="connsiteX70" fmla="*/ 272121 w 4549123"/>
              <a:gd name="connsiteY70" fmla="*/ 0 h 5531266"/>
              <a:gd name="connsiteX0" fmla="*/ 272121 w 4549123"/>
              <a:gd name="connsiteY0" fmla="*/ 0 h 5531266"/>
              <a:gd name="connsiteX1" fmla="*/ 3301288 w 4549123"/>
              <a:gd name="connsiteY1" fmla="*/ 153134 h 5531266"/>
              <a:gd name="connsiteX2" fmla="*/ 4130099 w 4549123"/>
              <a:gd name="connsiteY2" fmla="*/ 208242 h 5531266"/>
              <a:gd name="connsiteX3" fmla="*/ 4503293 w 4549123"/>
              <a:gd name="connsiteY3" fmla="*/ 228666 h 5531266"/>
              <a:gd name="connsiteX4" fmla="*/ 4531172 w 4549123"/>
              <a:gd name="connsiteY4" fmla="*/ 250471 h 5531266"/>
              <a:gd name="connsiteX5" fmla="*/ 4529398 w 4549123"/>
              <a:gd name="connsiteY5" fmla="*/ 282222 h 5531266"/>
              <a:gd name="connsiteX6" fmla="*/ 4532320 w 4549123"/>
              <a:gd name="connsiteY6" fmla="*/ 283939 h 5531266"/>
              <a:gd name="connsiteX7" fmla="*/ 4548746 w 4549123"/>
              <a:gd name="connsiteY7" fmla="*/ 315514 h 5531266"/>
              <a:gd name="connsiteX8" fmla="*/ 4526485 w 4549123"/>
              <a:gd name="connsiteY8" fmla="*/ 373160 h 5531266"/>
              <a:gd name="connsiteX9" fmla="*/ 4522997 w 4549123"/>
              <a:gd name="connsiteY9" fmla="*/ 396781 h 5531266"/>
              <a:gd name="connsiteX10" fmla="*/ 4517892 w 4549123"/>
              <a:gd name="connsiteY10" fmla="*/ 488120 h 5531266"/>
              <a:gd name="connsiteX11" fmla="*/ 4517242 w 4549123"/>
              <a:gd name="connsiteY11" fmla="*/ 534537 h 5531266"/>
              <a:gd name="connsiteX12" fmla="*/ 4514143 w 4549123"/>
              <a:gd name="connsiteY12" fmla="*/ 563001 h 5531266"/>
              <a:gd name="connsiteX13" fmla="*/ 4513474 w 4549123"/>
              <a:gd name="connsiteY13" fmla="*/ 567182 h 5531266"/>
              <a:gd name="connsiteX14" fmla="*/ 4500537 w 4549123"/>
              <a:gd name="connsiteY14" fmla="*/ 798696 h 5531266"/>
              <a:gd name="connsiteX15" fmla="*/ 4502250 w 4549123"/>
              <a:gd name="connsiteY15" fmla="*/ 803530 h 5531266"/>
              <a:gd name="connsiteX16" fmla="*/ 4500099 w 4549123"/>
              <a:gd name="connsiteY16" fmla="*/ 827361 h 5531266"/>
              <a:gd name="connsiteX17" fmla="*/ 4498499 w 4549123"/>
              <a:gd name="connsiteY17" fmla="*/ 835146 h 5531266"/>
              <a:gd name="connsiteX18" fmla="*/ 4492261 w 4549123"/>
              <a:gd name="connsiteY18" fmla="*/ 946777 h 5531266"/>
              <a:gd name="connsiteX19" fmla="*/ 4494338 w 4549123"/>
              <a:gd name="connsiteY19" fmla="*/ 947677 h 5531266"/>
              <a:gd name="connsiteX20" fmla="*/ 4498457 w 4549123"/>
              <a:gd name="connsiteY20" fmla="*/ 983859 h 5531266"/>
              <a:gd name="connsiteX21" fmla="*/ 4493659 w 4549123"/>
              <a:gd name="connsiteY21" fmla="*/ 1082386 h 5531266"/>
              <a:gd name="connsiteX22" fmla="*/ 4493554 w 4549123"/>
              <a:gd name="connsiteY22" fmla="*/ 1140681 h 5531266"/>
              <a:gd name="connsiteX23" fmla="*/ 4497857 w 4549123"/>
              <a:gd name="connsiteY23" fmla="*/ 1161797 h 5531266"/>
              <a:gd name="connsiteX24" fmla="*/ 4500947 w 4549123"/>
              <a:gd name="connsiteY24" fmla="*/ 1191979 h 5531266"/>
              <a:gd name="connsiteX25" fmla="*/ 4509764 w 4549123"/>
              <a:gd name="connsiteY25" fmla="*/ 1244449 h 5531266"/>
              <a:gd name="connsiteX26" fmla="*/ 4512041 w 4549123"/>
              <a:gd name="connsiteY26" fmla="*/ 1294666 h 5531266"/>
              <a:gd name="connsiteX27" fmla="*/ 4511161 w 4549123"/>
              <a:gd name="connsiteY27" fmla="*/ 1328296 h 5531266"/>
              <a:gd name="connsiteX28" fmla="*/ 4510698 w 4549123"/>
              <a:gd name="connsiteY28" fmla="*/ 1333156 h 5531266"/>
              <a:gd name="connsiteX29" fmla="*/ 4501579 w 4549123"/>
              <a:gd name="connsiteY29" fmla="*/ 1373054 h 5531266"/>
              <a:gd name="connsiteX30" fmla="*/ 4504843 w 4549123"/>
              <a:gd name="connsiteY30" fmla="*/ 1376999 h 5531266"/>
              <a:gd name="connsiteX31" fmla="*/ 4507685 w 4549123"/>
              <a:gd name="connsiteY31" fmla="*/ 1389816 h 5531266"/>
              <a:gd name="connsiteX32" fmla="*/ 4502944 w 4549123"/>
              <a:gd name="connsiteY32" fmla="*/ 1400401 h 5531266"/>
              <a:gd name="connsiteX33" fmla="*/ 4492760 w 4549123"/>
              <a:gd name="connsiteY33" fmla="*/ 1450629 h 5531266"/>
              <a:gd name="connsiteX34" fmla="*/ 4481863 w 4549123"/>
              <a:gd name="connsiteY34" fmla="*/ 1524330 h 5531266"/>
              <a:gd name="connsiteX35" fmla="*/ 4476982 w 4549123"/>
              <a:gd name="connsiteY35" fmla="*/ 1535289 h 5531266"/>
              <a:gd name="connsiteX36" fmla="*/ 4462554 w 4549123"/>
              <a:gd name="connsiteY36" fmla="*/ 1607363 h 5531266"/>
              <a:gd name="connsiteX37" fmla="*/ 4458839 w 4549123"/>
              <a:gd name="connsiteY37" fmla="*/ 1645395 h 5531266"/>
              <a:gd name="connsiteX38" fmla="*/ 4462499 w 4549123"/>
              <a:gd name="connsiteY38" fmla="*/ 1649850 h 5531266"/>
              <a:gd name="connsiteX39" fmla="*/ 4460849 w 4549123"/>
              <a:gd name="connsiteY39" fmla="*/ 1661048 h 5531266"/>
              <a:gd name="connsiteX40" fmla="*/ 4461261 w 4549123"/>
              <a:gd name="connsiteY40" fmla="*/ 1664107 h 5531266"/>
              <a:gd name="connsiteX41" fmla="*/ 4462772 w 4549123"/>
              <a:gd name="connsiteY41" fmla="*/ 1681560 h 5531266"/>
              <a:gd name="connsiteX42" fmla="*/ 4451302 w 4549123"/>
              <a:gd name="connsiteY42" fmla="*/ 1716455 h 5531266"/>
              <a:gd name="connsiteX43" fmla="*/ 4449242 w 4549123"/>
              <a:gd name="connsiteY43" fmla="*/ 1716581 h 5531266"/>
              <a:gd name="connsiteX44" fmla="*/ 4440744 w 4549123"/>
              <a:gd name="connsiteY44" fmla="*/ 1868666 h 5531266"/>
              <a:gd name="connsiteX45" fmla="*/ 4449435 w 4549123"/>
              <a:gd name="connsiteY45" fmla="*/ 1892828 h 5531266"/>
              <a:gd name="connsiteX46" fmla="*/ 4451713 w 4549123"/>
              <a:gd name="connsiteY46" fmla="*/ 1943047 h 5531266"/>
              <a:gd name="connsiteX47" fmla="*/ 4450832 w 4549123"/>
              <a:gd name="connsiteY47" fmla="*/ 1976676 h 5531266"/>
              <a:gd name="connsiteX48" fmla="*/ 4450370 w 4549123"/>
              <a:gd name="connsiteY48" fmla="*/ 1981536 h 5531266"/>
              <a:gd name="connsiteX49" fmla="*/ 4441250 w 4549123"/>
              <a:gd name="connsiteY49" fmla="*/ 2021434 h 5531266"/>
              <a:gd name="connsiteX50" fmla="*/ 4444515 w 4549123"/>
              <a:gd name="connsiteY50" fmla="*/ 2025379 h 5531266"/>
              <a:gd name="connsiteX51" fmla="*/ 4447356 w 4549123"/>
              <a:gd name="connsiteY51" fmla="*/ 2038196 h 5531266"/>
              <a:gd name="connsiteX52" fmla="*/ 4442615 w 4549123"/>
              <a:gd name="connsiteY52" fmla="*/ 2048781 h 5531266"/>
              <a:gd name="connsiteX53" fmla="*/ 4432431 w 4549123"/>
              <a:gd name="connsiteY53" fmla="*/ 2099011 h 5531266"/>
              <a:gd name="connsiteX54" fmla="*/ 4425100 w 4549123"/>
              <a:gd name="connsiteY54" fmla="*/ 2148592 h 5531266"/>
              <a:gd name="connsiteX55" fmla="*/ 4369017 w 4549123"/>
              <a:gd name="connsiteY55" fmla="*/ 3204925 h 5531266"/>
              <a:gd name="connsiteX56" fmla="*/ 4356231 w 4549123"/>
              <a:gd name="connsiteY56" fmla="*/ 3458573 h 5531266"/>
              <a:gd name="connsiteX57" fmla="*/ 4345146 w 4549123"/>
              <a:gd name="connsiteY57" fmla="*/ 3621276 h 5531266"/>
              <a:gd name="connsiteX58" fmla="*/ 4254385 w 4549123"/>
              <a:gd name="connsiteY58" fmla="*/ 5260213 h 5531266"/>
              <a:gd name="connsiteX59" fmla="*/ 4259683 w 4549123"/>
              <a:gd name="connsiteY59" fmla="*/ 5296918 h 5531266"/>
              <a:gd name="connsiteX60" fmla="*/ 4263217 w 4549123"/>
              <a:gd name="connsiteY60" fmla="*/ 5331382 h 5531266"/>
              <a:gd name="connsiteX61" fmla="*/ 4266049 w 4549123"/>
              <a:gd name="connsiteY61" fmla="*/ 5431691 h 5531266"/>
              <a:gd name="connsiteX62" fmla="*/ 4247492 w 4549123"/>
              <a:gd name="connsiteY62" fmla="*/ 5466096 h 5531266"/>
              <a:gd name="connsiteX63" fmla="*/ 4242840 w 4549123"/>
              <a:gd name="connsiteY63" fmla="*/ 5468796 h 5531266"/>
              <a:gd name="connsiteX64" fmla="*/ 4239383 w 4549123"/>
              <a:gd name="connsiteY64" fmla="*/ 5531243 h 5531266"/>
              <a:gd name="connsiteX65" fmla="*/ 306020 w 4549123"/>
              <a:gd name="connsiteY65" fmla="*/ 5278553 h 5531266"/>
              <a:gd name="connsiteX66" fmla="*/ 76653 w 4549123"/>
              <a:gd name="connsiteY66" fmla="*/ 5257630 h 5531266"/>
              <a:gd name="connsiteX67" fmla="*/ 0 w 4549123"/>
              <a:gd name="connsiteY67" fmla="*/ 5221195 h 5531266"/>
              <a:gd name="connsiteX68" fmla="*/ 47787 w 4549123"/>
              <a:gd name="connsiteY68" fmla="*/ 5070360 h 5531266"/>
              <a:gd name="connsiteX69" fmla="*/ 70370 w 4549123"/>
              <a:gd name="connsiteY69" fmla="*/ 4752822 h 5531266"/>
              <a:gd name="connsiteX70" fmla="*/ 272121 w 4549123"/>
              <a:gd name="connsiteY70" fmla="*/ 0 h 5531266"/>
              <a:gd name="connsiteX0" fmla="*/ 224334 w 4501336"/>
              <a:gd name="connsiteY0" fmla="*/ 0 h 5531266"/>
              <a:gd name="connsiteX1" fmla="*/ 3253501 w 4501336"/>
              <a:gd name="connsiteY1" fmla="*/ 153134 h 5531266"/>
              <a:gd name="connsiteX2" fmla="*/ 4082312 w 4501336"/>
              <a:gd name="connsiteY2" fmla="*/ 208242 h 5531266"/>
              <a:gd name="connsiteX3" fmla="*/ 4455506 w 4501336"/>
              <a:gd name="connsiteY3" fmla="*/ 228666 h 5531266"/>
              <a:gd name="connsiteX4" fmla="*/ 4483385 w 4501336"/>
              <a:gd name="connsiteY4" fmla="*/ 250471 h 5531266"/>
              <a:gd name="connsiteX5" fmla="*/ 4481611 w 4501336"/>
              <a:gd name="connsiteY5" fmla="*/ 282222 h 5531266"/>
              <a:gd name="connsiteX6" fmla="*/ 4484533 w 4501336"/>
              <a:gd name="connsiteY6" fmla="*/ 283939 h 5531266"/>
              <a:gd name="connsiteX7" fmla="*/ 4500959 w 4501336"/>
              <a:gd name="connsiteY7" fmla="*/ 315514 h 5531266"/>
              <a:gd name="connsiteX8" fmla="*/ 4478698 w 4501336"/>
              <a:gd name="connsiteY8" fmla="*/ 373160 h 5531266"/>
              <a:gd name="connsiteX9" fmla="*/ 4475210 w 4501336"/>
              <a:gd name="connsiteY9" fmla="*/ 396781 h 5531266"/>
              <a:gd name="connsiteX10" fmla="*/ 4470105 w 4501336"/>
              <a:gd name="connsiteY10" fmla="*/ 488120 h 5531266"/>
              <a:gd name="connsiteX11" fmla="*/ 4469455 w 4501336"/>
              <a:gd name="connsiteY11" fmla="*/ 534537 h 5531266"/>
              <a:gd name="connsiteX12" fmla="*/ 4466356 w 4501336"/>
              <a:gd name="connsiteY12" fmla="*/ 563001 h 5531266"/>
              <a:gd name="connsiteX13" fmla="*/ 4465687 w 4501336"/>
              <a:gd name="connsiteY13" fmla="*/ 567182 h 5531266"/>
              <a:gd name="connsiteX14" fmla="*/ 4452750 w 4501336"/>
              <a:gd name="connsiteY14" fmla="*/ 798696 h 5531266"/>
              <a:gd name="connsiteX15" fmla="*/ 4454463 w 4501336"/>
              <a:gd name="connsiteY15" fmla="*/ 803530 h 5531266"/>
              <a:gd name="connsiteX16" fmla="*/ 4452312 w 4501336"/>
              <a:gd name="connsiteY16" fmla="*/ 827361 h 5531266"/>
              <a:gd name="connsiteX17" fmla="*/ 4450712 w 4501336"/>
              <a:gd name="connsiteY17" fmla="*/ 835146 h 5531266"/>
              <a:gd name="connsiteX18" fmla="*/ 4444474 w 4501336"/>
              <a:gd name="connsiteY18" fmla="*/ 946777 h 5531266"/>
              <a:gd name="connsiteX19" fmla="*/ 4446551 w 4501336"/>
              <a:gd name="connsiteY19" fmla="*/ 947677 h 5531266"/>
              <a:gd name="connsiteX20" fmla="*/ 4450670 w 4501336"/>
              <a:gd name="connsiteY20" fmla="*/ 983859 h 5531266"/>
              <a:gd name="connsiteX21" fmla="*/ 4445872 w 4501336"/>
              <a:gd name="connsiteY21" fmla="*/ 1082386 h 5531266"/>
              <a:gd name="connsiteX22" fmla="*/ 4445767 w 4501336"/>
              <a:gd name="connsiteY22" fmla="*/ 1140681 h 5531266"/>
              <a:gd name="connsiteX23" fmla="*/ 4450070 w 4501336"/>
              <a:gd name="connsiteY23" fmla="*/ 1161797 h 5531266"/>
              <a:gd name="connsiteX24" fmla="*/ 4453160 w 4501336"/>
              <a:gd name="connsiteY24" fmla="*/ 1191979 h 5531266"/>
              <a:gd name="connsiteX25" fmla="*/ 4461977 w 4501336"/>
              <a:gd name="connsiteY25" fmla="*/ 1244449 h 5531266"/>
              <a:gd name="connsiteX26" fmla="*/ 4464254 w 4501336"/>
              <a:gd name="connsiteY26" fmla="*/ 1294666 h 5531266"/>
              <a:gd name="connsiteX27" fmla="*/ 4463374 w 4501336"/>
              <a:gd name="connsiteY27" fmla="*/ 1328296 h 5531266"/>
              <a:gd name="connsiteX28" fmla="*/ 4462911 w 4501336"/>
              <a:gd name="connsiteY28" fmla="*/ 1333156 h 5531266"/>
              <a:gd name="connsiteX29" fmla="*/ 4453792 w 4501336"/>
              <a:gd name="connsiteY29" fmla="*/ 1373054 h 5531266"/>
              <a:gd name="connsiteX30" fmla="*/ 4457056 w 4501336"/>
              <a:gd name="connsiteY30" fmla="*/ 1376999 h 5531266"/>
              <a:gd name="connsiteX31" fmla="*/ 4459898 w 4501336"/>
              <a:gd name="connsiteY31" fmla="*/ 1389816 h 5531266"/>
              <a:gd name="connsiteX32" fmla="*/ 4455157 w 4501336"/>
              <a:gd name="connsiteY32" fmla="*/ 1400401 h 5531266"/>
              <a:gd name="connsiteX33" fmla="*/ 4444973 w 4501336"/>
              <a:gd name="connsiteY33" fmla="*/ 1450629 h 5531266"/>
              <a:gd name="connsiteX34" fmla="*/ 4434076 w 4501336"/>
              <a:gd name="connsiteY34" fmla="*/ 1524330 h 5531266"/>
              <a:gd name="connsiteX35" fmla="*/ 4429195 w 4501336"/>
              <a:gd name="connsiteY35" fmla="*/ 1535289 h 5531266"/>
              <a:gd name="connsiteX36" fmla="*/ 4414767 w 4501336"/>
              <a:gd name="connsiteY36" fmla="*/ 1607363 h 5531266"/>
              <a:gd name="connsiteX37" fmla="*/ 4411052 w 4501336"/>
              <a:gd name="connsiteY37" fmla="*/ 1645395 h 5531266"/>
              <a:gd name="connsiteX38" fmla="*/ 4414712 w 4501336"/>
              <a:gd name="connsiteY38" fmla="*/ 1649850 h 5531266"/>
              <a:gd name="connsiteX39" fmla="*/ 4413062 w 4501336"/>
              <a:gd name="connsiteY39" fmla="*/ 1661048 h 5531266"/>
              <a:gd name="connsiteX40" fmla="*/ 4413474 w 4501336"/>
              <a:gd name="connsiteY40" fmla="*/ 1664107 h 5531266"/>
              <a:gd name="connsiteX41" fmla="*/ 4414985 w 4501336"/>
              <a:gd name="connsiteY41" fmla="*/ 1681560 h 5531266"/>
              <a:gd name="connsiteX42" fmla="*/ 4403515 w 4501336"/>
              <a:gd name="connsiteY42" fmla="*/ 1716455 h 5531266"/>
              <a:gd name="connsiteX43" fmla="*/ 4401455 w 4501336"/>
              <a:gd name="connsiteY43" fmla="*/ 1716581 h 5531266"/>
              <a:gd name="connsiteX44" fmla="*/ 4392957 w 4501336"/>
              <a:gd name="connsiteY44" fmla="*/ 1868666 h 5531266"/>
              <a:gd name="connsiteX45" fmla="*/ 4401648 w 4501336"/>
              <a:gd name="connsiteY45" fmla="*/ 1892828 h 5531266"/>
              <a:gd name="connsiteX46" fmla="*/ 4403926 w 4501336"/>
              <a:gd name="connsiteY46" fmla="*/ 1943047 h 5531266"/>
              <a:gd name="connsiteX47" fmla="*/ 4403045 w 4501336"/>
              <a:gd name="connsiteY47" fmla="*/ 1976676 h 5531266"/>
              <a:gd name="connsiteX48" fmla="*/ 4402583 w 4501336"/>
              <a:gd name="connsiteY48" fmla="*/ 1981536 h 5531266"/>
              <a:gd name="connsiteX49" fmla="*/ 4393463 w 4501336"/>
              <a:gd name="connsiteY49" fmla="*/ 2021434 h 5531266"/>
              <a:gd name="connsiteX50" fmla="*/ 4396728 w 4501336"/>
              <a:gd name="connsiteY50" fmla="*/ 2025379 h 5531266"/>
              <a:gd name="connsiteX51" fmla="*/ 4399569 w 4501336"/>
              <a:gd name="connsiteY51" fmla="*/ 2038196 h 5531266"/>
              <a:gd name="connsiteX52" fmla="*/ 4394828 w 4501336"/>
              <a:gd name="connsiteY52" fmla="*/ 2048781 h 5531266"/>
              <a:gd name="connsiteX53" fmla="*/ 4384644 w 4501336"/>
              <a:gd name="connsiteY53" fmla="*/ 2099011 h 5531266"/>
              <a:gd name="connsiteX54" fmla="*/ 4377313 w 4501336"/>
              <a:gd name="connsiteY54" fmla="*/ 2148592 h 5531266"/>
              <a:gd name="connsiteX55" fmla="*/ 4321230 w 4501336"/>
              <a:gd name="connsiteY55" fmla="*/ 3204925 h 5531266"/>
              <a:gd name="connsiteX56" fmla="*/ 4308444 w 4501336"/>
              <a:gd name="connsiteY56" fmla="*/ 3458573 h 5531266"/>
              <a:gd name="connsiteX57" fmla="*/ 4297359 w 4501336"/>
              <a:gd name="connsiteY57" fmla="*/ 3621276 h 5531266"/>
              <a:gd name="connsiteX58" fmla="*/ 4206598 w 4501336"/>
              <a:gd name="connsiteY58" fmla="*/ 5260213 h 5531266"/>
              <a:gd name="connsiteX59" fmla="*/ 4211896 w 4501336"/>
              <a:gd name="connsiteY59" fmla="*/ 5296918 h 5531266"/>
              <a:gd name="connsiteX60" fmla="*/ 4215430 w 4501336"/>
              <a:gd name="connsiteY60" fmla="*/ 5331382 h 5531266"/>
              <a:gd name="connsiteX61" fmla="*/ 4218262 w 4501336"/>
              <a:gd name="connsiteY61" fmla="*/ 5431691 h 5531266"/>
              <a:gd name="connsiteX62" fmla="*/ 4199705 w 4501336"/>
              <a:gd name="connsiteY62" fmla="*/ 5466096 h 5531266"/>
              <a:gd name="connsiteX63" fmla="*/ 4195053 w 4501336"/>
              <a:gd name="connsiteY63" fmla="*/ 5468796 h 5531266"/>
              <a:gd name="connsiteX64" fmla="*/ 4191596 w 4501336"/>
              <a:gd name="connsiteY64" fmla="*/ 5531243 h 5531266"/>
              <a:gd name="connsiteX65" fmla="*/ 258233 w 4501336"/>
              <a:gd name="connsiteY65" fmla="*/ 5278553 h 5531266"/>
              <a:gd name="connsiteX66" fmla="*/ 28866 w 4501336"/>
              <a:gd name="connsiteY66" fmla="*/ 5257630 h 5531266"/>
              <a:gd name="connsiteX67" fmla="*/ 0 w 4501336"/>
              <a:gd name="connsiteY67" fmla="*/ 5070360 h 5531266"/>
              <a:gd name="connsiteX68" fmla="*/ 22583 w 4501336"/>
              <a:gd name="connsiteY68" fmla="*/ 4752822 h 5531266"/>
              <a:gd name="connsiteX69" fmla="*/ 224334 w 4501336"/>
              <a:gd name="connsiteY69" fmla="*/ 0 h 5531266"/>
              <a:gd name="connsiteX0" fmla="*/ 224334 w 4501336"/>
              <a:gd name="connsiteY0" fmla="*/ 0 h 5531266"/>
              <a:gd name="connsiteX1" fmla="*/ 3253501 w 4501336"/>
              <a:gd name="connsiteY1" fmla="*/ 153134 h 5531266"/>
              <a:gd name="connsiteX2" fmla="*/ 4082312 w 4501336"/>
              <a:gd name="connsiteY2" fmla="*/ 208242 h 5531266"/>
              <a:gd name="connsiteX3" fmla="*/ 4455506 w 4501336"/>
              <a:gd name="connsiteY3" fmla="*/ 228666 h 5531266"/>
              <a:gd name="connsiteX4" fmla="*/ 4483385 w 4501336"/>
              <a:gd name="connsiteY4" fmla="*/ 250471 h 5531266"/>
              <a:gd name="connsiteX5" fmla="*/ 4481611 w 4501336"/>
              <a:gd name="connsiteY5" fmla="*/ 282222 h 5531266"/>
              <a:gd name="connsiteX6" fmla="*/ 4484533 w 4501336"/>
              <a:gd name="connsiteY6" fmla="*/ 283939 h 5531266"/>
              <a:gd name="connsiteX7" fmla="*/ 4500959 w 4501336"/>
              <a:gd name="connsiteY7" fmla="*/ 315514 h 5531266"/>
              <a:gd name="connsiteX8" fmla="*/ 4478698 w 4501336"/>
              <a:gd name="connsiteY8" fmla="*/ 373160 h 5531266"/>
              <a:gd name="connsiteX9" fmla="*/ 4475210 w 4501336"/>
              <a:gd name="connsiteY9" fmla="*/ 396781 h 5531266"/>
              <a:gd name="connsiteX10" fmla="*/ 4470105 w 4501336"/>
              <a:gd name="connsiteY10" fmla="*/ 488120 h 5531266"/>
              <a:gd name="connsiteX11" fmla="*/ 4469455 w 4501336"/>
              <a:gd name="connsiteY11" fmla="*/ 534537 h 5531266"/>
              <a:gd name="connsiteX12" fmla="*/ 4466356 w 4501336"/>
              <a:gd name="connsiteY12" fmla="*/ 563001 h 5531266"/>
              <a:gd name="connsiteX13" fmla="*/ 4465687 w 4501336"/>
              <a:gd name="connsiteY13" fmla="*/ 567182 h 5531266"/>
              <a:gd name="connsiteX14" fmla="*/ 4452750 w 4501336"/>
              <a:gd name="connsiteY14" fmla="*/ 798696 h 5531266"/>
              <a:gd name="connsiteX15" fmla="*/ 4454463 w 4501336"/>
              <a:gd name="connsiteY15" fmla="*/ 803530 h 5531266"/>
              <a:gd name="connsiteX16" fmla="*/ 4452312 w 4501336"/>
              <a:gd name="connsiteY16" fmla="*/ 827361 h 5531266"/>
              <a:gd name="connsiteX17" fmla="*/ 4450712 w 4501336"/>
              <a:gd name="connsiteY17" fmla="*/ 835146 h 5531266"/>
              <a:gd name="connsiteX18" fmla="*/ 4444474 w 4501336"/>
              <a:gd name="connsiteY18" fmla="*/ 946777 h 5531266"/>
              <a:gd name="connsiteX19" fmla="*/ 4446551 w 4501336"/>
              <a:gd name="connsiteY19" fmla="*/ 947677 h 5531266"/>
              <a:gd name="connsiteX20" fmla="*/ 4450670 w 4501336"/>
              <a:gd name="connsiteY20" fmla="*/ 983859 h 5531266"/>
              <a:gd name="connsiteX21" fmla="*/ 4445872 w 4501336"/>
              <a:gd name="connsiteY21" fmla="*/ 1082386 h 5531266"/>
              <a:gd name="connsiteX22" fmla="*/ 4445767 w 4501336"/>
              <a:gd name="connsiteY22" fmla="*/ 1140681 h 5531266"/>
              <a:gd name="connsiteX23" fmla="*/ 4450070 w 4501336"/>
              <a:gd name="connsiteY23" fmla="*/ 1161797 h 5531266"/>
              <a:gd name="connsiteX24" fmla="*/ 4453160 w 4501336"/>
              <a:gd name="connsiteY24" fmla="*/ 1191979 h 5531266"/>
              <a:gd name="connsiteX25" fmla="*/ 4461977 w 4501336"/>
              <a:gd name="connsiteY25" fmla="*/ 1244449 h 5531266"/>
              <a:gd name="connsiteX26" fmla="*/ 4464254 w 4501336"/>
              <a:gd name="connsiteY26" fmla="*/ 1294666 h 5531266"/>
              <a:gd name="connsiteX27" fmla="*/ 4463374 w 4501336"/>
              <a:gd name="connsiteY27" fmla="*/ 1328296 h 5531266"/>
              <a:gd name="connsiteX28" fmla="*/ 4462911 w 4501336"/>
              <a:gd name="connsiteY28" fmla="*/ 1333156 h 5531266"/>
              <a:gd name="connsiteX29" fmla="*/ 4453792 w 4501336"/>
              <a:gd name="connsiteY29" fmla="*/ 1373054 h 5531266"/>
              <a:gd name="connsiteX30" fmla="*/ 4457056 w 4501336"/>
              <a:gd name="connsiteY30" fmla="*/ 1376999 h 5531266"/>
              <a:gd name="connsiteX31" fmla="*/ 4459898 w 4501336"/>
              <a:gd name="connsiteY31" fmla="*/ 1389816 h 5531266"/>
              <a:gd name="connsiteX32" fmla="*/ 4455157 w 4501336"/>
              <a:gd name="connsiteY32" fmla="*/ 1400401 h 5531266"/>
              <a:gd name="connsiteX33" fmla="*/ 4444973 w 4501336"/>
              <a:gd name="connsiteY33" fmla="*/ 1450629 h 5531266"/>
              <a:gd name="connsiteX34" fmla="*/ 4434076 w 4501336"/>
              <a:gd name="connsiteY34" fmla="*/ 1524330 h 5531266"/>
              <a:gd name="connsiteX35" fmla="*/ 4429195 w 4501336"/>
              <a:gd name="connsiteY35" fmla="*/ 1535289 h 5531266"/>
              <a:gd name="connsiteX36" fmla="*/ 4414767 w 4501336"/>
              <a:gd name="connsiteY36" fmla="*/ 1607363 h 5531266"/>
              <a:gd name="connsiteX37" fmla="*/ 4411052 w 4501336"/>
              <a:gd name="connsiteY37" fmla="*/ 1645395 h 5531266"/>
              <a:gd name="connsiteX38" fmla="*/ 4414712 w 4501336"/>
              <a:gd name="connsiteY38" fmla="*/ 1649850 h 5531266"/>
              <a:gd name="connsiteX39" fmla="*/ 4413062 w 4501336"/>
              <a:gd name="connsiteY39" fmla="*/ 1661048 h 5531266"/>
              <a:gd name="connsiteX40" fmla="*/ 4413474 w 4501336"/>
              <a:gd name="connsiteY40" fmla="*/ 1664107 h 5531266"/>
              <a:gd name="connsiteX41" fmla="*/ 4414985 w 4501336"/>
              <a:gd name="connsiteY41" fmla="*/ 1681560 h 5531266"/>
              <a:gd name="connsiteX42" fmla="*/ 4403515 w 4501336"/>
              <a:gd name="connsiteY42" fmla="*/ 1716455 h 5531266"/>
              <a:gd name="connsiteX43" fmla="*/ 4401455 w 4501336"/>
              <a:gd name="connsiteY43" fmla="*/ 1716581 h 5531266"/>
              <a:gd name="connsiteX44" fmla="*/ 4392957 w 4501336"/>
              <a:gd name="connsiteY44" fmla="*/ 1868666 h 5531266"/>
              <a:gd name="connsiteX45" fmla="*/ 4401648 w 4501336"/>
              <a:gd name="connsiteY45" fmla="*/ 1892828 h 5531266"/>
              <a:gd name="connsiteX46" fmla="*/ 4403926 w 4501336"/>
              <a:gd name="connsiteY46" fmla="*/ 1943047 h 5531266"/>
              <a:gd name="connsiteX47" fmla="*/ 4403045 w 4501336"/>
              <a:gd name="connsiteY47" fmla="*/ 1976676 h 5531266"/>
              <a:gd name="connsiteX48" fmla="*/ 4402583 w 4501336"/>
              <a:gd name="connsiteY48" fmla="*/ 1981536 h 5531266"/>
              <a:gd name="connsiteX49" fmla="*/ 4393463 w 4501336"/>
              <a:gd name="connsiteY49" fmla="*/ 2021434 h 5531266"/>
              <a:gd name="connsiteX50" fmla="*/ 4396728 w 4501336"/>
              <a:gd name="connsiteY50" fmla="*/ 2025379 h 5531266"/>
              <a:gd name="connsiteX51" fmla="*/ 4399569 w 4501336"/>
              <a:gd name="connsiteY51" fmla="*/ 2038196 h 5531266"/>
              <a:gd name="connsiteX52" fmla="*/ 4394828 w 4501336"/>
              <a:gd name="connsiteY52" fmla="*/ 2048781 h 5531266"/>
              <a:gd name="connsiteX53" fmla="*/ 4384644 w 4501336"/>
              <a:gd name="connsiteY53" fmla="*/ 2099011 h 5531266"/>
              <a:gd name="connsiteX54" fmla="*/ 4377313 w 4501336"/>
              <a:gd name="connsiteY54" fmla="*/ 2148592 h 5531266"/>
              <a:gd name="connsiteX55" fmla="*/ 4321230 w 4501336"/>
              <a:gd name="connsiteY55" fmla="*/ 3204925 h 5531266"/>
              <a:gd name="connsiteX56" fmla="*/ 4308444 w 4501336"/>
              <a:gd name="connsiteY56" fmla="*/ 3458573 h 5531266"/>
              <a:gd name="connsiteX57" fmla="*/ 4297359 w 4501336"/>
              <a:gd name="connsiteY57" fmla="*/ 3621276 h 5531266"/>
              <a:gd name="connsiteX58" fmla="*/ 4206598 w 4501336"/>
              <a:gd name="connsiteY58" fmla="*/ 5260213 h 5531266"/>
              <a:gd name="connsiteX59" fmla="*/ 4211896 w 4501336"/>
              <a:gd name="connsiteY59" fmla="*/ 5296918 h 5531266"/>
              <a:gd name="connsiteX60" fmla="*/ 4215430 w 4501336"/>
              <a:gd name="connsiteY60" fmla="*/ 5331382 h 5531266"/>
              <a:gd name="connsiteX61" fmla="*/ 4218262 w 4501336"/>
              <a:gd name="connsiteY61" fmla="*/ 5431691 h 5531266"/>
              <a:gd name="connsiteX62" fmla="*/ 4199705 w 4501336"/>
              <a:gd name="connsiteY62" fmla="*/ 5466096 h 5531266"/>
              <a:gd name="connsiteX63" fmla="*/ 4195053 w 4501336"/>
              <a:gd name="connsiteY63" fmla="*/ 5468796 h 5531266"/>
              <a:gd name="connsiteX64" fmla="*/ 4191596 w 4501336"/>
              <a:gd name="connsiteY64" fmla="*/ 5531243 h 5531266"/>
              <a:gd name="connsiteX65" fmla="*/ 258233 w 4501336"/>
              <a:gd name="connsiteY65" fmla="*/ 5278553 h 5531266"/>
              <a:gd name="connsiteX66" fmla="*/ 3330 w 4501336"/>
              <a:gd name="connsiteY66" fmla="*/ 5237777 h 5531266"/>
              <a:gd name="connsiteX67" fmla="*/ 0 w 4501336"/>
              <a:gd name="connsiteY67" fmla="*/ 5070360 h 5531266"/>
              <a:gd name="connsiteX68" fmla="*/ 22583 w 4501336"/>
              <a:gd name="connsiteY68" fmla="*/ 4752822 h 5531266"/>
              <a:gd name="connsiteX69" fmla="*/ 224334 w 4501336"/>
              <a:gd name="connsiteY69" fmla="*/ 0 h 5531266"/>
              <a:gd name="connsiteX0" fmla="*/ 221004 w 4498006"/>
              <a:gd name="connsiteY0" fmla="*/ 0 h 5531266"/>
              <a:gd name="connsiteX1" fmla="*/ 3250171 w 4498006"/>
              <a:gd name="connsiteY1" fmla="*/ 153134 h 5531266"/>
              <a:gd name="connsiteX2" fmla="*/ 4078982 w 4498006"/>
              <a:gd name="connsiteY2" fmla="*/ 208242 h 5531266"/>
              <a:gd name="connsiteX3" fmla="*/ 4452176 w 4498006"/>
              <a:gd name="connsiteY3" fmla="*/ 228666 h 5531266"/>
              <a:gd name="connsiteX4" fmla="*/ 4480055 w 4498006"/>
              <a:gd name="connsiteY4" fmla="*/ 250471 h 5531266"/>
              <a:gd name="connsiteX5" fmla="*/ 4478281 w 4498006"/>
              <a:gd name="connsiteY5" fmla="*/ 282222 h 5531266"/>
              <a:gd name="connsiteX6" fmla="*/ 4481203 w 4498006"/>
              <a:gd name="connsiteY6" fmla="*/ 283939 h 5531266"/>
              <a:gd name="connsiteX7" fmla="*/ 4497629 w 4498006"/>
              <a:gd name="connsiteY7" fmla="*/ 315514 h 5531266"/>
              <a:gd name="connsiteX8" fmla="*/ 4475368 w 4498006"/>
              <a:gd name="connsiteY8" fmla="*/ 373160 h 5531266"/>
              <a:gd name="connsiteX9" fmla="*/ 4471880 w 4498006"/>
              <a:gd name="connsiteY9" fmla="*/ 396781 h 5531266"/>
              <a:gd name="connsiteX10" fmla="*/ 4466775 w 4498006"/>
              <a:gd name="connsiteY10" fmla="*/ 488120 h 5531266"/>
              <a:gd name="connsiteX11" fmla="*/ 4466125 w 4498006"/>
              <a:gd name="connsiteY11" fmla="*/ 534537 h 5531266"/>
              <a:gd name="connsiteX12" fmla="*/ 4463026 w 4498006"/>
              <a:gd name="connsiteY12" fmla="*/ 563001 h 5531266"/>
              <a:gd name="connsiteX13" fmla="*/ 4462357 w 4498006"/>
              <a:gd name="connsiteY13" fmla="*/ 567182 h 5531266"/>
              <a:gd name="connsiteX14" fmla="*/ 4449420 w 4498006"/>
              <a:gd name="connsiteY14" fmla="*/ 798696 h 5531266"/>
              <a:gd name="connsiteX15" fmla="*/ 4451133 w 4498006"/>
              <a:gd name="connsiteY15" fmla="*/ 803530 h 5531266"/>
              <a:gd name="connsiteX16" fmla="*/ 4448982 w 4498006"/>
              <a:gd name="connsiteY16" fmla="*/ 827361 h 5531266"/>
              <a:gd name="connsiteX17" fmla="*/ 4447382 w 4498006"/>
              <a:gd name="connsiteY17" fmla="*/ 835146 h 5531266"/>
              <a:gd name="connsiteX18" fmla="*/ 4441144 w 4498006"/>
              <a:gd name="connsiteY18" fmla="*/ 946777 h 5531266"/>
              <a:gd name="connsiteX19" fmla="*/ 4443221 w 4498006"/>
              <a:gd name="connsiteY19" fmla="*/ 947677 h 5531266"/>
              <a:gd name="connsiteX20" fmla="*/ 4447340 w 4498006"/>
              <a:gd name="connsiteY20" fmla="*/ 983859 h 5531266"/>
              <a:gd name="connsiteX21" fmla="*/ 4442542 w 4498006"/>
              <a:gd name="connsiteY21" fmla="*/ 1082386 h 5531266"/>
              <a:gd name="connsiteX22" fmla="*/ 4442437 w 4498006"/>
              <a:gd name="connsiteY22" fmla="*/ 1140681 h 5531266"/>
              <a:gd name="connsiteX23" fmla="*/ 4446740 w 4498006"/>
              <a:gd name="connsiteY23" fmla="*/ 1161797 h 5531266"/>
              <a:gd name="connsiteX24" fmla="*/ 4449830 w 4498006"/>
              <a:gd name="connsiteY24" fmla="*/ 1191979 h 5531266"/>
              <a:gd name="connsiteX25" fmla="*/ 4458647 w 4498006"/>
              <a:gd name="connsiteY25" fmla="*/ 1244449 h 5531266"/>
              <a:gd name="connsiteX26" fmla="*/ 4460924 w 4498006"/>
              <a:gd name="connsiteY26" fmla="*/ 1294666 h 5531266"/>
              <a:gd name="connsiteX27" fmla="*/ 4460044 w 4498006"/>
              <a:gd name="connsiteY27" fmla="*/ 1328296 h 5531266"/>
              <a:gd name="connsiteX28" fmla="*/ 4459581 w 4498006"/>
              <a:gd name="connsiteY28" fmla="*/ 1333156 h 5531266"/>
              <a:gd name="connsiteX29" fmla="*/ 4450462 w 4498006"/>
              <a:gd name="connsiteY29" fmla="*/ 1373054 h 5531266"/>
              <a:gd name="connsiteX30" fmla="*/ 4453726 w 4498006"/>
              <a:gd name="connsiteY30" fmla="*/ 1376999 h 5531266"/>
              <a:gd name="connsiteX31" fmla="*/ 4456568 w 4498006"/>
              <a:gd name="connsiteY31" fmla="*/ 1389816 h 5531266"/>
              <a:gd name="connsiteX32" fmla="*/ 4451827 w 4498006"/>
              <a:gd name="connsiteY32" fmla="*/ 1400401 h 5531266"/>
              <a:gd name="connsiteX33" fmla="*/ 4441643 w 4498006"/>
              <a:gd name="connsiteY33" fmla="*/ 1450629 h 5531266"/>
              <a:gd name="connsiteX34" fmla="*/ 4430746 w 4498006"/>
              <a:gd name="connsiteY34" fmla="*/ 1524330 h 5531266"/>
              <a:gd name="connsiteX35" fmla="*/ 4425865 w 4498006"/>
              <a:gd name="connsiteY35" fmla="*/ 1535289 h 5531266"/>
              <a:gd name="connsiteX36" fmla="*/ 4411437 w 4498006"/>
              <a:gd name="connsiteY36" fmla="*/ 1607363 h 5531266"/>
              <a:gd name="connsiteX37" fmla="*/ 4407722 w 4498006"/>
              <a:gd name="connsiteY37" fmla="*/ 1645395 h 5531266"/>
              <a:gd name="connsiteX38" fmla="*/ 4411382 w 4498006"/>
              <a:gd name="connsiteY38" fmla="*/ 1649850 h 5531266"/>
              <a:gd name="connsiteX39" fmla="*/ 4409732 w 4498006"/>
              <a:gd name="connsiteY39" fmla="*/ 1661048 h 5531266"/>
              <a:gd name="connsiteX40" fmla="*/ 4410144 w 4498006"/>
              <a:gd name="connsiteY40" fmla="*/ 1664107 h 5531266"/>
              <a:gd name="connsiteX41" fmla="*/ 4411655 w 4498006"/>
              <a:gd name="connsiteY41" fmla="*/ 1681560 h 5531266"/>
              <a:gd name="connsiteX42" fmla="*/ 4400185 w 4498006"/>
              <a:gd name="connsiteY42" fmla="*/ 1716455 h 5531266"/>
              <a:gd name="connsiteX43" fmla="*/ 4398125 w 4498006"/>
              <a:gd name="connsiteY43" fmla="*/ 1716581 h 5531266"/>
              <a:gd name="connsiteX44" fmla="*/ 4389627 w 4498006"/>
              <a:gd name="connsiteY44" fmla="*/ 1868666 h 5531266"/>
              <a:gd name="connsiteX45" fmla="*/ 4398318 w 4498006"/>
              <a:gd name="connsiteY45" fmla="*/ 1892828 h 5531266"/>
              <a:gd name="connsiteX46" fmla="*/ 4400596 w 4498006"/>
              <a:gd name="connsiteY46" fmla="*/ 1943047 h 5531266"/>
              <a:gd name="connsiteX47" fmla="*/ 4399715 w 4498006"/>
              <a:gd name="connsiteY47" fmla="*/ 1976676 h 5531266"/>
              <a:gd name="connsiteX48" fmla="*/ 4399253 w 4498006"/>
              <a:gd name="connsiteY48" fmla="*/ 1981536 h 5531266"/>
              <a:gd name="connsiteX49" fmla="*/ 4390133 w 4498006"/>
              <a:gd name="connsiteY49" fmla="*/ 2021434 h 5531266"/>
              <a:gd name="connsiteX50" fmla="*/ 4393398 w 4498006"/>
              <a:gd name="connsiteY50" fmla="*/ 2025379 h 5531266"/>
              <a:gd name="connsiteX51" fmla="*/ 4396239 w 4498006"/>
              <a:gd name="connsiteY51" fmla="*/ 2038196 h 5531266"/>
              <a:gd name="connsiteX52" fmla="*/ 4391498 w 4498006"/>
              <a:gd name="connsiteY52" fmla="*/ 2048781 h 5531266"/>
              <a:gd name="connsiteX53" fmla="*/ 4381314 w 4498006"/>
              <a:gd name="connsiteY53" fmla="*/ 2099011 h 5531266"/>
              <a:gd name="connsiteX54" fmla="*/ 4373983 w 4498006"/>
              <a:gd name="connsiteY54" fmla="*/ 2148592 h 5531266"/>
              <a:gd name="connsiteX55" fmla="*/ 4317900 w 4498006"/>
              <a:gd name="connsiteY55" fmla="*/ 3204925 h 5531266"/>
              <a:gd name="connsiteX56" fmla="*/ 4305114 w 4498006"/>
              <a:gd name="connsiteY56" fmla="*/ 3458573 h 5531266"/>
              <a:gd name="connsiteX57" fmla="*/ 4294029 w 4498006"/>
              <a:gd name="connsiteY57" fmla="*/ 3621276 h 5531266"/>
              <a:gd name="connsiteX58" fmla="*/ 4203268 w 4498006"/>
              <a:gd name="connsiteY58" fmla="*/ 5260213 h 5531266"/>
              <a:gd name="connsiteX59" fmla="*/ 4208566 w 4498006"/>
              <a:gd name="connsiteY59" fmla="*/ 5296918 h 5531266"/>
              <a:gd name="connsiteX60" fmla="*/ 4212100 w 4498006"/>
              <a:gd name="connsiteY60" fmla="*/ 5331382 h 5531266"/>
              <a:gd name="connsiteX61" fmla="*/ 4214932 w 4498006"/>
              <a:gd name="connsiteY61" fmla="*/ 5431691 h 5531266"/>
              <a:gd name="connsiteX62" fmla="*/ 4196375 w 4498006"/>
              <a:gd name="connsiteY62" fmla="*/ 5466096 h 5531266"/>
              <a:gd name="connsiteX63" fmla="*/ 4191723 w 4498006"/>
              <a:gd name="connsiteY63" fmla="*/ 5468796 h 5531266"/>
              <a:gd name="connsiteX64" fmla="*/ 4188266 w 4498006"/>
              <a:gd name="connsiteY64" fmla="*/ 5531243 h 5531266"/>
              <a:gd name="connsiteX65" fmla="*/ 254903 w 4498006"/>
              <a:gd name="connsiteY65" fmla="*/ 5278553 h 5531266"/>
              <a:gd name="connsiteX66" fmla="*/ 0 w 4498006"/>
              <a:gd name="connsiteY66" fmla="*/ 5237777 h 5531266"/>
              <a:gd name="connsiteX67" fmla="*/ 6412 w 4498006"/>
              <a:gd name="connsiteY67" fmla="*/ 4977753 h 5531266"/>
              <a:gd name="connsiteX68" fmla="*/ 19253 w 4498006"/>
              <a:gd name="connsiteY68" fmla="*/ 4752822 h 5531266"/>
              <a:gd name="connsiteX69" fmla="*/ 221004 w 4498006"/>
              <a:gd name="connsiteY69" fmla="*/ 0 h 5531266"/>
              <a:gd name="connsiteX0" fmla="*/ 222466 w 4499468"/>
              <a:gd name="connsiteY0" fmla="*/ 0 h 5531266"/>
              <a:gd name="connsiteX1" fmla="*/ 3251633 w 4499468"/>
              <a:gd name="connsiteY1" fmla="*/ 153134 h 5531266"/>
              <a:gd name="connsiteX2" fmla="*/ 4080444 w 4499468"/>
              <a:gd name="connsiteY2" fmla="*/ 208242 h 5531266"/>
              <a:gd name="connsiteX3" fmla="*/ 4453638 w 4499468"/>
              <a:gd name="connsiteY3" fmla="*/ 228666 h 5531266"/>
              <a:gd name="connsiteX4" fmla="*/ 4481517 w 4499468"/>
              <a:gd name="connsiteY4" fmla="*/ 250471 h 5531266"/>
              <a:gd name="connsiteX5" fmla="*/ 4479743 w 4499468"/>
              <a:gd name="connsiteY5" fmla="*/ 282222 h 5531266"/>
              <a:gd name="connsiteX6" fmla="*/ 4482665 w 4499468"/>
              <a:gd name="connsiteY6" fmla="*/ 283939 h 5531266"/>
              <a:gd name="connsiteX7" fmla="*/ 4499091 w 4499468"/>
              <a:gd name="connsiteY7" fmla="*/ 315514 h 5531266"/>
              <a:gd name="connsiteX8" fmla="*/ 4476830 w 4499468"/>
              <a:gd name="connsiteY8" fmla="*/ 373160 h 5531266"/>
              <a:gd name="connsiteX9" fmla="*/ 4473342 w 4499468"/>
              <a:gd name="connsiteY9" fmla="*/ 396781 h 5531266"/>
              <a:gd name="connsiteX10" fmla="*/ 4468237 w 4499468"/>
              <a:gd name="connsiteY10" fmla="*/ 488120 h 5531266"/>
              <a:gd name="connsiteX11" fmla="*/ 4467587 w 4499468"/>
              <a:gd name="connsiteY11" fmla="*/ 534537 h 5531266"/>
              <a:gd name="connsiteX12" fmla="*/ 4464488 w 4499468"/>
              <a:gd name="connsiteY12" fmla="*/ 563001 h 5531266"/>
              <a:gd name="connsiteX13" fmla="*/ 4463819 w 4499468"/>
              <a:gd name="connsiteY13" fmla="*/ 567182 h 5531266"/>
              <a:gd name="connsiteX14" fmla="*/ 4450882 w 4499468"/>
              <a:gd name="connsiteY14" fmla="*/ 798696 h 5531266"/>
              <a:gd name="connsiteX15" fmla="*/ 4452595 w 4499468"/>
              <a:gd name="connsiteY15" fmla="*/ 803530 h 5531266"/>
              <a:gd name="connsiteX16" fmla="*/ 4450444 w 4499468"/>
              <a:gd name="connsiteY16" fmla="*/ 827361 h 5531266"/>
              <a:gd name="connsiteX17" fmla="*/ 4448844 w 4499468"/>
              <a:gd name="connsiteY17" fmla="*/ 835146 h 5531266"/>
              <a:gd name="connsiteX18" fmla="*/ 4442606 w 4499468"/>
              <a:gd name="connsiteY18" fmla="*/ 946777 h 5531266"/>
              <a:gd name="connsiteX19" fmla="*/ 4444683 w 4499468"/>
              <a:gd name="connsiteY19" fmla="*/ 947677 h 5531266"/>
              <a:gd name="connsiteX20" fmla="*/ 4448802 w 4499468"/>
              <a:gd name="connsiteY20" fmla="*/ 983859 h 5531266"/>
              <a:gd name="connsiteX21" fmla="*/ 4444004 w 4499468"/>
              <a:gd name="connsiteY21" fmla="*/ 1082386 h 5531266"/>
              <a:gd name="connsiteX22" fmla="*/ 4443899 w 4499468"/>
              <a:gd name="connsiteY22" fmla="*/ 1140681 h 5531266"/>
              <a:gd name="connsiteX23" fmla="*/ 4448202 w 4499468"/>
              <a:gd name="connsiteY23" fmla="*/ 1161797 h 5531266"/>
              <a:gd name="connsiteX24" fmla="*/ 4451292 w 4499468"/>
              <a:gd name="connsiteY24" fmla="*/ 1191979 h 5531266"/>
              <a:gd name="connsiteX25" fmla="*/ 4460109 w 4499468"/>
              <a:gd name="connsiteY25" fmla="*/ 1244449 h 5531266"/>
              <a:gd name="connsiteX26" fmla="*/ 4462386 w 4499468"/>
              <a:gd name="connsiteY26" fmla="*/ 1294666 h 5531266"/>
              <a:gd name="connsiteX27" fmla="*/ 4461506 w 4499468"/>
              <a:gd name="connsiteY27" fmla="*/ 1328296 h 5531266"/>
              <a:gd name="connsiteX28" fmla="*/ 4461043 w 4499468"/>
              <a:gd name="connsiteY28" fmla="*/ 1333156 h 5531266"/>
              <a:gd name="connsiteX29" fmla="*/ 4451924 w 4499468"/>
              <a:gd name="connsiteY29" fmla="*/ 1373054 h 5531266"/>
              <a:gd name="connsiteX30" fmla="*/ 4455188 w 4499468"/>
              <a:gd name="connsiteY30" fmla="*/ 1376999 h 5531266"/>
              <a:gd name="connsiteX31" fmla="*/ 4458030 w 4499468"/>
              <a:gd name="connsiteY31" fmla="*/ 1389816 h 5531266"/>
              <a:gd name="connsiteX32" fmla="*/ 4453289 w 4499468"/>
              <a:gd name="connsiteY32" fmla="*/ 1400401 h 5531266"/>
              <a:gd name="connsiteX33" fmla="*/ 4443105 w 4499468"/>
              <a:gd name="connsiteY33" fmla="*/ 1450629 h 5531266"/>
              <a:gd name="connsiteX34" fmla="*/ 4432208 w 4499468"/>
              <a:gd name="connsiteY34" fmla="*/ 1524330 h 5531266"/>
              <a:gd name="connsiteX35" fmla="*/ 4427327 w 4499468"/>
              <a:gd name="connsiteY35" fmla="*/ 1535289 h 5531266"/>
              <a:gd name="connsiteX36" fmla="*/ 4412899 w 4499468"/>
              <a:gd name="connsiteY36" fmla="*/ 1607363 h 5531266"/>
              <a:gd name="connsiteX37" fmla="*/ 4409184 w 4499468"/>
              <a:gd name="connsiteY37" fmla="*/ 1645395 h 5531266"/>
              <a:gd name="connsiteX38" fmla="*/ 4412844 w 4499468"/>
              <a:gd name="connsiteY38" fmla="*/ 1649850 h 5531266"/>
              <a:gd name="connsiteX39" fmla="*/ 4411194 w 4499468"/>
              <a:gd name="connsiteY39" fmla="*/ 1661048 h 5531266"/>
              <a:gd name="connsiteX40" fmla="*/ 4411606 w 4499468"/>
              <a:gd name="connsiteY40" fmla="*/ 1664107 h 5531266"/>
              <a:gd name="connsiteX41" fmla="*/ 4413117 w 4499468"/>
              <a:gd name="connsiteY41" fmla="*/ 1681560 h 5531266"/>
              <a:gd name="connsiteX42" fmla="*/ 4401647 w 4499468"/>
              <a:gd name="connsiteY42" fmla="*/ 1716455 h 5531266"/>
              <a:gd name="connsiteX43" fmla="*/ 4399587 w 4499468"/>
              <a:gd name="connsiteY43" fmla="*/ 1716581 h 5531266"/>
              <a:gd name="connsiteX44" fmla="*/ 4391089 w 4499468"/>
              <a:gd name="connsiteY44" fmla="*/ 1868666 h 5531266"/>
              <a:gd name="connsiteX45" fmla="*/ 4399780 w 4499468"/>
              <a:gd name="connsiteY45" fmla="*/ 1892828 h 5531266"/>
              <a:gd name="connsiteX46" fmla="*/ 4402058 w 4499468"/>
              <a:gd name="connsiteY46" fmla="*/ 1943047 h 5531266"/>
              <a:gd name="connsiteX47" fmla="*/ 4401177 w 4499468"/>
              <a:gd name="connsiteY47" fmla="*/ 1976676 h 5531266"/>
              <a:gd name="connsiteX48" fmla="*/ 4400715 w 4499468"/>
              <a:gd name="connsiteY48" fmla="*/ 1981536 h 5531266"/>
              <a:gd name="connsiteX49" fmla="*/ 4391595 w 4499468"/>
              <a:gd name="connsiteY49" fmla="*/ 2021434 h 5531266"/>
              <a:gd name="connsiteX50" fmla="*/ 4394860 w 4499468"/>
              <a:gd name="connsiteY50" fmla="*/ 2025379 h 5531266"/>
              <a:gd name="connsiteX51" fmla="*/ 4397701 w 4499468"/>
              <a:gd name="connsiteY51" fmla="*/ 2038196 h 5531266"/>
              <a:gd name="connsiteX52" fmla="*/ 4392960 w 4499468"/>
              <a:gd name="connsiteY52" fmla="*/ 2048781 h 5531266"/>
              <a:gd name="connsiteX53" fmla="*/ 4382776 w 4499468"/>
              <a:gd name="connsiteY53" fmla="*/ 2099011 h 5531266"/>
              <a:gd name="connsiteX54" fmla="*/ 4375445 w 4499468"/>
              <a:gd name="connsiteY54" fmla="*/ 2148592 h 5531266"/>
              <a:gd name="connsiteX55" fmla="*/ 4319362 w 4499468"/>
              <a:gd name="connsiteY55" fmla="*/ 3204925 h 5531266"/>
              <a:gd name="connsiteX56" fmla="*/ 4306576 w 4499468"/>
              <a:gd name="connsiteY56" fmla="*/ 3458573 h 5531266"/>
              <a:gd name="connsiteX57" fmla="*/ 4295491 w 4499468"/>
              <a:gd name="connsiteY57" fmla="*/ 3621276 h 5531266"/>
              <a:gd name="connsiteX58" fmla="*/ 4204730 w 4499468"/>
              <a:gd name="connsiteY58" fmla="*/ 5260213 h 5531266"/>
              <a:gd name="connsiteX59" fmla="*/ 4210028 w 4499468"/>
              <a:gd name="connsiteY59" fmla="*/ 5296918 h 5531266"/>
              <a:gd name="connsiteX60" fmla="*/ 4213562 w 4499468"/>
              <a:gd name="connsiteY60" fmla="*/ 5331382 h 5531266"/>
              <a:gd name="connsiteX61" fmla="*/ 4216394 w 4499468"/>
              <a:gd name="connsiteY61" fmla="*/ 5431691 h 5531266"/>
              <a:gd name="connsiteX62" fmla="*/ 4197837 w 4499468"/>
              <a:gd name="connsiteY62" fmla="*/ 5466096 h 5531266"/>
              <a:gd name="connsiteX63" fmla="*/ 4193185 w 4499468"/>
              <a:gd name="connsiteY63" fmla="*/ 5468796 h 5531266"/>
              <a:gd name="connsiteX64" fmla="*/ 4189728 w 4499468"/>
              <a:gd name="connsiteY64" fmla="*/ 5531243 h 5531266"/>
              <a:gd name="connsiteX65" fmla="*/ 256365 w 4499468"/>
              <a:gd name="connsiteY65" fmla="*/ 5278553 h 5531266"/>
              <a:gd name="connsiteX66" fmla="*/ 1462 w 4499468"/>
              <a:gd name="connsiteY66" fmla="*/ 5237777 h 5531266"/>
              <a:gd name="connsiteX67" fmla="*/ 7874 w 4499468"/>
              <a:gd name="connsiteY67" fmla="*/ 4977753 h 5531266"/>
              <a:gd name="connsiteX68" fmla="*/ 20715 w 4499468"/>
              <a:gd name="connsiteY68" fmla="*/ 4752822 h 5531266"/>
              <a:gd name="connsiteX69" fmla="*/ 222466 w 4499468"/>
              <a:gd name="connsiteY69" fmla="*/ 0 h 5531266"/>
              <a:gd name="connsiteX0" fmla="*/ 222466 w 4499468"/>
              <a:gd name="connsiteY0" fmla="*/ 0 h 5531262"/>
              <a:gd name="connsiteX1" fmla="*/ 3251633 w 4499468"/>
              <a:gd name="connsiteY1" fmla="*/ 153134 h 5531262"/>
              <a:gd name="connsiteX2" fmla="*/ 4080444 w 4499468"/>
              <a:gd name="connsiteY2" fmla="*/ 208242 h 5531262"/>
              <a:gd name="connsiteX3" fmla="*/ 4453638 w 4499468"/>
              <a:gd name="connsiteY3" fmla="*/ 228666 h 5531262"/>
              <a:gd name="connsiteX4" fmla="*/ 4481517 w 4499468"/>
              <a:gd name="connsiteY4" fmla="*/ 250471 h 5531262"/>
              <a:gd name="connsiteX5" fmla="*/ 4479743 w 4499468"/>
              <a:gd name="connsiteY5" fmla="*/ 282222 h 5531262"/>
              <a:gd name="connsiteX6" fmla="*/ 4482665 w 4499468"/>
              <a:gd name="connsiteY6" fmla="*/ 283939 h 5531262"/>
              <a:gd name="connsiteX7" fmla="*/ 4499091 w 4499468"/>
              <a:gd name="connsiteY7" fmla="*/ 315514 h 5531262"/>
              <a:gd name="connsiteX8" fmla="*/ 4476830 w 4499468"/>
              <a:gd name="connsiteY8" fmla="*/ 373160 h 5531262"/>
              <a:gd name="connsiteX9" fmla="*/ 4473342 w 4499468"/>
              <a:gd name="connsiteY9" fmla="*/ 396781 h 5531262"/>
              <a:gd name="connsiteX10" fmla="*/ 4468237 w 4499468"/>
              <a:gd name="connsiteY10" fmla="*/ 488120 h 5531262"/>
              <a:gd name="connsiteX11" fmla="*/ 4467587 w 4499468"/>
              <a:gd name="connsiteY11" fmla="*/ 534537 h 5531262"/>
              <a:gd name="connsiteX12" fmla="*/ 4464488 w 4499468"/>
              <a:gd name="connsiteY12" fmla="*/ 563001 h 5531262"/>
              <a:gd name="connsiteX13" fmla="*/ 4463819 w 4499468"/>
              <a:gd name="connsiteY13" fmla="*/ 567182 h 5531262"/>
              <a:gd name="connsiteX14" fmla="*/ 4450882 w 4499468"/>
              <a:gd name="connsiteY14" fmla="*/ 798696 h 5531262"/>
              <a:gd name="connsiteX15" fmla="*/ 4452595 w 4499468"/>
              <a:gd name="connsiteY15" fmla="*/ 803530 h 5531262"/>
              <a:gd name="connsiteX16" fmla="*/ 4450444 w 4499468"/>
              <a:gd name="connsiteY16" fmla="*/ 827361 h 5531262"/>
              <a:gd name="connsiteX17" fmla="*/ 4448844 w 4499468"/>
              <a:gd name="connsiteY17" fmla="*/ 835146 h 5531262"/>
              <a:gd name="connsiteX18" fmla="*/ 4442606 w 4499468"/>
              <a:gd name="connsiteY18" fmla="*/ 946777 h 5531262"/>
              <a:gd name="connsiteX19" fmla="*/ 4444683 w 4499468"/>
              <a:gd name="connsiteY19" fmla="*/ 947677 h 5531262"/>
              <a:gd name="connsiteX20" fmla="*/ 4448802 w 4499468"/>
              <a:gd name="connsiteY20" fmla="*/ 983859 h 5531262"/>
              <a:gd name="connsiteX21" fmla="*/ 4444004 w 4499468"/>
              <a:gd name="connsiteY21" fmla="*/ 1082386 h 5531262"/>
              <a:gd name="connsiteX22" fmla="*/ 4443899 w 4499468"/>
              <a:gd name="connsiteY22" fmla="*/ 1140681 h 5531262"/>
              <a:gd name="connsiteX23" fmla="*/ 4448202 w 4499468"/>
              <a:gd name="connsiteY23" fmla="*/ 1161797 h 5531262"/>
              <a:gd name="connsiteX24" fmla="*/ 4451292 w 4499468"/>
              <a:gd name="connsiteY24" fmla="*/ 1191979 h 5531262"/>
              <a:gd name="connsiteX25" fmla="*/ 4460109 w 4499468"/>
              <a:gd name="connsiteY25" fmla="*/ 1244449 h 5531262"/>
              <a:gd name="connsiteX26" fmla="*/ 4462386 w 4499468"/>
              <a:gd name="connsiteY26" fmla="*/ 1294666 h 5531262"/>
              <a:gd name="connsiteX27" fmla="*/ 4461506 w 4499468"/>
              <a:gd name="connsiteY27" fmla="*/ 1328296 h 5531262"/>
              <a:gd name="connsiteX28" fmla="*/ 4461043 w 4499468"/>
              <a:gd name="connsiteY28" fmla="*/ 1333156 h 5531262"/>
              <a:gd name="connsiteX29" fmla="*/ 4451924 w 4499468"/>
              <a:gd name="connsiteY29" fmla="*/ 1373054 h 5531262"/>
              <a:gd name="connsiteX30" fmla="*/ 4455188 w 4499468"/>
              <a:gd name="connsiteY30" fmla="*/ 1376999 h 5531262"/>
              <a:gd name="connsiteX31" fmla="*/ 4458030 w 4499468"/>
              <a:gd name="connsiteY31" fmla="*/ 1389816 h 5531262"/>
              <a:gd name="connsiteX32" fmla="*/ 4453289 w 4499468"/>
              <a:gd name="connsiteY32" fmla="*/ 1400401 h 5531262"/>
              <a:gd name="connsiteX33" fmla="*/ 4443105 w 4499468"/>
              <a:gd name="connsiteY33" fmla="*/ 1450629 h 5531262"/>
              <a:gd name="connsiteX34" fmla="*/ 4432208 w 4499468"/>
              <a:gd name="connsiteY34" fmla="*/ 1524330 h 5531262"/>
              <a:gd name="connsiteX35" fmla="*/ 4427327 w 4499468"/>
              <a:gd name="connsiteY35" fmla="*/ 1535289 h 5531262"/>
              <a:gd name="connsiteX36" fmla="*/ 4412899 w 4499468"/>
              <a:gd name="connsiteY36" fmla="*/ 1607363 h 5531262"/>
              <a:gd name="connsiteX37" fmla="*/ 4409184 w 4499468"/>
              <a:gd name="connsiteY37" fmla="*/ 1645395 h 5531262"/>
              <a:gd name="connsiteX38" fmla="*/ 4412844 w 4499468"/>
              <a:gd name="connsiteY38" fmla="*/ 1649850 h 5531262"/>
              <a:gd name="connsiteX39" fmla="*/ 4411194 w 4499468"/>
              <a:gd name="connsiteY39" fmla="*/ 1661048 h 5531262"/>
              <a:gd name="connsiteX40" fmla="*/ 4411606 w 4499468"/>
              <a:gd name="connsiteY40" fmla="*/ 1664107 h 5531262"/>
              <a:gd name="connsiteX41" fmla="*/ 4413117 w 4499468"/>
              <a:gd name="connsiteY41" fmla="*/ 1681560 h 5531262"/>
              <a:gd name="connsiteX42" fmla="*/ 4401647 w 4499468"/>
              <a:gd name="connsiteY42" fmla="*/ 1716455 h 5531262"/>
              <a:gd name="connsiteX43" fmla="*/ 4399587 w 4499468"/>
              <a:gd name="connsiteY43" fmla="*/ 1716581 h 5531262"/>
              <a:gd name="connsiteX44" fmla="*/ 4391089 w 4499468"/>
              <a:gd name="connsiteY44" fmla="*/ 1868666 h 5531262"/>
              <a:gd name="connsiteX45" fmla="*/ 4399780 w 4499468"/>
              <a:gd name="connsiteY45" fmla="*/ 1892828 h 5531262"/>
              <a:gd name="connsiteX46" fmla="*/ 4402058 w 4499468"/>
              <a:gd name="connsiteY46" fmla="*/ 1943047 h 5531262"/>
              <a:gd name="connsiteX47" fmla="*/ 4401177 w 4499468"/>
              <a:gd name="connsiteY47" fmla="*/ 1976676 h 5531262"/>
              <a:gd name="connsiteX48" fmla="*/ 4400715 w 4499468"/>
              <a:gd name="connsiteY48" fmla="*/ 1981536 h 5531262"/>
              <a:gd name="connsiteX49" fmla="*/ 4391595 w 4499468"/>
              <a:gd name="connsiteY49" fmla="*/ 2021434 h 5531262"/>
              <a:gd name="connsiteX50" fmla="*/ 4394860 w 4499468"/>
              <a:gd name="connsiteY50" fmla="*/ 2025379 h 5531262"/>
              <a:gd name="connsiteX51" fmla="*/ 4397701 w 4499468"/>
              <a:gd name="connsiteY51" fmla="*/ 2038196 h 5531262"/>
              <a:gd name="connsiteX52" fmla="*/ 4392960 w 4499468"/>
              <a:gd name="connsiteY52" fmla="*/ 2048781 h 5531262"/>
              <a:gd name="connsiteX53" fmla="*/ 4382776 w 4499468"/>
              <a:gd name="connsiteY53" fmla="*/ 2099011 h 5531262"/>
              <a:gd name="connsiteX54" fmla="*/ 4375445 w 4499468"/>
              <a:gd name="connsiteY54" fmla="*/ 2148592 h 5531262"/>
              <a:gd name="connsiteX55" fmla="*/ 4319362 w 4499468"/>
              <a:gd name="connsiteY55" fmla="*/ 3204925 h 5531262"/>
              <a:gd name="connsiteX56" fmla="*/ 4306576 w 4499468"/>
              <a:gd name="connsiteY56" fmla="*/ 3458573 h 5531262"/>
              <a:gd name="connsiteX57" fmla="*/ 4295491 w 4499468"/>
              <a:gd name="connsiteY57" fmla="*/ 3621276 h 5531262"/>
              <a:gd name="connsiteX58" fmla="*/ 4204730 w 4499468"/>
              <a:gd name="connsiteY58" fmla="*/ 5260213 h 5531262"/>
              <a:gd name="connsiteX59" fmla="*/ 4210028 w 4499468"/>
              <a:gd name="connsiteY59" fmla="*/ 5296918 h 5531262"/>
              <a:gd name="connsiteX60" fmla="*/ 4213562 w 4499468"/>
              <a:gd name="connsiteY60" fmla="*/ 5331382 h 5531262"/>
              <a:gd name="connsiteX61" fmla="*/ 4216394 w 4499468"/>
              <a:gd name="connsiteY61" fmla="*/ 5431691 h 5531262"/>
              <a:gd name="connsiteX62" fmla="*/ 4197837 w 4499468"/>
              <a:gd name="connsiteY62" fmla="*/ 5466096 h 5531262"/>
              <a:gd name="connsiteX63" fmla="*/ 4193185 w 4499468"/>
              <a:gd name="connsiteY63" fmla="*/ 5468796 h 5531262"/>
              <a:gd name="connsiteX64" fmla="*/ 4189728 w 4499468"/>
              <a:gd name="connsiteY64" fmla="*/ 5531243 h 5531262"/>
              <a:gd name="connsiteX65" fmla="*/ 298746 w 4499468"/>
              <a:gd name="connsiteY65" fmla="*/ 5249166 h 5531262"/>
              <a:gd name="connsiteX66" fmla="*/ 1462 w 4499468"/>
              <a:gd name="connsiteY66" fmla="*/ 5237777 h 5531262"/>
              <a:gd name="connsiteX67" fmla="*/ 7874 w 4499468"/>
              <a:gd name="connsiteY67" fmla="*/ 4977753 h 5531262"/>
              <a:gd name="connsiteX68" fmla="*/ 20715 w 4499468"/>
              <a:gd name="connsiteY68" fmla="*/ 4752822 h 5531262"/>
              <a:gd name="connsiteX69" fmla="*/ 222466 w 4499468"/>
              <a:gd name="connsiteY69" fmla="*/ 0 h 5531262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04730 w 4499468"/>
              <a:gd name="connsiteY58" fmla="*/ 5260213 h 5513991"/>
              <a:gd name="connsiteX59" fmla="*/ 4210028 w 4499468"/>
              <a:gd name="connsiteY59" fmla="*/ 5296918 h 5513991"/>
              <a:gd name="connsiteX60" fmla="*/ 4213562 w 4499468"/>
              <a:gd name="connsiteY60" fmla="*/ 5331382 h 5513991"/>
              <a:gd name="connsiteX61" fmla="*/ 4216394 w 4499468"/>
              <a:gd name="connsiteY61" fmla="*/ 5431691 h 5513991"/>
              <a:gd name="connsiteX62" fmla="*/ 4197837 w 4499468"/>
              <a:gd name="connsiteY62" fmla="*/ 5466096 h 5513991"/>
              <a:gd name="connsiteX63" fmla="*/ 4193185 w 4499468"/>
              <a:gd name="connsiteY63" fmla="*/ 5468796 h 5513991"/>
              <a:gd name="connsiteX64" fmla="*/ 4187554 w 4499468"/>
              <a:gd name="connsiteY64" fmla="*/ 5513970 h 5513991"/>
              <a:gd name="connsiteX65" fmla="*/ 298746 w 4499468"/>
              <a:gd name="connsiteY65" fmla="*/ 5249166 h 5513991"/>
              <a:gd name="connsiteX66" fmla="*/ 1462 w 4499468"/>
              <a:gd name="connsiteY66" fmla="*/ 5237777 h 5513991"/>
              <a:gd name="connsiteX67" fmla="*/ 7874 w 4499468"/>
              <a:gd name="connsiteY67" fmla="*/ 4977753 h 5513991"/>
              <a:gd name="connsiteX68" fmla="*/ 20715 w 4499468"/>
              <a:gd name="connsiteY68" fmla="*/ 4752822 h 5513991"/>
              <a:gd name="connsiteX69" fmla="*/ 222466 w 4499468"/>
              <a:gd name="connsiteY69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04730 w 4499468"/>
              <a:gd name="connsiteY58" fmla="*/ 5260213 h 5513991"/>
              <a:gd name="connsiteX59" fmla="*/ 4210028 w 4499468"/>
              <a:gd name="connsiteY59" fmla="*/ 5296918 h 5513991"/>
              <a:gd name="connsiteX60" fmla="*/ 4213562 w 4499468"/>
              <a:gd name="connsiteY60" fmla="*/ 5331382 h 5513991"/>
              <a:gd name="connsiteX61" fmla="*/ 4216394 w 4499468"/>
              <a:gd name="connsiteY61" fmla="*/ 5431691 h 5513991"/>
              <a:gd name="connsiteX62" fmla="*/ 4197837 w 4499468"/>
              <a:gd name="connsiteY62" fmla="*/ 5466096 h 5513991"/>
              <a:gd name="connsiteX63" fmla="*/ 4187554 w 4499468"/>
              <a:gd name="connsiteY63" fmla="*/ 5513970 h 5513991"/>
              <a:gd name="connsiteX64" fmla="*/ 298746 w 4499468"/>
              <a:gd name="connsiteY64" fmla="*/ 5249166 h 5513991"/>
              <a:gd name="connsiteX65" fmla="*/ 1462 w 4499468"/>
              <a:gd name="connsiteY65" fmla="*/ 5237777 h 5513991"/>
              <a:gd name="connsiteX66" fmla="*/ 7874 w 4499468"/>
              <a:gd name="connsiteY66" fmla="*/ 4977753 h 5513991"/>
              <a:gd name="connsiteX67" fmla="*/ 20715 w 4499468"/>
              <a:gd name="connsiteY67" fmla="*/ 4752822 h 5513991"/>
              <a:gd name="connsiteX68" fmla="*/ 222466 w 4499468"/>
              <a:gd name="connsiteY68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10028 w 4499468"/>
              <a:gd name="connsiteY58" fmla="*/ 5296918 h 5513991"/>
              <a:gd name="connsiteX59" fmla="*/ 4213562 w 4499468"/>
              <a:gd name="connsiteY59" fmla="*/ 5331382 h 5513991"/>
              <a:gd name="connsiteX60" fmla="*/ 4216394 w 4499468"/>
              <a:gd name="connsiteY60" fmla="*/ 5431691 h 5513991"/>
              <a:gd name="connsiteX61" fmla="*/ 4197837 w 4499468"/>
              <a:gd name="connsiteY61" fmla="*/ 5466096 h 5513991"/>
              <a:gd name="connsiteX62" fmla="*/ 4187554 w 4499468"/>
              <a:gd name="connsiteY62" fmla="*/ 5513970 h 5513991"/>
              <a:gd name="connsiteX63" fmla="*/ 298746 w 4499468"/>
              <a:gd name="connsiteY63" fmla="*/ 5249166 h 5513991"/>
              <a:gd name="connsiteX64" fmla="*/ 1462 w 4499468"/>
              <a:gd name="connsiteY64" fmla="*/ 5237777 h 5513991"/>
              <a:gd name="connsiteX65" fmla="*/ 7874 w 4499468"/>
              <a:gd name="connsiteY65" fmla="*/ 4977753 h 5513991"/>
              <a:gd name="connsiteX66" fmla="*/ 20715 w 4499468"/>
              <a:gd name="connsiteY66" fmla="*/ 4752822 h 5513991"/>
              <a:gd name="connsiteX67" fmla="*/ 222466 w 4499468"/>
              <a:gd name="connsiteY67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13562 w 4499468"/>
              <a:gd name="connsiteY58" fmla="*/ 5331382 h 5513991"/>
              <a:gd name="connsiteX59" fmla="*/ 4216394 w 4499468"/>
              <a:gd name="connsiteY59" fmla="*/ 5431691 h 5513991"/>
              <a:gd name="connsiteX60" fmla="*/ 4197837 w 4499468"/>
              <a:gd name="connsiteY60" fmla="*/ 5466096 h 5513991"/>
              <a:gd name="connsiteX61" fmla="*/ 4187554 w 4499468"/>
              <a:gd name="connsiteY61" fmla="*/ 5513970 h 5513991"/>
              <a:gd name="connsiteX62" fmla="*/ 298746 w 4499468"/>
              <a:gd name="connsiteY62" fmla="*/ 5249166 h 5513991"/>
              <a:gd name="connsiteX63" fmla="*/ 1462 w 4499468"/>
              <a:gd name="connsiteY63" fmla="*/ 5237777 h 5513991"/>
              <a:gd name="connsiteX64" fmla="*/ 7874 w 4499468"/>
              <a:gd name="connsiteY64" fmla="*/ 4977753 h 5513991"/>
              <a:gd name="connsiteX65" fmla="*/ 20715 w 4499468"/>
              <a:gd name="connsiteY65" fmla="*/ 4752822 h 5513991"/>
              <a:gd name="connsiteX66" fmla="*/ 222466 w 4499468"/>
              <a:gd name="connsiteY66" fmla="*/ 0 h 5513991"/>
              <a:gd name="connsiteX0" fmla="*/ 222466 w 4499468"/>
              <a:gd name="connsiteY0" fmla="*/ 0 h 5520609"/>
              <a:gd name="connsiteX1" fmla="*/ 3251633 w 4499468"/>
              <a:gd name="connsiteY1" fmla="*/ 153134 h 5520609"/>
              <a:gd name="connsiteX2" fmla="*/ 4080444 w 4499468"/>
              <a:gd name="connsiteY2" fmla="*/ 208242 h 5520609"/>
              <a:gd name="connsiteX3" fmla="*/ 4453638 w 4499468"/>
              <a:gd name="connsiteY3" fmla="*/ 228666 h 5520609"/>
              <a:gd name="connsiteX4" fmla="*/ 4481517 w 4499468"/>
              <a:gd name="connsiteY4" fmla="*/ 250471 h 5520609"/>
              <a:gd name="connsiteX5" fmla="*/ 4479743 w 4499468"/>
              <a:gd name="connsiteY5" fmla="*/ 282222 h 5520609"/>
              <a:gd name="connsiteX6" fmla="*/ 4482665 w 4499468"/>
              <a:gd name="connsiteY6" fmla="*/ 283939 h 5520609"/>
              <a:gd name="connsiteX7" fmla="*/ 4499091 w 4499468"/>
              <a:gd name="connsiteY7" fmla="*/ 315514 h 5520609"/>
              <a:gd name="connsiteX8" fmla="*/ 4476830 w 4499468"/>
              <a:gd name="connsiteY8" fmla="*/ 373160 h 5520609"/>
              <a:gd name="connsiteX9" fmla="*/ 4473342 w 4499468"/>
              <a:gd name="connsiteY9" fmla="*/ 396781 h 5520609"/>
              <a:gd name="connsiteX10" fmla="*/ 4468237 w 4499468"/>
              <a:gd name="connsiteY10" fmla="*/ 488120 h 5520609"/>
              <a:gd name="connsiteX11" fmla="*/ 4467587 w 4499468"/>
              <a:gd name="connsiteY11" fmla="*/ 534537 h 5520609"/>
              <a:gd name="connsiteX12" fmla="*/ 4464488 w 4499468"/>
              <a:gd name="connsiteY12" fmla="*/ 563001 h 5520609"/>
              <a:gd name="connsiteX13" fmla="*/ 4463819 w 4499468"/>
              <a:gd name="connsiteY13" fmla="*/ 567182 h 5520609"/>
              <a:gd name="connsiteX14" fmla="*/ 4450882 w 4499468"/>
              <a:gd name="connsiteY14" fmla="*/ 798696 h 5520609"/>
              <a:gd name="connsiteX15" fmla="*/ 4452595 w 4499468"/>
              <a:gd name="connsiteY15" fmla="*/ 803530 h 5520609"/>
              <a:gd name="connsiteX16" fmla="*/ 4450444 w 4499468"/>
              <a:gd name="connsiteY16" fmla="*/ 827361 h 5520609"/>
              <a:gd name="connsiteX17" fmla="*/ 4448844 w 4499468"/>
              <a:gd name="connsiteY17" fmla="*/ 835146 h 5520609"/>
              <a:gd name="connsiteX18" fmla="*/ 4442606 w 4499468"/>
              <a:gd name="connsiteY18" fmla="*/ 946777 h 5520609"/>
              <a:gd name="connsiteX19" fmla="*/ 4444683 w 4499468"/>
              <a:gd name="connsiteY19" fmla="*/ 947677 h 5520609"/>
              <a:gd name="connsiteX20" fmla="*/ 4448802 w 4499468"/>
              <a:gd name="connsiteY20" fmla="*/ 983859 h 5520609"/>
              <a:gd name="connsiteX21" fmla="*/ 4444004 w 4499468"/>
              <a:gd name="connsiteY21" fmla="*/ 1082386 h 5520609"/>
              <a:gd name="connsiteX22" fmla="*/ 4443899 w 4499468"/>
              <a:gd name="connsiteY22" fmla="*/ 1140681 h 5520609"/>
              <a:gd name="connsiteX23" fmla="*/ 4448202 w 4499468"/>
              <a:gd name="connsiteY23" fmla="*/ 1161797 h 5520609"/>
              <a:gd name="connsiteX24" fmla="*/ 4451292 w 4499468"/>
              <a:gd name="connsiteY24" fmla="*/ 1191979 h 5520609"/>
              <a:gd name="connsiteX25" fmla="*/ 4460109 w 4499468"/>
              <a:gd name="connsiteY25" fmla="*/ 1244449 h 5520609"/>
              <a:gd name="connsiteX26" fmla="*/ 4462386 w 4499468"/>
              <a:gd name="connsiteY26" fmla="*/ 1294666 h 5520609"/>
              <a:gd name="connsiteX27" fmla="*/ 4461506 w 4499468"/>
              <a:gd name="connsiteY27" fmla="*/ 1328296 h 5520609"/>
              <a:gd name="connsiteX28" fmla="*/ 4461043 w 4499468"/>
              <a:gd name="connsiteY28" fmla="*/ 1333156 h 5520609"/>
              <a:gd name="connsiteX29" fmla="*/ 4451924 w 4499468"/>
              <a:gd name="connsiteY29" fmla="*/ 1373054 h 5520609"/>
              <a:gd name="connsiteX30" fmla="*/ 4455188 w 4499468"/>
              <a:gd name="connsiteY30" fmla="*/ 1376999 h 5520609"/>
              <a:gd name="connsiteX31" fmla="*/ 4458030 w 4499468"/>
              <a:gd name="connsiteY31" fmla="*/ 1389816 h 5520609"/>
              <a:gd name="connsiteX32" fmla="*/ 4453289 w 4499468"/>
              <a:gd name="connsiteY32" fmla="*/ 1400401 h 5520609"/>
              <a:gd name="connsiteX33" fmla="*/ 4443105 w 4499468"/>
              <a:gd name="connsiteY33" fmla="*/ 1450629 h 5520609"/>
              <a:gd name="connsiteX34" fmla="*/ 4432208 w 4499468"/>
              <a:gd name="connsiteY34" fmla="*/ 1524330 h 5520609"/>
              <a:gd name="connsiteX35" fmla="*/ 4427327 w 4499468"/>
              <a:gd name="connsiteY35" fmla="*/ 1535289 h 5520609"/>
              <a:gd name="connsiteX36" fmla="*/ 4412899 w 4499468"/>
              <a:gd name="connsiteY36" fmla="*/ 1607363 h 5520609"/>
              <a:gd name="connsiteX37" fmla="*/ 4409184 w 4499468"/>
              <a:gd name="connsiteY37" fmla="*/ 1645395 h 5520609"/>
              <a:gd name="connsiteX38" fmla="*/ 4412844 w 4499468"/>
              <a:gd name="connsiteY38" fmla="*/ 1649850 h 5520609"/>
              <a:gd name="connsiteX39" fmla="*/ 4411194 w 4499468"/>
              <a:gd name="connsiteY39" fmla="*/ 1661048 h 5520609"/>
              <a:gd name="connsiteX40" fmla="*/ 4411606 w 4499468"/>
              <a:gd name="connsiteY40" fmla="*/ 1664107 h 5520609"/>
              <a:gd name="connsiteX41" fmla="*/ 4413117 w 4499468"/>
              <a:gd name="connsiteY41" fmla="*/ 1681560 h 5520609"/>
              <a:gd name="connsiteX42" fmla="*/ 4401647 w 4499468"/>
              <a:gd name="connsiteY42" fmla="*/ 1716455 h 5520609"/>
              <a:gd name="connsiteX43" fmla="*/ 4399587 w 4499468"/>
              <a:gd name="connsiteY43" fmla="*/ 1716581 h 5520609"/>
              <a:gd name="connsiteX44" fmla="*/ 4391089 w 4499468"/>
              <a:gd name="connsiteY44" fmla="*/ 1868666 h 5520609"/>
              <a:gd name="connsiteX45" fmla="*/ 4399780 w 4499468"/>
              <a:gd name="connsiteY45" fmla="*/ 1892828 h 5520609"/>
              <a:gd name="connsiteX46" fmla="*/ 4402058 w 4499468"/>
              <a:gd name="connsiteY46" fmla="*/ 1943047 h 5520609"/>
              <a:gd name="connsiteX47" fmla="*/ 4401177 w 4499468"/>
              <a:gd name="connsiteY47" fmla="*/ 1976676 h 5520609"/>
              <a:gd name="connsiteX48" fmla="*/ 4400715 w 4499468"/>
              <a:gd name="connsiteY48" fmla="*/ 1981536 h 5520609"/>
              <a:gd name="connsiteX49" fmla="*/ 4391595 w 4499468"/>
              <a:gd name="connsiteY49" fmla="*/ 2021434 h 5520609"/>
              <a:gd name="connsiteX50" fmla="*/ 4394860 w 4499468"/>
              <a:gd name="connsiteY50" fmla="*/ 2025379 h 5520609"/>
              <a:gd name="connsiteX51" fmla="*/ 4397701 w 4499468"/>
              <a:gd name="connsiteY51" fmla="*/ 2038196 h 5520609"/>
              <a:gd name="connsiteX52" fmla="*/ 4392960 w 4499468"/>
              <a:gd name="connsiteY52" fmla="*/ 2048781 h 5520609"/>
              <a:gd name="connsiteX53" fmla="*/ 4382776 w 4499468"/>
              <a:gd name="connsiteY53" fmla="*/ 2099011 h 5520609"/>
              <a:gd name="connsiteX54" fmla="*/ 4375445 w 4499468"/>
              <a:gd name="connsiteY54" fmla="*/ 2148592 h 5520609"/>
              <a:gd name="connsiteX55" fmla="*/ 4319362 w 4499468"/>
              <a:gd name="connsiteY55" fmla="*/ 3204925 h 5520609"/>
              <a:gd name="connsiteX56" fmla="*/ 4306576 w 4499468"/>
              <a:gd name="connsiteY56" fmla="*/ 3458573 h 5520609"/>
              <a:gd name="connsiteX57" fmla="*/ 4295491 w 4499468"/>
              <a:gd name="connsiteY57" fmla="*/ 3621276 h 5520609"/>
              <a:gd name="connsiteX58" fmla="*/ 4213562 w 4499468"/>
              <a:gd name="connsiteY58" fmla="*/ 5331382 h 5520609"/>
              <a:gd name="connsiteX59" fmla="*/ 4216394 w 4499468"/>
              <a:gd name="connsiteY59" fmla="*/ 5431691 h 5520609"/>
              <a:gd name="connsiteX60" fmla="*/ 4187554 w 4499468"/>
              <a:gd name="connsiteY60" fmla="*/ 5513970 h 5520609"/>
              <a:gd name="connsiteX61" fmla="*/ 298746 w 4499468"/>
              <a:gd name="connsiteY61" fmla="*/ 5249166 h 5520609"/>
              <a:gd name="connsiteX62" fmla="*/ 1462 w 4499468"/>
              <a:gd name="connsiteY62" fmla="*/ 5237777 h 5520609"/>
              <a:gd name="connsiteX63" fmla="*/ 7874 w 4499468"/>
              <a:gd name="connsiteY63" fmla="*/ 4977753 h 5520609"/>
              <a:gd name="connsiteX64" fmla="*/ 20715 w 4499468"/>
              <a:gd name="connsiteY64" fmla="*/ 4752822 h 5520609"/>
              <a:gd name="connsiteX65" fmla="*/ 222466 w 4499468"/>
              <a:gd name="connsiteY65" fmla="*/ 0 h 5520609"/>
              <a:gd name="connsiteX0" fmla="*/ 222466 w 4499468"/>
              <a:gd name="connsiteY0" fmla="*/ 0 h 5520609"/>
              <a:gd name="connsiteX1" fmla="*/ 3251633 w 4499468"/>
              <a:gd name="connsiteY1" fmla="*/ 153134 h 5520609"/>
              <a:gd name="connsiteX2" fmla="*/ 4080444 w 4499468"/>
              <a:gd name="connsiteY2" fmla="*/ 208242 h 5520609"/>
              <a:gd name="connsiteX3" fmla="*/ 4453638 w 4499468"/>
              <a:gd name="connsiteY3" fmla="*/ 228666 h 5520609"/>
              <a:gd name="connsiteX4" fmla="*/ 4481517 w 4499468"/>
              <a:gd name="connsiteY4" fmla="*/ 250471 h 5520609"/>
              <a:gd name="connsiteX5" fmla="*/ 4479743 w 4499468"/>
              <a:gd name="connsiteY5" fmla="*/ 282222 h 5520609"/>
              <a:gd name="connsiteX6" fmla="*/ 4482665 w 4499468"/>
              <a:gd name="connsiteY6" fmla="*/ 283939 h 5520609"/>
              <a:gd name="connsiteX7" fmla="*/ 4499091 w 4499468"/>
              <a:gd name="connsiteY7" fmla="*/ 315514 h 5520609"/>
              <a:gd name="connsiteX8" fmla="*/ 4476830 w 4499468"/>
              <a:gd name="connsiteY8" fmla="*/ 373160 h 5520609"/>
              <a:gd name="connsiteX9" fmla="*/ 4473342 w 4499468"/>
              <a:gd name="connsiteY9" fmla="*/ 396781 h 5520609"/>
              <a:gd name="connsiteX10" fmla="*/ 4468237 w 4499468"/>
              <a:gd name="connsiteY10" fmla="*/ 488120 h 5520609"/>
              <a:gd name="connsiteX11" fmla="*/ 4467587 w 4499468"/>
              <a:gd name="connsiteY11" fmla="*/ 534537 h 5520609"/>
              <a:gd name="connsiteX12" fmla="*/ 4464488 w 4499468"/>
              <a:gd name="connsiteY12" fmla="*/ 563001 h 5520609"/>
              <a:gd name="connsiteX13" fmla="*/ 4463819 w 4499468"/>
              <a:gd name="connsiteY13" fmla="*/ 567182 h 5520609"/>
              <a:gd name="connsiteX14" fmla="*/ 4450882 w 4499468"/>
              <a:gd name="connsiteY14" fmla="*/ 798696 h 5520609"/>
              <a:gd name="connsiteX15" fmla="*/ 4452595 w 4499468"/>
              <a:gd name="connsiteY15" fmla="*/ 803530 h 5520609"/>
              <a:gd name="connsiteX16" fmla="*/ 4450444 w 4499468"/>
              <a:gd name="connsiteY16" fmla="*/ 827361 h 5520609"/>
              <a:gd name="connsiteX17" fmla="*/ 4448844 w 4499468"/>
              <a:gd name="connsiteY17" fmla="*/ 835146 h 5520609"/>
              <a:gd name="connsiteX18" fmla="*/ 4442606 w 4499468"/>
              <a:gd name="connsiteY18" fmla="*/ 946777 h 5520609"/>
              <a:gd name="connsiteX19" fmla="*/ 4444683 w 4499468"/>
              <a:gd name="connsiteY19" fmla="*/ 947677 h 5520609"/>
              <a:gd name="connsiteX20" fmla="*/ 4448802 w 4499468"/>
              <a:gd name="connsiteY20" fmla="*/ 983859 h 5520609"/>
              <a:gd name="connsiteX21" fmla="*/ 4444004 w 4499468"/>
              <a:gd name="connsiteY21" fmla="*/ 1082386 h 5520609"/>
              <a:gd name="connsiteX22" fmla="*/ 4443899 w 4499468"/>
              <a:gd name="connsiteY22" fmla="*/ 1140681 h 5520609"/>
              <a:gd name="connsiteX23" fmla="*/ 4448202 w 4499468"/>
              <a:gd name="connsiteY23" fmla="*/ 1161797 h 5520609"/>
              <a:gd name="connsiteX24" fmla="*/ 4451292 w 4499468"/>
              <a:gd name="connsiteY24" fmla="*/ 1191979 h 5520609"/>
              <a:gd name="connsiteX25" fmla="*/ 4460109 w 4499468"/>
              <a:gd name="connsiteY25" fmla="*/ 1244449 h 5520609"/>
              <a:gd name="connsiteX26" fmla="*/ 4462386 w 4499468"/>
              <a:gd name="connsiteY26" fmla="*/ 1294666 h 5520609"/>
              <a:gd name="connsiteX27" fmla="*/ 4461506 w 4499468"/>
              <a:gd name="connsiteY27" fmla="*/ 1328296 h 5520609"/>
              <a:gd name="connsiteX28" fmla="*/ 4461043 w 4499468"/>
              <a:gd name="connsiteY28" fmla="*/ 1333156 h 5520609"/>
              <a:gd name="connsiteX29" fmla="*/ 4451924 w 4499468"/>
              <a:gd name="connsiteY29" fmla="*/ 1373054 h 5520609"/>
              <a:gd name="connsiteX30" fmla="*/ 4455188 w 4499468"/>
              <a:gd name="connsiteY30" fmla="*/ 1376999 h 5520609"/>
              <a:gd name="connsiteX31" fmla="*/ 4458030 w 4499468"/>
              <a:gd name="connsiteY31" fmla="*/ 1389816 h 5520609"/>
              <a:gd name="connsiteX32" fmla="*/ 4453289 w 4499468"/>
              <a:gd name="connsiteY32" fmla="*/ 1400401 h 5520609"/>
              <a:gd name="connsiteX33" fmla="*/ 4443105 w 4499468"/>
              <a:gd name="connsiteY33" fmla="*/ 1450629 h 5520609"/>
              <a:gd name="connsiteX34" fmla="*/ 4432208 w 4499468"/>
              <a:gd name="connsiteY34" fmla="*/ 1524330 h 5520609"/>
              <a:gd name="connsiteX35" fmla="*/ 4427327 w 4499468"/>
              <a:gd name="connsiteY35" fmla="*/ 1535289 h 5520609"/>
              <a:gd name="connsiteX36" fmla="*/ 4412899 w 4499468"/>
              <a:gd name="connsiteY36" fmla="*/ 1607363 h 5520609"/>
              <a:gd name="connsiteX37" fmla="*/ 4409184 w 4499468"/>
              <a:gd name="connsiteY37" fmla="*/ 1645395 h 5520609"/>
              <a:gd name="connsiteX38" fmla="*/ 4412844 w 4499468"/>
              <a:gd name="connsiteY38" fmla="*/ 1649850 h 5520609"/>
              <a:gd name="connsiteX39" fmla="*/ 4411194 w 4499468"/>
              <a:gd name="connsiteY39" fmla="*/ 1661048 h 5520609"/>
              <a:gd name="connsiteX40" fmla="*/ 4411606 w 4499468"/>
              <a:gd name="connsiteY40" fmla="*/ 1664107 h 5520609"/>
              <a:gd name="connsiteX41" fmla="*/ 4413117 w 4499468"/>
              <a:gd name="connsiteY41" fmla="*/ 1681560 h 5520609"/>
              <a:gd name="connsiteX42" fmla="*/ 4401647 w 4499468"/>
              <a:gd name="connsiteY42" fmla="*/ 1716455 h 5520609"/>
              <a:gd name="connsiteX43" fmla="*/ 4399587 w 4499468"/>
              <a:gd name="connsiteY43" fmla="*/ 1716581 h 5520609"/>
              <a:gd name="connsiteX44" fmla="*/ 4391089 w 4499468"/>
              <a:gd name="connsiteY44" fmla="*/ 1868666 h 5520609"/>
              <a:gd name="connsiteX45" fmla="*/ 4399780 w 4499468"/>
              <a:gd name="connsiteY45" fmla="*/ 1892828 h 5520609"/>
              <a:gd name="connsiteX46" fmla="*/ 4402058 w 4499468"/>
              <a:gd name="connsiteY46" fmla="*/ 1943047 h 5520609"/>
              <a:gd name="connsiteX47" fmla="*/ 4401177 w 4499468"/>
              <a:gd name="connsiteY47" fmla="*/ 1976676 h 5520609"/>
              <a:gd name="connsiteX48" fmla="*/ 4400715 w 4499468"/>
              <a:gd name="connsiteY48" fmla="*/ 1981536 h 5520609"/>
              <a:gd name="connsiteX49" fmla="*/ 4391595 w 4499468"/>
              <a:gd name="connsiteY49" fmla="*/ 2021434 h 5520609"/>
              <a:gd name="connsiteX50" fmla="*/ 4394860 w 4499468"/>
              <a:gd name="connsiteY50" fmla="*/ 2025379 h 5520609"/>
              <a:gd name="connsiteX51" fmla="*/ 4397701 w 4499468"/>
              <a:gd name="connsiteY51" fmla="*/ 2038196 h 5520609"/>
              <a:gd name="connsiteX52" fmla="*/ 4392960 w 4499468"/>
              <a:gd name="connsiteY52" fmla="*/ 2048781 h 5520609"/>
              <a:gd name="connsiteX53" fmla="*/ 4382776 w 4499468"/>
              <a:gd name="connsiteY53" fmla="*/ 2099011 h 5520609"/>
              <a:gd name="connsiteX54" fmla="*/ 4375445 w 4499468"/>
              <a:gd name="connsiteY54" fmla="*/ 2148592 h 5520609"/>
              <a:gd name="connsiteX55" fmla="*/ 4319362 w 4499468"/>
              <a:gd name="connsiteY55" fmla="*/ 3204925 h 5520609"/>
              <a:gd name="connsiteX56" fmla="*/ 4306576 w 4499468"/>
              <a:gd name="connsiteY56" fmla="*/ 3458573 h 5520609"/>
              <a:gd name="connsiteX57" fmla="*/ 4295491 w 4499468"/>
              <a:gd name="connsiteY57" fmla="*/ 3621276 h 5520609"/>
              <a:gd name="connsiteX58" fmla="*/ 4243956 w 4499468"/>
              <a:gd name="connsiteY58" fmla="*/ 5036659 h 5520609"/>
              <a:gd name="connsiteX59" fmla="*/ 4216394 w 4499468"/>
              <a:gd name="connsiteY59" fmla="*/ 5431691 h 5520609"/>
              <a:gd name="connsiteX60" fmla="*/ 4187554 w 4499468"/>
              <a:gd name="connsiteY60" fmla="*/ 5513970 h 5520609"/>
              <a:gd name="connsiteX61" fmla="*/ 298746 w 4499468"/>
              <a:gd name="connsiteY61" fmla="*/ 5249166 h 5520609"/>
              <a:gd name="connsiteX62" fmla="*/ 1462 w 4499468"/>
              <a:gd name="connsiteY62" fmla="*/ 5237777 h 5520609"/>
              <a:gd name="connsiteX63" fmla="*/ 7874 w 4499468"/>
              <a:gd name="connsiteY63" fmla="*/ 4977753 h 5520609"/>
              <a:gd name="connsiteX64" fmla="*/ 20715 w 4499468"/>
              <a:gd name="connsiteY64" fmla="*/ 4752822 h 5520609"/>
              <a:gd name="connsiteX65" fmla="*/ 222466 w 4499468"/>
              <a:gd name="connsiteY65" fmla="*/ 0 h 5520609"/>
              <a:gd name="connsiteX0" fmla="*/ 222466 w 4499468"/>
              <a:gd name="connsiteY0" fmla="*/ 0 h 5516347"/>
              <a:gd name="connsiteX1" fmla="*/ 3251633 w 4499468"/>
              <a:gd name="connsiteY1" fmla="*/ 153134 h 5516347"/>
              <a:gd name="connsiteX2" fmla="*/ 4080444 w 4499468"/>
              <a:gd name="connsiteY2" fmla="*/ 208242 h 5516347"/>
              <a:gd name="connsiteX3" fmla="*/ 4453638 w 4499468"/>
              <a:gd name="connsiteY3" fmla="*/ 228666 h 5516347"/>
              <a:gd name="connsiteX4" fmla="*/ 4481517 w 4499468"/>
              <a:gd name="connsiteY4" fmla="*/ 250471 h 5516347"/>
              <a:gd name="connsiteX5" fmla="*/ 4479743 w 4499468"/>
              <a:gd name="connsiteY5" fmla="*/ 282222 h 5516347"/>
              <a:gd name="connsiteX6" fmla="*/ 4482665 w 4499468"/>
              <a:gd name="connsiteY6" fmla="*/ 283939 h 5516347"/>
              <a:gd name="connsiteX7" fmla="*/ 4499091 w 4499468"/>
              <a:gd name="connsiteY7" fmla="*/ 315514 h 5516347"/>
              <a:gd name="connsiteX8" fmla="*/ 4476830 w 4499468"/>
              <a:gd name="connsiteY8" fmla="*/ 373160 h 5516347"/>
              <a:gd name="connsiteX9" fmla="*/ 4473342 w 4499468"/>
              <a:gd name="connsiteY9" fmla="*/ 396781 h 5516347"/>
              <a:gd name="connsiteX10" fmla="*/ 4468237 w 4499468"/>
              <a:gd name="connsiteY10" fmla="*/ 488120 h 5516347"/>
              <a:gd name="connsiteX11" fmla="*/ 4467587 w 4499468"/>
              <a:gd name="connsiteY11" fmla="*/ 534537 h 5516347"/>
              <a:gd name="connsiteX12" fmla="*/ 4464488 w 4499468"/>
              <a:gd name="connsiteY12" fmla="*/ 563001 h 5516347"/>
              <a:gd name="connsiteX13" fmla="*/ 4463819 w 4499468"/>
              <a:gd name="connsiteY13" fmla="*/ 567182 h 5516347"/>
              <a:gd name="connsiteX14" fmla="*/ 4450882 w 4499468"/>
              <a:gd name="connsiteY14" fmla="*/ 798696 h 5516347"/>
              <a:gd name="connsiteX15" fmla="*/ 4452595 w 4499468"/>
              <a:gd name="connsiteY15" fmla="*/ 803530 h 5516347"/>
              <a:gd name="connsiteX16" fmla="*/ 4450444 w 4499468"/>
              <a:gd name="connsiteY16" fmla="*/ 827361 h 5516347"/>
              <a:gd name="connsiteX17" fmla="*/ 4448844 w 4499468"/>
              <a:gd name="connsiteY17" fmla="*/ 835146 h 5516347"/>
              <a:gd name="connsiteX18" fmla="*/ 4442606 w 4499468"/>
              <a:gd name="connsiteY18" fmla="*/ 946777 h 5516347"/>
              <a:gd name="connsiteX19" fmla="*/ 4444683 w 4499468"/>
              <a:gd name="connsiteY19" fmla="*/ 947677 h 5516347"/>
              <a:gd name="connsiteX20" fmla="*/ 4448802 w 4499468"/>
              <a:gd name="connsiteY20" fmla="*/ 983859 h 5516347"/>
              <a:gd name="connsiteX21" fmla="*/ 4444004 w 4499468"/>
              <a:gd name="connsiteY21" fmla="*/ 1082386 h 5516347"/>
              <a:gd name="connsiteX22" fmla="*/ 4443899 w 4499468"/>
              <a:gd name="connsiteY22" fmla="*/ 1140681 h 5516347"/>
              <a:gd name="connsiteX23" fmla="*/ 4448202 w 4499468"/>
              <a:gd name="connsiteY23" fmla="*/ 1161797 h 5516347"/>
              <a:gd name="connsiteX24" fmla="*/ 4451292 w 4499468"/>
              <a:gd name="connsiteY24" fmla="*/ 1191979 h 5516347"/>
              <a:gd name="connsiteX25" fmla="*/ 4460109 w 4499468"/>
              <a:gd name="connsiteY25" fmla="*/ 1244449 h 5516347"/>
              <a:gd name="connsiteX26" fmla="*/ 4462386 w 4499468"/>
              <a:gd name="connsiteY26" fmla="*/ 1294666 h 5516347"/>
              <a:gd name="connsiteX27" fmla="*/ 4461506 w 4499468"/>
              <a:gd name="connsiteY27" fmla="*/ 1328296 h 5516347"/>
              <a:gd name="connsiteX28" fmla="*/ 4461043 w 4499468"/>
              <a:gd name="connsiteY28" fmla="*/ 1333156 h 5516347"/>
              <a:gd name="connsiteX29" fmla="*/ 4451924 w 4499468"/>
              <a:gd name="connsiteY29" fmla="*/ 1373054 h 5516347"/>
              <a:gd name="connsiteX30" fmla="*/ 4455188 w 4499468"/>
              <a:gd name="connsiteY30" fmla="*/ 1376999 h 5516347"/>
              <a:gd name="connsiteX31" fmla="*/ 4458030 w 4499468"/>
              <a:gd name="connsiteY31" fmla="*/ 1389816 h 5516347"/>
              <a:gd name="connsiteX32" fmla="*/ 4453289 w 4499468"/>
              <a:gd name="connsiteY32" fmla="*/ 1400401 h 5516347"/>
              <a:gd name="connsiteX33" fmla="*/ 4443105 w 4499468"/>
              <a:gd name="connsiteY33" fmla="*/ 1450629 h 5516347"/>
              <a:gd name="connsiteX34" fmla="*/ 4432208 w 4499468"/>
              <a:gd name="connsiteY34" fmla="*/ 1524330 h 5516347"/>
              <a:gd name="connsiteX35" fmla="*/ 4427327 w 4499468"/>
              <a:gd name="connsiteY35" fmla="*/ 1535289 h 5516347"/>
              <a:gd name="connsiteX36" fmla="*/ 4412899 w 4499468"/>
              <a:gd name="connsiteY36" fmla="*/ 1607363 h 5516347"/>
              <a:gd name="connsiteX37" fmla="*/ 4409184 w 4499468"/>
              <a:gd name="connsiteY37" fmla="*/ 1645395 h 5516347"/>
              <a:gd name="connsiteX38" fmla="*/ 4412844 w 4499468"/>
              <a:gd name="connsiteY38" fmla="*/ 1649850 h 5516347"/>
              <a:gd name="connsiteX39" fmla="*/ 4411194 w 4499468"/>
              <a:gd name="connsiteY39" fmla="*/ 1661048 h 5516347"/>
              <a:gd name="connsiteX40" fmla="*/ 4411606 w 4499468"/>
              <a:gd name="connsiteY40" fmla="*/ 1664107 h 5516347"/>
              <a:gd name="connsiteX41" fmla="*/ 4413117 w 4499468"/>
              <a:gd name="connsiteY41" fmla="*/ 1681560 h 5516347"/>
              <a:gd name="connsiteX42" fmla="*/ 4401647 w 4499468"/>
              <a:gd name="connsiteY42" fmla="*/ 1716455 h 5516347"/>
              <a:gd name="connsiteX43" fmla="*/ 4399587 w 4499468"/>
              <a:gd name="connsiteY43" fmla="*/ 1716581 h 5516347"/>
              <a:gd name="connsiteX44" fmla="*/ 4391089 w 4499468"/>
              <a:gd name="connsiteY44" fmla="*/ 1868666 h 5516347"/>
              <a:gd name="connsiteX45" fmla="*/ 4399780 w 4499468"/>
              <a:gd name="connsiteY45" fmla="*/ 1892828 h 5516347"/>
              <a:gd name="connsiteX46" fmla="*/ 4402058 w 4499468"/>
              <a:gd name="connsiteY46" fmla="*/ 1943047 h 5516347"/>
              <a:gd name="connsiteX47" fmla="*/ 4401177 w 4499468"/>
              <a:gd name="connsiteY47" fmla="*/ 1976676 h 5516347"/>
              <a:gd name="connsiteX48" fmla="*/ 4400715 w 4499468"/>
              <a:gd name="connsiteY48" fmla="*/ 1981536 h 5516347"/>
              <a:gd name="connsiteX49" fmla="*/ 4391595 w 4499468"/>
              <a:gd name="connsiteY49" fmla="*/ 2021434 h 5516347"/>
              <a:gd name="connsiteX50" fmla="*/ 4394860 w 4499468"/>
              <a:gd name="connsiteY50" fmla="*/ 2025379 h 5516347"/>
              <a:gd name="connsiteX51" fmla="*/ 4397701 w 4499468"/>
              <a:gd name="connsiteY51" fmla="*/ 2038196 h 5516347"/>
              <a:gd name="connsiteX52" fmla="*/ 4392960 w 4499468"/>
              <a:gd name="connsiteY52" fmla="*/ 2048781 h 5516347"/>
              <a:gd name="connsiteX53" fmla="*/ 4382776 w 4499468"/>
              <a:gd name="connsiteY53" fmla="*/ 2099011 h 5516347"/>
              <a:gd name="connsiteX54" fmla="*/ 4375445 w 4499468"/>
              <a:gd name="connsiteY54" fmla="*/ 2148592 h 5516347"/>
              <a:gd name="connsiteX55" fmla="*/ 4319362 w 4499468"/>
              <a:gd name="connsiteY55" fmla="*/ 3204925 h 5516347"/>
              <a:gd name="connsiteX56" fmla="*/ 4306576 w 4499468"/>
              <a:gd name="connsiteY56" fmla="*/ 3458573 h 5516347"/>
              <a:gd name="connsiteX57" fmla="*/ 4295491 w 4499468"/>
              <a:gd name="connsiteY57" fmla="*/ 3621276 h 5516347"/>
              <a:gd name="connsiteX58" fmla="*/ 4243956 w 4499468"/>
              <a:gd name="connsiteY58" fmla="*/ 5036659 h 5516347"/>
              <a:gd name="connsiteX59" fmla="*/ 4242847 w 4499468"/>
              <a:gd name="connsiteY59" fmla="*/ 5242987 h 5516347"/>
              <a:gd name="connsiteX60" fmla="*/ 4187554 w 4499468"/>
              <a:gd name="connsiteY60" fmla="*/ 5513970 h 5516347"/>
              <a:gd name="connsiteX61" fmla="*/ 298746 w 4499468"/>
              <a:gd name="connsiteY61" fmla="*/ 5249166 h 5516347"/>
              <a:gd name="connsiteX62" fmla="*/ 1462 w 4499468"/>
              <a:gd name="connsiteY62" fmla="*/ 5237777 h 5516347"/>
              <a:gd name="connsiteX63" fmla="*/ 7874 w 4499468"/>
              <a:gd name="connsiteY63" fmla="*/ 4977753 h 5516347"/>
              <a:gd name="connsiteX64" fmla="*/ 20715 w 4499468"/>
              <a:gd name="connsiteY64" fmla="*/ 4752822 h 5516347"/>
              <a:gd name="connsiteX65" fmla="*/ 222466 w 4499468"/>
              <a:gd name="connsiteY65" fmla="*/ 0 h 5516347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43956 w 4499468"/>
              <a:gd name="connsiteY58" fmla="*/ 5036659 h 5513991"/>
              <a:gd name="connsiteX59" fmla="*/ 4242847 w 4499468"/>
              <a:gd name="connsiteY59" fmla="*/ 5242987 h 5513991"/>
              <a:gd name="connsiteX60" fmla="*/ 4187554 w 4499468"/>
              <a:gd name="connsiteY60" fmla="*/ 5513970 h 5513991"/>
              <a:gd name="connsiteX61" fmla="*/ 298746 w 4499468"/>
              <a:gd name="connsiteY61" fmla="*/ 5249166 h 5513991"/>
              <a:gd name="connsiteX62" fmla="*/ 1462 w 4499468"/>
              <a:gd name="connsiteY62" fmla="*/ 5237777 h 5513991"/>
              <a:gd name="connsiteX63" fmla="*/ 7874 w 4499468"/>
              <a:gd name="connsiteY63" fmla="*/ 4977753 h 5513991"/>
              <a:gd name="connsiteX64" fmla="*/ 20715 w 4499468"/>
              <a:gd name="connsiteY64" fmla="*/ 4752822 h 5513991"/>
              <a:gd name="connsiteX65" fmla="*/ 222466 w 4499468"/>
              <a:gd name="connsiteY65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43956 w 4499468"/>
              <a:gd name="connsiteY57" fmla="*/ 5036659 h 5513991"/>
              <a:gd name="connsiteX58" fmla="*/ 4242847 w 4499468"/>
              <a:gd name="connsiteY58" fmla="*/ 5242987 h 5513991"/>
              <a:gd name="connsiteX59" fmla="*/ 4187554 w 4499468"/>
              <a:gd name="connsiteY59" fmla="*/ 5513970 h 5513991"/>
              <a:gd name="connsiteX60" fmla="*/ 298746 w 4499468"/>
              <a:gd name="connsiteY60" fmla="*/ 5249166 h 5513991"/>
              <a:gd name="connsiteX61" fmla="*/ 1462 w 4499468"/>
              <a:gd name="connsiteY61" fmla="*/ 5237777 h 5513991"/>
              <a:gd name="connsiteX62" fmla="*/ 7874 w 4499468"/>
              <a:gd name="connsiteY62" fmla="*/ 4977753 h 5513991"/>
              <a:gd name="connsiteX63" fmla="*/ 20715 w 4499468"/>
              <a:gd name="connsiteY63" fmla="*/ 4752822 h 5513991"/>
              <a:gd name="connsiteX64" fmla="*/ 222466 w 4499468"/>
              <a:gd name="connsiteY64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243956 w 4499468"/>
              <a:gd name="connsiteY56" fmla="*/ 5036659 h 5513991"/>
              <a:gd name="connsiteX57" fmla="*/ 4242847 w 4499468"/>
              <a:gd name="connsiteY57" fmla="*/ 5242987 h 5513991"/>
              <a:gd name="connsiteX58" fmla="*/ 4187554 w 4499468"/>
              <a:gd name="connsiteY58" fmla="*/ 5513970 h 5513991"/>
              <a:gd name="connsiteX59" fmla="*/ 298746 w 4499468"/>
              <a:gd name="connsiteY59" fmla="*/ 5249166 h 5513991"/>
              <a:gd name="connsiteX60" fmla="*/ 1462 w 4499468"/>
              <a:gd name="connsiteY60" fmla="*/ 5237777 h 5513991"/>
              <a:gd name="connsiteX61" fmla="*/ 7874 w 4499468"/>
              <a:gd name="connsiteY61" fmla="*/ 4977753 h 5513991"/>
              <a:gd name="connsiteX62" fmla="*/ 20715 w 4499468"/>
              <a:gd name="connsiteY62" fmla="*/ 4752822 h 5513991"/>
              <a:gd name="connsiteX63" fmla="*/ 222466 w 4499468"/>
              <a:gd name="connsiteY63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243956 w 4499468"/>
              <a:gd name="connsiteY55" fmla="*/ 5036659 h 5513991"/>
              <a:gd name="connsiteX56" fmla="*/ 4242847 w 4499468"/>
              <a:gd name="connsiteY56" fmla="*/ 5242987 h 5513991"/>
              <a:gd name="connsiteX57" fmla="*/ 4187554 w 4499468"/>
              <a:gd name="connsiteY57" fmla="*/ 5513970 h 5513991"/>
              <a:gd name="connsiteX58" fmla="*/ 298746 w 4499468"/>
              <a:gd name="connsiteY58" fmla="*/ 5249166 h 5513991"/>
              <a:gd name="connsiteX59" fmla="*/ 1462 w 4499468"/>
              <a:gd name="connsiteY59" fmla="*/ 5237777 h 5513991"/>
              <a:gd name="connsiteX60" fmla="*/ 7874 w 4499468"/>
              <a:gd name="connsiteY60" fmla="*/ 4977753 h 5513991"/>
              <a:gd name="connsiteX61" fmla="*/ 20715 w 4499468"/>
              <a:gd name="connsiteY61" fmla="*/ 4752822 h 5513991"/>
              <a:gd name="connsiteX62" fmla="*/ 222466 w 4499468"/>
              <a:gd name="connsiteY62" fmla="*/ 0 h 5513991"/>
              <a:gd name="connsiteX0" fmla="*/ 222466 w 4482665"/>
              <a:gd name="connsiteY0" fmla="*/ 0 h 5513991"/>
              <a:gd name="connsiteX1" fmla="*/ 3251633 w 4482665"/>
              <a:gd name="connsiteY1" fmla="*/ 153134 h 5513991"/>
              <a:gd name="connsiteX2" fmla="*/ 4080444 w 4482665"/>
              <a:gd name="connsiteY2" fmla="*/ 208242 h 5513991"/>
              <a:gd name="connsiteX3" fmla="*/ 4453638 w 4482665"/>
              <a:gd name="connsiteY3" fmla="*/ 228666 h 5513991"/>
              <a:gd name="connsiteX4" fmla="*/ 4481517 w 4482665"/>
              <a:gd name="connsiteY4" fmla="*/ 250471 h 5513991"/>
              <a:gd name="connsiteX5" fmla="*/ 4479743 w 4482665"/>
              <a:gd name="connsiteY5" fmla="*/ 282222 h 5513991"/>
              <a:gd name="connsiteX6" fmla="*/ 4482665 w 4482665"/>
              <a:gd name="connsiteY6" fmla="*/ 283939 h 5513991"/>
              <a:gd name="connsiteX7" fmla="*/ 4476830 w 4482665"/>
              <a:gd name="connsiteY7" fmla="*/ 373160 h 5513991"/>
              <a:gd name="connsiteX8" fmla="*/ 4473342 w 4482665"/>
              <a:gd name="connsiteY8" fmla="*/ 396781 h 5513991"/>
              <a:gd name="connsiteX9" fmla="*/ 4468237 w 4482665"/>
              <a:gd name="connsiteY9" fmla="*/ 488120 h 5513991"/>
              <a:gd name="connsiteX10" fmla="*/ 4467587 w 4482665"/>
              <a:gd name="connsiteY10" fmla="*/ 534537 h 5513991"/>
              <a:gd name="connsiteX11" fmla="*/ 4464488 w 4482665"/>
              <a:gd name="connsiteY11" fmla="*/ 563001 h 5513991"/>
              <a:gd name="connsiteX12" fmla="*/ 4463819 w 4482665"/>
              <a:gd name="connsiteY12" fmla="*/ 567182 h 5513991"/>
              <a:gd name="connsiteX13" fmla="*/ 4450882 w 4482665"/>
              <a:gd name="connsiteY13" fmla="*/ 798696 h 5513991"/>
              <a:gd name="connsiteX14" fmla="*/ 4452595 w 4482665"/>
              <a:gd name="connsiteY14" fmla="*/ 803530 h 5513991"/>
              <a:gd name="connsiteX15" fmla="*/ 4450444 w 4482665"/>
              <a:gd name="connsiteY15" fmla="*/ 827361 h 5513991"/>
              <a:gd name="connsiteX16" fmla="*/ 4448844 w 4482665"/>
              <a:gd name="connsiteY16" fmla="*/ 835146 h 5513991"/>
              <a:gd name="connsiteX17" fmla="*/ 4442606 w 4482665"/>
              <a:gd name="connsiteY17" fmla="*/ 946777 h 5513991"/>
              <a:gd name="connsiteX18" fmla="*/ 4444683 w 4482665"/>
              <a:gd name="connsiteY18" fmla="*/ 947677 h 5513991"/>
              <a:gd name="connsiteX19" fmla="*/ 4448802 w 4482665"/>
              <a:gd name="connsiteY19" fmla="*/ 983859 h 5513991"/>
              <a:gd name="connsiteX20" fmla="*/ 4444004 w 4482665"/>
              <a:gd name="connsiteY20" fmla="*/ 1082386 h 5513991"/>
              <a:gd name="connsiteX21" fmla="*/ 4443899 w 4482665"/>
              <a:gd name="connsiteY21" fmla="*/ 1140681 h 5513991"/>
              <a:gd name="connsiteX22" fmla="*/ 4448202 w 4482665"/>
              <a:gd name="connsiteY22" fmla="*/ 1161797 h 5513991"/>
              <a:gd name="connsiteX23" fmla="*/ 4451292 w 4482665"/>
              <a:gd name="connsiteY23" fmla="*/ 1191979 h 5513991"/>
              <a:gd name="connsiteX24" fmla="*/ 4460109 w 4482665"/>
              <a:gd name="connsiteY24" fmla="*/ 1244449 h 5513991"/>
              <a:gd name="connsiteX25" fmla="*/ 4462386 w 4482665"/>
              <a:gd name="connsiteY25" fmla="*/ 1294666 h 5513991"/>
              <a:gd name="connsiteX26" fmla="*/ 4461506 w 4482665"/>
              <a:gd name="connsiteY26" fmla="*/ 1328296 h 5513991"/>
              <a:gd name="connsiteX27" fmla="*/ 4461043 w 4482665"/>
              <a:gd name="connsiteY27" fmla="*/ 1333156 h 5513991"/>
              <a:gd name="connsiteX28" fmla="*/ 4451924 w 4482665"/>
              <a:gd name="connsiteY28" fmla="*/ 1373054 h 5513991"/>
              <a:gd name="connsiteX29" fmla="*/ 4455188 w 4482665"/>
              <a:gd name="connsiteY29" fmla="*/ 1376999 h 5513991"/>
              <a:gd name="connsiteX30" fmla="*/ 4458030 w 4482665"/>
              <a:gd name="connsiteY30" fmla="*/ 1389816 h 5513991"/>
              <a:gd name="connsiteX31" fmla="*/ 4453289 w 4482665"/>
              <a:gd name="connsiteY31" fmla="*/ 1400401 h 5513991"/>
              <a:gd name="connsiteX32" fmla="*/ 4443105 w 4482665"/>
              <a:gd name="connsiteY32" fmla="*/ 1450629 h 5513991"/>
              <a:gd name="connsiteX33" fmla="*/ 4432208 w 4482665"/>
              <a:gd name="connsiteY33" fmla="*/ 1524330 h 5513991"/>
              <a:gd name="connsiteX34" fmla="*/ 4427327 w 4482665"/>
              <a:gd name="connsiteY34" fmla="*/ 1535289 h 5513991"/>
              <a:gd name="connsiteX35" fmla="*/ 4412899 w 4482665"/>
              <a:gd name="connsiteY35" fmla="*/ 1607363 h 5513991"/>
              <a:gd name="connsiteX36" fmla="*/ 4409184 w 4482665"/>
              <a:gd name="connsiteY36" fmla="*/ 1645395 h 5513991"/>
              <a:gd name="connsiteX37" fmla="*/ 4412844 w 4482665"/>
              <a:gd name="connsiteY37" fmla="*/ 1649850 h 5513991"/>
              <a:gd name="connsiteX38" fmla="*/ 4411194 w 4482665"/>
              <a:gd name="connsiteY38" fmla="*/ 1661048 h 5513991"/>
              <a:gd name="connsiteX39" fmla="*/ 4411606 w 4482665"/>
              <a:gd name="connsiteY39" fmla="*/ 1664107 h 5513991"/>
              <a:gd name="connsiteX40" fmla="*/ 4413117 w 4482665"/>
              <a:gd name="connsiteY40" fmla="*/ 1681560 h 5513991"/>
              <a:gd name="connsiteX41" fmla="*/ 4401647 w 4482665"/>
              <a:gd name="connsiteY41" fmla="*/ 1716455 h 5513991"/>
              <a:gd name="connsiteX42" fmla="*/ 4399587 w 4482665"/>
              <a:gd name="connsiteY42" fmla="*/ 1716581 h 5513991"/>
              <a:gd name="connsiteX43" fmla="*/ 4391089 w 4482665"/>
              <a:gd name="connsiteY43" fmla="*/ 1868666 h 5513991"/>
              <a:gd name="connsiteX44" fmla="*/ 4399780 w 4482665"/>
              <a:gd name="connsiteY44" fmla="*/ 1892828 h 5513991"/>
              <a:gd name="connsiteX45" fmla="*/ 4402058 w 4482665"/>
              <a:gd name="connsiteY45" fmla="*/ 1943047 h 5513991"/>
              <a:gd name="connsiteX46" fmla="*/ 4401177 w 4482665"/>
              <a:gd name="connsiteY46" fmla="*/ 1976676 h 5513991"/>
              <a:gd name="connsiteX47" fmla="*/ 4400715 w 4482665"/>
              <a:gd name="connsiteY47" fmla="*/ 1981536 h 5513991"/>
              <a:gd name="connsiteX48" fmla="*/ 4391595 w 4482665"/>
              <a:gd name="connsiteY48" fmla="*/ 2021434 h 5513991"/>
              <a:gd name="connsiteX49" fmla="*/ 4394860 w 4482665"/>
              <a:gd name="connsiteY49" fmla="*/ 2025379 h 5513991"/>
              <a:gd name="connsiteX50" fmla="*/ 4397701 w 4482665"/>
              <a:gd name="connsiteY50" fmla="*/ 2038196 h 5513991"/>
              <a:gd name="connsiteX51" fmla="*/ 4392960 w 4482665"/>
              <a:gd name="connsiteY51" fmla="*/ 2048781 h 5513991"/>
              <a:gd name="connsiteX52" fmla="*/ 4382776 w 4482665"/>
              <a:gd name="connsiteY52" fmla="*/ 2099011 h 5513991"/>
              <a:gd name="connsiteX53" fmla="*/ 4375445 w 4482665"/>
              <a:gd name="connsiteY53" fmla="*/ 2148592 h 5513991"/>
              <a:gd name="connsiteX54" fmla="*/ 4243956 w 4482665"/>
              <a:gd name="connsiteY54" fmla="*/ 5036659 h 5513991"/>
              <a:gd name="connsiteX55" fmla="*/ 4242847 w 4482665"/>
              <a:gd name="connsiteY55" fmla="*/ 5242987 h 5513991"/>
              <a:gd name="connsiteX56" fmla="*/ 4187554 w 4482665"/>
              <a:gd name="connsiteY56" fmla="*/ 5513970 h 5513991"/>
              <a:gd name="connsiteX57" fmla="*/ 298746 w 4482665"/>
              <a:gd name="connsiteY57" fmla="*/ 5249166 h 5513991"/>
              <a:gd name="connsiteX58" fmla="*/ 1462 w 4482665"/>
              <a:gd name="connsiteY58" fmla="*/ 5237777 h 5513991"/>
              <a:gd name="connsiteX59" fmla="*/ 7874 w 4482665"/>
              <a:gd name="connsiteY59" fmla="*/ 4977753 h 5513991"/>
              <a:gd name="connsiteX60" fmla="*/ 20715 w 4482665"/>
              <a:gd name="connsiteY60" fmla="*/ 4752822 h 5513991"/>
              <a:gd name="connsiteX61" fmla="*/ 222466 w 4482665"/>
              <a:gd name="connsiteY61" fmla="*/ 0 h 5513991"/>
              <a:gd name="connsiteX0" fmla="*/ 222466 w 4481517"/>
              <a:gd name="connsiteY0" fmla="*/ 0 h 5513991"/>
              <a:gd name="connsiteX1" fmla="*/ 3251633 w 4481517"/>
              <a:gd name="connsiteY1" fmla="*/ 153134 h 5513991"/>
              <a:gd name="connsiteX2" fmla="*/ 4080444 w 4481517"/>
              <a:gd name="connsiteY2" fmla="*/ 208242 h 5513991"/>
              <a:gd name="connsiteX3" fmla="*/ 4453638 w 4481517"/>
              <a:gd name="connsiteY3" fmla="*/ 228666 h 5513991"/>
              <a:gd name="connsiteX4" fmla="*/ 4481517 w 4481517"/>
              <a:gd name="connsiteY4" fmla="*/ 250471 h 5513991"/>
              <a:gd name="connsiteX5" fmla="*/ 4479743 w 4481517"/>
              <a:gd name="connsiteY5" fmla="*/ 282222 h 5513991"/>
              <a:gd name="connsiteX6" fmla="*/ 4476830 w 4481517"/>
              <a:gd name="connsiteY6" fmla="*/ 373160 h 5513991"/>
              <a:gd name="connsiteX7" fmla="*/ 4473342 w 4481517"/>
              <a:gd name="connsiteY7" fmla="*/ 396781 h 5513991"/>
              <a:gd name="connsiteX8" fmla="*/ 4468237 w 4481517"/>
              <a:gd name="connsiteY8" fmla="*/ 488120 h 5513991"/>
              <a:gd name="connsiteX9" fmla="*/ 4467587 w 4481517"/>
              <a:gd name="connsiteY9" fmla="*/ 534537 h 5513991"/>
              <a:gd name="connsiteX10" fmla="*/ 4464488 w 4481517"/>
              <a:gd name="connsiteY10" fmla="*/ 563001 h 5513991"/>
              <a:gd name="connsiteX11" fmla="*/ 4463819 w 4481517"/>
              <a:gd name="connsiteY11" fmla="*/ 567182 h 5513991"/>
              <a:gd name="connsiteX12" fmla="*/ 4450882 w 4481517"/>
              <a:gd name="connsiteY12" fmla="*/ 798696 h 5513991"/>
              <a:gd name="connsiteX13" fmla="*/ 4452595 w 4481517"/>
              <a:gd name="connsiteY13" fmla="*/ 803530 h 5513991"/>
              <a:gd name="connsiteX14" fmla="*/ 4450444 w 4481517"/>
              <a:gd name="connsiteY14" fmla="*/ 827361 h 5513991"/>
              <a:gd name="connsiteX15" fmla="*/ 4448844 w 4481517"/>
              <a:gd name="connsiteY15" fmla="*/ 835146 h 5513991"/>
              <a:gd name="connsiteX16" fmla="*/ 4442606 w 4481517"/>
              <a:gd name="connsiteY16" fmla="*/ 946777 h 5513991"/>
              <a:gd name="connsiteX17" fmla="*/ 4444683 w 4481517"/>
              <a:gd name="connsiteY17" fmla="*/ 947677 h 5513991"/>
              <a:gd name="connsiteX18" fmla="*/ 4448802 w 4481517"/>
              <a:gd name="connsiteY18" fmla="*/ 983859 h 5513991"/>
              <a:gd name="connsiteX19" fmla="*/ 4444004 w 4481517"/>
              <a:gd name="connsiteY19" fmla="*/ 1082386 h 5513991"/>
              <a:gd name="connsiteX20" fmla="*/ 4443899 w 4481517"/>
              <a:gd name="connsiteY20" fmla="*/ 1140681 h 5513991"/>
              <a:gd name="connsiteX21" fmla="*/ 4448202 w 4481517"/>
              <a:gd name="connsiteY21" fmla="*/ 1161797 h 5513991"/>
              <a:gd name="connsiteX22" fmla="*/ 4451292 w 4481517"/>
              <a:gd name="connsiteY22" fmla="*/ 1191979 h 5513991"/>
              <a:gd name="connsiteX23" fmla="*/ 4460109 w 4481517"/>
              <a:gd name="connsiteY23" fmla="*/ 1244449 h 5513991"/>
              <a:gd name="connsiteX24" fmla="*/ 4462386 w 4481517"/>
              <a:gd name="connsiteY24" fmla="*/ 1294666 h 5513991"/>
              <a:gd name="connsiteX25" fmla="*/ 4461506 w 4481517"/>
              <a:gd name="connsiteY25" fmla="*/ 1328296 h 5513991"/>
              <a:gd name="connsiteX26" fmla="*/ 4461043 w 4481517"/>
              <a:gd name="connsiteY26" fmla="*/ 1333156 h 5513991"/>
              <a:gd name="connsiteX27" fmla="*/ 4451924 w 4481517"/>
              <a:gd name="connsiteY27" fmla="*/ 1373054 h 5513991"/>
              <a:gd name="connsiteX28" fmla="*/ 4455188 w 4481517"/>
              <a:gd name="connsiteY28" fmla="*/ 1376999 h 5513991"/>
              <a:gd name="connsiteX29" fmla="*/ 4458030 w 4481517"/>
              <a:gd name="connsiteY29" fmla="*/ 1389816 h 5513991"/>
              <a:gd name="connsiteX30" fmla="*/ 4453289 w 4481517"/>
              <a:gd name="connsiteY30" fmla="*/ 1400401 h 5513991"/>
              <a:gd name="connsiteX31" fmla="*/ 4443105 w 4481517"/>
              <a:gd name="connsiteY31" fmla="*/ 1450629 h 5513991"/>
              <a:gd name="connsiteX32" fmla="*/ 4432208 w 4481517"/>
              <a:gd name="connsiteY32" fmla="*/ 1524330 h 5513991"/>
              <a:gd name="connsiteX33" fmla="*/ 4427327 w 4481517"/>
              <a:gd name="connsiteY33" fmla="*/ 1535289 h 5513991"/>
              <a:gd name="connsiteX34" fmla="*/ 4412899 w 4481517"/>
              <a:gd name="connsiteY34" fmla="*/ 1607363 h 5513991"/>
              <a:gd name="connsiteX35" fmla="*/ 4409184 w 4481517"/>
              <a:gd name="connsiteY35" fmla="*/ 1645395 h 5513991"/>
              <a:gd name="connsiteX36" fmla="*/ 4412844 w 4481517"/>
              <a:gd name="connsiteY36" fmla="*/ 1649850 h 5513991"/>
              <a:gd name="connsiteX37" fmla="*/ 4411194 w 4481517"/>
              <a:gd name="connsiteY37" fmla="*/ 1661048 h 5513991"/>
              <a:gd name="connsiteX38" fmla="*/ 4411606 w 4481517"/>
              <a:gd name="connsiteY38" fmla="*/ 1664107 h 5513991"/>
              <a:gd name="connsiteX39" fmla="*/ 4413117 w 4481517"/>
              <a:gd name="connsiteY39" fmla="*/ 1681560 h 5513991"/>
              <a:gd name="connsiteX40" fmla="*/ 4401647 w 4481517"/>
              <a:gd name="connsiteY40" fmla="*/ 1716455 h 5513991"/>
              <a:gd name="connsiteX41" fmla="*/ 4399587 w 4481517"/>
              <a:gd name="connsiteY41" fmla="*/ 1716581 h 5513991"/>
              <a:gd name="connsiteX42" fmla="*/ 4391089 w 4481517"/>
              <a:gd name="connsiteY42" fmla="*/ 1868666 h 5513991"/>
              <a:gd name="connsiteX43" fmla="*/ 4399780 w 4481517"/>
              <a:gd name="connsiteY43" fmla="*/ 1892828 h 5513991"/>
              <a:gd name="connsiteX44" fmla="*/ 4402058 w 4481517"/>
              <a:gd name="connsiteY44" fmla="*/ 1943047 h 5513991"/>
              <a:gd name="connsiteX45" fmla="*/ 4401177 w 4481517"/>
              <a:gd name="connsiteY45" fmla="*/ 1976676 h 5513991"/>
              <a:gd name="connsiteX46" fmla="*/ 4400715 w 4481517"/>
              <a:gd name="connsiteY46" fmla="*/ 1981536 h 5513991"/>
              <a:gd name="connsiteX47" fmla="*/ 4391595 w 4481517"/>
              <a:gd name="connsiteY47" fmla="*/ 2021434 h 5513991"/>
              <a:gd name="connsiteX48" fmla="*/ 4394860 w 4481517"/>
              <a:gd name="connsiteY48" fmla="*/ 2025379 h 5513991"/>
              <a:gd name="connsiteX49" fmla="*/ 4397701 w 4481517"/>
              <a:gd name="connsiteY49" fmla="*/ 2038196 h 5513991"/>
              <a:gd name="connsiteX50" fmla="*/ 4392960 w 4481517"/>
              <a:gd name="connsiteY50" fmla="*/ 2048781 h 5513991"/>
              <a:gd name="connsiteX51" fmla="*/ 4382776 w 4481517"/>
              <a:gd name="connsiteY51" fmla="*/ 2099011 h 5513991"/>
              <a:gd name="connsiteX52" fmla="*/ 4375445 w 4481517"/>
              <a:gd name="connsiteY52" fmla="*/ 2148592 h 5513991"/>
              <a:gd name="connsiteX53" fmla="*/ 4243956 w 4481517"/>
              <a:gd name="connsiteY53" fmla="*/ 5036659 h 5513991"/>
              <a:gd name="connsiteX54" fmla="*/ 4242847 w 4481517"/>
              <a:gd name="connsiteY54" fmla="*/ 5242987 h 5513991"/>
              <a:gd name="connsiteX55" fmla="*/ 4187554 w 4481517"/>
              <a:gd name="connsiteY55" fmla="*/ 5513970 h 5513991"/>
              <a:gd name="connsiteX56" fmla="*/ 298746 w 4481517"/>
              <a:gd name="connsiteY56" fmla="*/ 5249166 h 5513991"/>
              <a:gd name="connsiteX57" fmla="*/ 1462 w 4481517"/>
              <a:gd name="connsiteY57" fmla="*/ 5237777 h 5513991"/>
              <a:gd name="connsiteX58" fmla="*/ 7874 w 4481517"/>
              <a:gd name="connsiteY58" fmla="*/ 4977753 h 5513991"/>
              <a:gd name="connsiteX59" fmla="*/ 20715 w 4481517"/>
              <a:gd name="connsiteY59" fmla="*/ 4752822 h 5513991"/>
              <a:gd name="connsiteX60" fmla="*/ 222466 w 4481517"/>
              <a:gd name="connsiteY6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73342 w 4482645"/>
              <a:gd name="connsiteY6" fmla="*/ 396781 h 5513991"/>
              <a:gd name="connsiteX7" fmla="*/ 4468237 w 4482645"/>
              <a:gd name="connsiteY7" fmla="*/ 488120 h 5513991"/>
              <a:gd name="connsiteX8" fmla="*/ 4467587 w 4482645"/>
              <a:gd name="connsiteY8" fmla="*/ 534537 h 5513991"/>
              <a:gd name="connsiteX9" fmla="*/ 4464488 w 4482645"/>
              <a:gd name="connsiteY9" fmla="*/ 563001 h 5513991"/>
              <a:gd name="connsiteX10" fmla="*/ 4463819 w 4482645"/>
              <a:gd name="connsiteY10" fmla="*/ 567182 h 5513991"/>
              <a:gd name="connsiteX11" fmla="*/ 4450882 w 4482645"/>
              <a:gd name="connsiteY11" fmla="*/ 798696 h 5513991"/>
              <a:gd name="connsiteX12" fmla="*/ 4452595 w 4482645"/>
              <a:gd name="connsiteY12" fmla="*/ 803530 h 5513991"/>
              <a:gd name="connsiteX13" fmla="*/ 4450444 w 4482645"/>
              <a:gd name="connsiteY13" fmla="*/ 827361 h 5513991"/>
              <a:gd name="connsiteX14" fmla="*/ 4448844 w 4482645"/>
              <a:gd name="connsiteY14" fmla="*/ 835146 h 5513991"/>
              <a:gd name="connsiteX15" fmla="*/ 4442606 w 4482645"/>
              <a:gd name="connsiteY15" fmla="*/ 946777 h 5513991"/>
              <a:gd name="connsiteX16" fmla="*/ 4444683 w 4482645"/>
              <a:gd name="connsiteY16" fmla="*/ 947677 h 5513991"/>
              <a:gd name="connsiteX17" fmla="*/ 4448802 w 4482645"/>
              <a:gd name="connsiteY17" fmla="*/ 983859 h 5513991"/>
              <a:gd name="connsiteX18" fmla="*/ 4444004 w 4482645"/>
              <a:gd name="connsiteY18" fmla="*/ 1082386 h 5513991"/>
              <a:gd name="connsiteX19" fmla="*/ 4443899 w 4482645"/>
              <a:gd name="connsiteY19" fmla="*/ 1140681 h 5513991"/>
              <a:gd name="connsiteX20" fmla="*/ 4448202 w 4482645"/>
              <a:gd name="connsiteY20" fmla="*/ 1161797 h 5513991"/>
              <a:gd name="connsiteX21" fmla="*/ 4451292 w 4482645"/>
              <a:gd name="connsiteY21" fmla="*/ 1191979 h 5513991"/>
              <a:gd name="connsiteX22" fmla="*/ 4460109 w 4482645"/>
              <a:gd name="connsiteY22" fmla="*/ 1244449 h 5513991"/>
              <a:gd name="connsiteX23" fmla="*/ 4462386 w 4482645"/>
              <a:gd name="connsiteY23" fmla="*/ 1294666 h 5513991"/>
              <a:gd name="connsiteX24" fmla="*/ 4461506 w 4482645"/>
              <a:gd name="connsiteY24" fmla="*/ 1328296 h 5513991"/>
              <a:gd name="connsiteX25" fmla="*/ 4461043 w 4482645"/>
              <a:gd name="connsiteY25" fmla="*/ 1333156 h 5513991"/>
              <a:gd name="connsiteX26" fmla="*/ 4451924 w 4482645"/>
              <a:gd name="connsiteY26" fmla="*/ 1373054 h 5513991"/>
              <a:gd name="connsiteX27" fmla="*/ 4455188 w 4482645"/>
              <a:gd name="connsiteY27" fmla="*/ 1376999 h 5513991"/>
              <a:gd name="connsiteX28" fmla="*/ 4458030 w 4482645"/>
              <a:gd name="connsiteY28" fmla="*/ 1389816 h 5513991"/>
              <a:gd name="connsiteX29" fmla="*/ 4453289 w 4482645"/>
              <a:gd name="connsiteY29" fmla="*/ 1400401 h 5513991"/>
              <a:gd name="connsiteX30" fmla="*/ 4443105 w 4482645"/>
              <a:gd name="connsiteY30" fmla="*/ 1450629 h 5513991"/>
              <a:gd name="connsiteX31" fmla="*/ 4432208 w 4482645"/>
              <a:gd name="connsiteY31" fmla="*/ 1524330 h 5513991"/>
              <a:gd name="connsiteX32" fmla="*/ 4427327 w 4482645"/>
              <a:gd name="connsiteY32" fmla="*/ 1535289 h 5513991"/>
              <a:gd name="connsiteX33" fmla="*/ 4412899 w 4482645"/>
              <a:gd name="connsiteY33" fmla="*/ 1607363 h 5513991"/>
              <a:gd name="connsiteX34" fmla="*/ 4409184 w 4482645"/>
              <a:gd name="connsiteY34" fmla="*/ 1645395 h 5513991"/>
              <a:gd name="connsiteX35" fmla="*/ 4412844 w 4482645"/>
              <a:gd name="connsiteY35" fmla="*/ 1649850 h 5513991"/>
              <a:gd name="connsiteX36" fmla="*/ 4411194 w 4482645"/>
              <a:gd name="connsiteY36" fmla="*/ 1661048 h 5513991"/>
              <a:gd name="connsiteX37" fmla="*/ 4411606 w 4482645"/>
              <a:gd name="connsiteY37" fmla="*/ 1664107 h 5513991"/>
              <a:gd name="connsiteX38" fmla="*/ 4413117 w 4482645"/>
              <a:gd name="connsiteY38" fmla="*/ 1681560 h 5513991"/>
              <a:gd name="connsiteX39" fmla="*/ 4401647 w 4482645"/>
              <a:gd name="connsiteY39" fmla="*/ 1716455 h 5513991"/>
              <a:gd name="connsiteX40" fmla="*/ 4399587 w 4482645"/>
              <a:gd name="connsiteY40" fmla="*/ 1716581 h 5513991"/>
              <a:gd name="connsiteX41" fmla="*/ 4391089 w 4482645"/>
              <a:gd name="connsiteY41" fmla="*/ 1868666 h 5513991"/>
              <a:gd name="connsiteX42" fmla="*/ 4399780 w 4482645"/>
              <a:gd name="connsiteY42" fmla="*/ 1892828 h 5513991"/>
              <a:gd name="connsiteX43" fmla="*/ 4402058 w 4482645"/>
              <a:gd name="connsiteY43" fmla="*/ 1943047 h 5513991"/>
              <a:gd name="connsiteX44" fmla="*/ 4401177 w 4482645"/>
              <a:gd name="connsiteY44" fmla="*/ 1976676 h 5513991"/>
              <a:gd name="connsiteX45" fmla="*/ 4400715 w 4482645"/>
              <a:gd name="connsiteY45" fmla="*/ 1981536 h 5513991"/>
              <a:gd name="connsiteX46" fmla="*/ 4391595 w 4482645"/>
              <a:gd name="connsiteY46" fmla="*/ 2021434 h 5513991"/>
              <a:gd name="connsiteX47" fmla="*/ 4394860 w 4482645"/>
              <a:gd name="connsiteY47" fmla="*/ 2025379 h 5513991"/>
              <a:gd name="connsiteX48" fmla="*/ 4397701 w 4482645"/>
              <a:gd name="connsiteY48" fmla="*/ 2038196 h 5513991"/>
              <a:gd name="connsiteX49" fmla="*/ 4392960 w 4482645"/>
              <a:gd name="connsiteY49" fmla="*/ 2048781 h 5513991"/>
              <a:gd name="connsiteX50" fmla="*/ 4382776 w 4482645"/>
              <a:gd name="connsiteY50" fmla="*/ 2099011 h 5513991"/>
              <a:gd name="connsiteX51" fmla="*/ 4375445 w 4482645"/>
              <a:gd name="connsiteY51" fmla="*/ 2148592 h 5513991"/>
              <a:gd name="connsiteX52" fmla="*/ 4243956 w 4482645"/>
              <a:gd name="connsiteY52" fmla="*/ 5036659 h 5513991"/>
              <a:gd name="connsiteX53" fmla="*/ 4242847 w 4482645"/>
              <a:gd name="connsiteY53" fmla="*/ 5242987 h 5513991"/>
              <a:gd name="connsiteX54" fmla="*/ 4187554 w 4482645"/>
              <a:gd name="connsiteY54" fmla="*/ 5513970 h 5513991"/>
              <a:gd name="connsiteX55" fmla="*/ 298746 w 4482645"/>
              <a:gd name="connsiteY55" fmla="*/ 5249166 h 5513991"/>
              <a:gd name="connsiteX56" fmla="*/ 1462 w 4482645"/>
              <a:gd name="connsiteY56" fmla="*/ 5237777 h 5513991"/>
              <a:gd name="connsiteX57" fmla="*/ 7874 w 4482645"/>
              <a:gd name="connsiteY57" fmla="*/ 4977753 h 5513991"/>
              <a:gd name="connsiteX58" fmla="*/ 20715 w 4482645"/>
              <a:gd name="connsiteY58" fmla="*/ 4752822 h 5513991"/>
              <a:gd name="connsiteX59" fmla="*/ 222466 w 4482645"/>
              <a:gd name="connsiteY5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63819 w 4482645"/>
              <a:gd name="connsiteY9" fmla="*/ 567182 h 5513991"/>
              <a:gd name="connsiteX10" fmla="*/ 4450882 w 4482645"/>
              <a:gd name="connsiteY10" fmla="*/ 798696 h 5513991"/>
              <a:gd name="connsiteX11" fmla="*/ 4452595 w 4482645"/>
              <a:gd name="connsiteY11" fmla="*/ 803530 h 5513991"/>
              <a:gd name="connsiteX12" fmla="*/ 4450444 w 4482645"/>
              <a:gd name="connsiteY12" fmla="*/ 827361 h 5513991"/>
              <a:gd name="connsiteX13" fmla="*/ 4448844 w 4482645"/>
              <a:gd name="connsiteY13" fmla="*/ 835146 h 5513991"/>
              <a:gd name="connsiteX14" fmla="*/ 4442606 w 4482645"/>
              <a:gd name="connsiteY14" fmla="*/ 946777 h 5513991"/>
              <a:gd name="connsiteX15" fmla="*/ 4444683 w 4482645"/>
              <a:gd name="connsiteY15" fmla="*/ 947677 h 5513991"/>
              <a:gd name="connsiteX16" fmla="*/ 4448802 w 4482645"/>
              <a:gd name="connsiteY16" fmla="*/ 983859 h 5513991"/>
              <a:gd name="connsiteX17" fmla="*/ 4444004 w 4482645"/>
              <a:gd name="connsiteY17" fmla="*/ 1082386 h 5513991"/>
              <a:gd name="connsiteX18" fmla="*/ 4443899 w 4482645"/>
              <a:gd name="connsiteY18" fmla="*/ 1140681 h 5513991"/>
              <a:gd name="connsiteX19" fmla="*/ 4448202 w 4482645"/>
              <a:gd name="connsiteY19" fmla="*/ 1161797 h 5513991"/>
              <a:gd name="connsiteX20" fmla="*/ 4451292 w 4482645"/>
              <a:gd name="connsiteY20" fmla="*/ 1191979 h 5513991"/>
              <a:gd name="connsiteX21" fmla="*/ 4460109 w 4482645"/>
              <a:gd name="connsiteY21" fmla="*/ 1244449 h 5513991"/>
              <a:gd name="connsiteX22" fmla="*/ 4462386 w 4482645"/>
              <a:gd name="connsiteY22" fmla="*/ 1294666 h 5513991"/>
              <a:gd name="connsiteX23" fmla="*/ 4461506 w 4482645"/>
              <a:gd name="connsiteY23" fmla="*/ 1328296 h 5513991"/>
              <a:gd name="connsiteX24" fmla="*/ 4461043 w 4482645"/>
              <a:gd name="connsiteY24" fmla="*/ 1333156 h 5513991"/>
              <a:gd name="connsiteX25" fmla="*/ 4451924 w 4482645"/>
              <a:gd name="connsiteY25" fmla="*/ 1373054 h 5513991"/>
              <a:gd name="connsiteX26" fmla="*/ 4455188 w 4482645"/>
              <a:gd name="connsiteY26" fmla="*/ 1376999 h 5513991"/>
              <a:gd name="connsiteX27" fmla="*/ 4458030 w 4482645"/>
              <a:gd name="connsiteY27" fmla="*/ 1389816 h 5513991"/>
              <a:gd name="connsiteX28" fmla="*/ 4453289 w 4482645"/>
              <a:gd name="connsiteY28" fmla="*/ 1400401 h 5513991"/>
              <a:gd name="connsiteX29" fmla="*/ 4443105 w 4482645"/>
              <a:gd name="connsiteY29" fmla="*/ 1450629 h 5513991"/>
              <a:gd name="connsiteX30" fmla="*/ 4432208 w 4482645"/>
              <a:gd name="connsiteY30" fmla="*/ 1524330 h 5513991"/>
              <a:gd name="connsiteX31" fmla="*/ 4427327 w 4482645"/>
              <a:gd name="connsiteY31" fmla="*/ 1535289 h 5513991"/>
              <a:gd name="connsiteX32" fmla="*/ 4412899 w 4482645"/>
              <a:gd name="connsiteY32" fmla="*/ 1607363 h 5513991"/>
              <a:gd name="connsiteX33" fmla="*/ 4409184 w 4482645"/>
              <a:gd name="connsiteY33" fmla="*/ 1645395 h 5513991"/>
              <a:gd name="connsiteX34" fmla="*/ 4412844 w 4482645"/>
              <a:gd name="connsiteY34" fmla="*/ 1649850 h 5513991"/>
              <a:gd name="connsiteX35" fmla="*/ 4411194 w 4482645"/>
              <a:gd name="connsiteY35" fmla="*/ 1661048 h 5513991"/>
              <a:gd name="connsiteX36" fmla="*/ 4411606 w 4482645"/>
              <a:gd name="connsiteY36" fmla="*/ 1664107 h 5513991"/>
              <a:gd name="connsiteX37" fmla="*/ 4413117 w 4482645"/>
              <a:gd name="connsiteY37" fmla="*/ 1681560 h 5513991"/>
              <a:gd name="connsiteX38" fmla="*/ 4401647 w 4482645"/>
              <a:gd name="connsiteY38" fmla="*/ 1716455 h 5513991"/>
              <a:gd name="connsiteX39" fmla="*/ 4399587 w 4482645"/>
              <a:gd name="connsiteY39" fmla="*/ 1716581 h 5513991"/>
              <a:gd name="connsiteX40" fmla="*/ 4391089 w 4482645"/>
              <a:gd name="connsiteY40" fmla="*/ 1868666 h 5513991"/>
              <a:gd name="connsiteX41" fmla="*/ 4399780 w 4482645"/>
              <a:gd name="connsiteY41" fmla="*/ 1892828 h 5513991"/>
              <a:gd name="connsiteX42" fmla="*/ 4402058 w 4482645"/>
              <a:gd name="connsiteY42" fmla="*/ 1943047 h 5513991"/>
              <a:gd name="connsiteX43" fmla="*/ 4401177 w 4482645"/>
              <a:gd name="connsiteY43" fmla="*/ 1976676 h 5513991"/>
              <a:gd name="connsiteX44" fmla="*/ 4400715 w 4482645"/>
              <a:gd name="connsiteY44" fmla="*/ 1981536 h 5513991"/>
              <a:gd name="connsiteX45" fmla="*/ 4391595 w 4482645"/>
              <a:gd name="connsiteY45" fmla="*/ 2021434 h 5513991"/>
              <a:gd name="connsiteX46" fmla="*/ 4394860 w 4482645"/>
              <a:gd name="connsiteY46" fmla="*/ 2025379 h 5513991"/>
              <a:gd name="connsiteX47" fmla="*/ 4397701 w 4482645"/>
              <a:gd name="connsiteY47" fmla="*/ 2038196 h 5513991"/>
              <a:gd name="connsiteX48" fmla="*/ 4392960 w 4482645"/>
              <a:gd name="connsiteY48" fmla="*/ 2048781 h 5513991"/>
              <a:gd name="connsiteX49" fmla="*/ 4382776 w 4482645"/>
              <a:gd name="connsiteY49" fmla="*/ 2099011 h 5513991"/>
              <a:gd name="connsiteX50" fmla="*/ 4375445 w 4482645"/>
              <a:gd name="connsiteY50" fmla="*/ 2148592 h 5513991"/>
              <a:gd name="connsiteX51" fmla="*/ 4243956 w 4482645"/>
              <a:gd name="connsiteY51" fmla="*/ 5036659 h 5513991"/>
              <a:gd name="connsiteX52" fmla="*/ 4242847 w 4482645"/>
              <a:gd name="connsiteY52" fmla="*/ 5242987 h 5513991"/>
              <a:gd name="connsiteX53" fmla="*/ 4187554 w 4482645"/>
              <a:gd name="connsiteY53" fmla="*/ 5513970 h 5513991"/>
              <a:gd name="connsiteX54" fmla="*/ 298746 w 4482645"/>
              <a:gd name="connsiteY54" fmla="*/ 5249166 h 5513991"/>
              <a:gd name="connsiteX55" fmla="*/ 1462 w 4482645"/>
              <a:gd name="connsiteY55" fmla="*/ 5237777 h 5513991"/>
              <a:gd name="connsiteX56" fmla="*/ 7874 w 4482645"/>
              <a:gd name="connsiteY56" fmla="*/ 4977753 h 5513991"/>
              <a:gd name="connsiteX57" fmla="*/ 20715 w 4482645"/>
              <a:gd name="connsiteY57" fmla="*/ 4752822 h 5513991"/>
              <a:gd name="connsiteX58" fmla="*/ 222466 w 4482645"/>
              <a:gd name="connsiteY5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51292 w 4482645"/>
              <a:gd name="connsiteY19" fmla="*/ 1191979 h 5513991"/>
              <a:gd name="connsiteX20" fmla="*/ 4460109 w 4482645"/>
              <a:gd name="connsiteY20" fmla="*/ 1244449 h 5513991"/>
              <a:gd name="connsiteX21" fmla="*/ 4462386 w 4482645"/>
              <a:gd name="connsiteY21" fmla="*/ 1294666 h 5513991"/>
              <a:gd name="connsiteX22" fmla="*/ 4461506 w 4482645"/>
              <a:gd name="connsiteY22" fmla="*/ 1328296 h 5513991"/>
              <a:gd name="connsiteX23" fmla="*/ 4461043 w 4482645"/>
              <a:gd name="connsiteY23" fmla="*/ 1333156 h 5513991"/>
              <a:gd name="connsiteX24" fmla="*/ 4451924 w 4482645"/>
              <a:gd name="connsiteY24" fmla="*/ 1373054 h 5513991"/>
              <a:gd name="connsiteX25" fmla="*/ 4455188 w 4482645"/>
              <a:gd name="connsiteY25" fmla="*/ 1376999 h 5513991"/>
              <a:gd name="connsiteX26" fmla="*/ 4458030 w 4482645"/>
              <a:gd name="connsiteY26" fmla="*/ 1389816 h 5513991"/>
              <a:gd name="connsiteX27" fmla="*/ 4453289 w 4482645"/>
              <a:gd name="connsiteY27" fmla="*/ 1400401 h 5513991"/>
              <a:gd name="connsiteX28" fmla="*/ 4443105 w 4482645"/>
              <a:gd name="connsiteY28" fmla="*/ 1450629 h 5513991"/>
              <a:gd name="connsiteX29" fmla="*/ 4432208 w 4482645"/>
              <a:gd name="connsiteY29" fmla="*/ 1524330 h 5513991"/>
              <a:gd name="connsiteX30" fmla="*/ 4427327 w 4482645"/>
              <a:gd name="connsiteY30" fmla="*/ 1535289 h 5513991"/>
              <a:gd name="connsiteX31" fmla="*/ 4412899 w 4482645"/>
              <a:gd name="connsiteY31" fmla="*/ 1607363 h 5513991"/>
              <a:gd name="connsiteX32" fmla="*/ 4409184 w 4482645"/>
              <a:gd name="connsiteY32" fmla="*/ 1645395 h 5513991"/>
              <a:gd name="connsiteX33" fmla="*/ 4412844 w 4482645"/>
              <a:gd name="connsiteY33" fmla="*/ 1649850 h 5513991"/>
              <a:gd name="connsiteX34" fmla="*/ 4411194 w 4482645"/>
              <a:gd name="connsiteY34" fmla="*/ 1661048 h 5513991"/>
              <a:gd name="connsiteX35" fmla="*/ 4411606 w 4482645"/>
              <a:gd name="connsiteY35" fmla="*/ 1664107 h 5513991"/>
              <a:gd name="connsiteX36" fmla="*/ 4413117 w 4482645"/>
              <a:gd name="connsiteY36" fmla="*/ 1681560 h 5513991"/>
              <a:gd name="connsiteX37" fmla="*/ 4401647 w 4482645"/>
              <a:gd name="connsiteY37" fmla="*/ 1716455 h 5513991"/>
              <a:gd name="connsiteX38" fmla="*/ 4399587 w 4482645"/>
              <a:gd name="connsiteY38" fmla="*/ 1716581 h 5513991"/>
              <a:gd name="connsiteX39" fmla="*/ 4391089 w 4482645"/>
              <a:gd name="connsiteY39" fmla="*/ 1868666 h 5513991"/>
              <a:gd name="connsiteX40" fmla="*/ 4399780 w 4482645"/>
              <a:gd name="connsiteY40" fmla="*/ 1892828 h 5513991"/>
              <a:gd name="connsiteX41" fmla="*/ 4402058 w 4482645"/>
              <a:gd name="connsiteY41" fmla="*/ 1943047 h 5513991"/>
              <a:gd name="connsiteX42" fmla="*/ 4401177 w 4482645"/>
              <a:gd name="connsiteY42" fmla="*/ 1976676 h 5513991"/>
              <a:gd name="connsiteX43" fmla="*/ 4400715 w 4482645"/>
              <a:gd name="connsiteY43" fmla="*/ 1981536 h 5513991"/>
              <a:gd name="connsiteX44" fmla="*/ 4391595 w 4482645"/>
              <a:gd name="connsiteY44" fmla="*/ 2021434 h 5513991"/>
              <a:gd name="connsiteX45" fmla="*/ 4394860 w 4482645"/>
              <a:gd name="connsiteY45" fmla="*/ 2025379 h 5513991"/>
              <a:gd name="connsiteX46" fmla="*/ 4397701 w 4482645"/>
              <a:gd name="connsiteY46" fmla="*/ 2038196 h 5513991"/>
              <a:gd name="connsiteX47" fmla="*/ 4392960 w 4482645"/>
              <a:gd name="connsiteY47" fmla="*/ 2048781 h 5513991"/>
              <a:gd name="connsiteX48" fmla="*/ 4382776 w 4482645"/>
              <a:gd name="connsiteY48" fmla="*/ 2099011 h 5513991"/>
              <a:gd name="connsiteX49" fmla="*/ 4375445 w 4482645"/>
              <a:gd name="connsiteY49" fmla="*/ 2148592 h 5513991"/>
              <a:gd name="connsiteX50" fmla="*/ 4243956 w 4482645"/>
              <a:gd name="connsiteY50" fmla="*/ 5036659 h 5513991"/>
              <a:gd name="connsiteX51" fmla="*/ 4242847 w 4482645"/>
              <a:gd name="connsiteY51" fmla="*/ 5242987 h 5513991"/>
              <a:gd name="connsiteX52" fmla="*/ 4187554 w 4482645"/>
              <a:gd name="connsiteY52" fmla="*/ 5513970 h 5513991"/>
              <a:gd name="connsiteX53" fmla="*/ 298746 w 4482645"/>
              <a:gd name="connsiteY53" fmla="*/ 5249166 h 5513991"/>
              <a:gd name="connsiteX54" fmla="*/ 1462 w 4482645"/>
              <a:gd name="connsiteY54" fmla="*/ 5237777 h 5513991"/>
              <a:gd name="connsiteX55" fmla="*/ 7874 w 4482645"/>
              <a:gd name="connsiteY55" fmla="*/ 4977753 h 5513991"/>
              <a:gd name="connsiteX56" fmla="*/ 20715 w 4482645"/>
              <a:gd name="connsiteY56" fmla="*/ 4752822 h 5513991"/>
              <a:gd name="connsiteX57" fmla="*/ 222466 w 4482645"/>
              <a:gd name="connsiteY5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61043 w 4482645"/>
              <a:gd name="connsiteY22" fmla="*/ 1333156 h 5513991"/>
              <a:gd name="connsiteX23" fmla="*/ 4451924 w 4482645"/>
              <a:gd name="connsiteY23" fmla="*/ 1373054 h 5513991"/>
              <a:gd name="connsiteX24" fmla="*/ 4455188 w 4482645"/>
              <a:gd name="connsiteY24" fmla="*/ 1376999 h 5513991"/>
              <a:gd name="connsiteX25" fmla="*/ 4458030 w 4482645"/>
              <a:gd name="connsiteY25" fmla="*/ 1389816 h 5513991"/>
              <a:gd name="connsiteX26" fmla="*/ 4453289 w 4482645"/>
              <a:gd name="connsiteY26" fmla="*/ 1400401 h 5513991"/>
              <a:gd name="connsiteX27" fmla="*/ 4443105 w 4482645"/>
              <a:gd name="connsiteY27" fmla="*/ 1450629 h 5513991"/>
              <a:gd name="connsiteX28" fmla="*/ 4432208 w 4482645"/>
              <a:gd name="connsiteY28" fmla="*/ 1524330 h 5513991"/>
              <a:gd name="connsiteX29" fmla="*/ 4427327 w 4482645"/>
              <a:gd name="connsiteY29" fmla="*/ 1535289 h 5513991"/>
              <a:gd name="connsiteX30" fmla="*/ 4412899 w 4482645"/>
              <a:gd name="connsiteY30" fmla="*/ 1607363 h 5513991"/>
              <a:gd name="connsiteX31" fmla="*/ 4409184 w 4482645"/>
              <a:gd name="connsiteY31" fmla="*/ 1645395 h 5513991"/>
              <a:gd name="connsiteX32" fmla="*/ 4412844 w 4482645"/>
              <a:gd name="connsiteY32" fmla="*/ 1649850 h 5513991"/>
              <a:gd name="connsiteX33" fmla="*/ 4411194 w 4482645"/>
              <a:gd name="connsiteY33" fmla="*/ 1661048 h 5513991"/>
              <a:gd name="connsiteX34" fmla="*/ 4411606 w 4482645"/>
              <a:gd name="connsiteY34" fmla="*/ 1664107 h 5513991"/>
              <a:gd name="connsiteX35" fmla="*/ 4413117 w 4482645"/>
              <a:gd name="connsiteY35" fmla="*/ 1681560 h 5513991"/>
              <a:gd name="connsiteX36" fmla="*/ 4401647 w 4482645"/>
              <a:gd name="connsiteY36" fmla="*/ 1716455 h 5513991"/>
              <a:gd name="connsiteX37" fmla="*/ 4399587 w 4482645"/>
              <a:gd name="connsiteY37" fmla="*/ 1716581 h 5513991"/>
              <a:gd name="connsiteX38" fmla="*/ 4391089 w 4482645"/>
              <a:gd name="connsiteY38" fmla="*/ 1868666 h 5513991"/>
              <a:gd name="connsiteX39" fmla="*/ 4399780 w 4482645"/>
              <a:gd name="connsiteY39" fmla="*/ 1892828 h 5513991"/>
              <a:gd name="connsiteX40" fmla="*/ 4402058 w 4482645"/>
              <a:gd name="connsiteY40" fmla="*/ 1943047 h 5513991"/>
              <a:gd name="connsiteX41" fmla="*/ 4401177 w 4482645"/>
              <a:gd name="connsiteY41" fmla="*/ 1976676 h 5513991"/>
              <a:gd name="connsiteX42" fmla="*/ 4400715 w 4482645"/>
              <a:gd name="connsiteY42" fmla="*/ 1981536 h 5513991"/>
              <a:gd name="connsiteX43" fmla="*/ 4391595 w 4482645"/>
              <a:gd name="connsiteY43" fmla="*/ 2021434 h 5513991"/>
              <a:gd name="connsiteX44" fmla="*/ 4394860 w 4482645"/>
              <a:gd name="connsiteY44" fmla="*/ 2025379 h 5513991"/>
              <a:gd name="connsiteX45" fmla="*/ 4397701 w 4482645"/>
              <a:gd name="connsiteY45" fmla="*/ 2038196 h 5513991"/>
              <a:gd name="connsiteX46" fmla="*/ 4392960 w 4482645"/>
              <a:gd name="connsiteY46" fmla="*/ 2048781 h 5513991"/>
              <a:gd name="connsiteX47" fmla="*/ 4382776 w 4482645"/>
              <a:gd name="connsiteY47" fmla="*/ 2099011 h 5513991"/>
              <a:gd name="connsiteX48" fmla="*/ 4375445 w 4482645"/>
              <a:gd name="connsiteY48" fmla="*/ 2148592 h 5513991"/>
              <a:gd name="connsiteX49" fmla="*/ 4243956 w 4482645"/>
              <a:gd name="connsiteY49" fmla="*/ 5036659 h 5513991"/>
              <a:gd name="connsiteX50" fmla="*/ 4242847 w 4482645"/>
              <a:gd name="connsiteY50" fmla="*/ 5242987 h 5513991"/>
              <a:gd name="connsiteX51" fmla="*/ 4187554 w 4482645"/>
              <a:gd name="connsiteY51" fmla="*/ 5513970 h 5513991"/>
              <a:gd name="connsiteX52" fmla="*/ 298746 w 4482645"/>
              <a:gd name="connsiteY52" fmla="*/ 5249166 h 5513991"/>
              <a:gd name="connsiteX53" fmla="*/ 1462 w 4482645"/>
              <a:gd name="connsiteY53" fmla="*/ 5237777 h 5513991"/>
              <a:gd name="connsiteX54" fmla="*/ 7874 w 4482645"/>
              <a:gd name="connsiteY54" fmla="*/ 4977753 h 5513991"/>
              <a:gd name="connsiteX55" fmla="*/ 20715 w 4482645"/>
              <a:gd name="connsiteY55" fmla="*/ 4752822 h 5513991"/>
              <a:gd name="connsiteX56" fmla="*/ 222466 w 4482645"/>
              <a:gd name="connsiteY5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53289 w 4482645"/>
              <a:gd name="connsiteY25" fmla="*/ 1400401 h 5513991"/>
              <a:gd name="connsiteX26" fmla="*/ 4443105 w 4482645"/>
              <a:gd name="connsiteY26" fmla="*/ 1450629 h 5513991"/>
              <a:gd name="connsiteX27" fmla="*/ 4432208 w 4482645"/>
              <a:gd name="connsiteY27" fmla="*/ 1524330 h 5513991"/>
              <a:gd name="connsiteX28" fmla="*/ 4427327 w 4482645"/>
              <a:gd name="connsiteY28" fmla="*/ 1535289 h 5513991"/>
              <a:gd name="connsiteX29" fmla="*/ 4412899 w 4482645"/>
              <a:gd name="connsiteY29" fmla="*/ 1607363 h 5513991"/>
              <a:gd name="connsiteX30" fmla="*/ 4409184 w 4482645"/>
              <a:gd name="connsiteY30" fmla="*/ 1645395 h 5513991"/>
              <a:gd name="connsiteX31" fmla="*/ 4412844 w 4482645"/>
              <a:gd name="connsiteY31" fmla="*/ 1649850 h 5513991"/>
              <a:gd name="connsiteX32" fmla="*/ 4411194 w 4482645"/>
              <a:gd name="connsiteY32" fmla="*/ 1661048 h 5513991"/>
              <a:gd name="connsiteX33" fmla="*/ 4411606 w 4482645"/>
              <a:gd name="connsiteY33" fmla="*/ 1664107 h 5513991"/>
              <a:gd name="connsiteX34" fmla="*/ 4413117 w 4482645"/>
              <a:gd name="connsiteY34" fmla="*/ 1681560 h 5513991"/>
              <a:gd name="connsiteX35" fmla="*/ 4401647 w 4482645"/>
              <a:gd name="connsiteY35" fmla="*/ 1716455 h 5513991"/>
              <a:gd name="connsiteX36" fmla="*/ 4399587 w 4482645"/>
              <a:gd name="connsiteY36" fmla="*/ 1716581 h 5513991"/>
              <a:gd name="connsiteX37" fmla="*/ 4391089 w 4482645"/>
              <a:gd name="connsiteY37" fmla="*/ 1868666 h 5513991"/>
              <a:gd name="connsiteX38" fmla="*/ 4399780 w 4482645"/>
              <a:gd name="connsiteY38" fmla="*/ 1892828 h 5513991"/>
              <a:gd name="connsiteX39" fmla="*/ 4402058 w 4482645"/>
              <a:gd name="connsiteY39" fmla="*/ 1943047 h 5513991"/>
              <a:gd name="connsiteX40" fmla="*/ 4401177 w 4482645"/>
              <a:gd name="connsiteY40" fmla="*/ 1976676 h 5513991"/>
              <a:gd name="connsiteX41" fmla="*/ 4400715 w 4482645"/>
              <a:gd name="connsiteY41" fmla="*/ 1981536 h 5513991"/>
              <a:gd name="connsiteX42" fmla="*/ 4391595 w 4482645"/>
              <a:gd name="connsiteY42" fmla="*/ 2021434 h 5513991"/>
              <a:gd name="connsiteX43" fmla="*/ 4394860 w 4482645"/>
              <a:gd name="connsiteY43" fmla="*/ 2025379 h 5513991"/>
              <a:gd name="connsiteX44" fmla="*/ 4397701 w 4482645"/>
              <a:gd name="connsiteY44" fmla="*/ 2038196 h 5513991"/>
              <a:gd name="connsiteX45" fmla="*/ 4392960 w 4482645"/>
              <a:gd name="connsiteY45" fmla="*/ 2048781 h 5513991"/>
              <a:gd name="connsiteX46" fmla="*/ 4382776 w 4482645"/>
              <a:gd name="connsiteY46" fmla="*/ 2099011 h 5513991"/>
              <a:gd name="connsiteX47" fmla="*/ 4375445 w 4482645"/>
              <a:gd name="connsiteY47" fmla="*/ 2148592 h 5513991"/>
              <a:gd name="connsiteX48" fmla="*/ 4243956 w 4482645"/>
              <a:gd name="connsiteY48" fmla="*/ 5036659 h 5513991"/>
              <a:gd name="connsiteX49" fmla="*/ 4242847 w 4482645"/>
              <a:gd name="connsiteY49" fmla="*/ 5242987 h 5513991"/>
              <a:gd name="connsiteX50" fmla="*/ 4187554 w 4482645"/>
              <a:gd name="connsiteY50" fmla="*/ 5513970 h 5513991"/>
              <a:gd name="connsiteX51" fmla="*/ 298746 w 4482645"/>
              <a:gd name="connsiteY51" fmla="*/ 5249166 h 5513991"/>
              <a:gd name="connsiteX52" fmla="*/ 1462 w 4482645"/>
              <a:gd name="connsiteY52" fmla="*/ 5237777 h 5513991"/>
              <a:gd name="connsiteX53" fmla="*/ 7874 w 4482645"/>
              <a:gd name="connsiteY53" fmla="*/ 4977753 h 5513991"/>
              <a:gd name="connsiteX54" fmla="*/ 20715 w 4482645"/>
              <a:gd name="connsiteY54" fmla="*/ 4752822 h 5513991"/>
              <a:gd name="connsiteX55" fmla="*/ 222466 w 4482645"/>
              <a:gd name="connsiteY5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53289 w 4482645"/>
              <a:gd name="connsiteY25" fmla="*/ 1400401 h 5513991"/>
              <a:gd name="connsiteX26" fmla="*/ 4443105 w 4482645"/>
              <a:gd name="connsiteY26" fmla="*/ 1450629 h 5513991"/>
              <a:gd name="connsiteX27" fmla="*/ 4432208 w 4482645"/>
              <a:gd name="connsiteY27" fmla="*/ 1524330 h 5513991"/>
              <a:gd name="connsiteX28" fmla="*/ 4427327 w 4482645"/>
              <a:gd name="connsiteY28" fmla="*/ 1535289 h 5513991"/>
              <a:gd name="connsiteX29" fmla="*/ 4412899 w 4482645"/>
              <a:gd name="connsiteY29" fmla="*/ 1607363 h 5513991"/>
              <a:gd name="connsiteX30" fmla="*/ 4409184 w 4482645"/>
              <a:gd name="connsiteY30" fmla="*/ 1645395 h 5513991"/>
              <a:gd name="connsiteX31" fmla="*/ 4412844 w 4482645"/>
              <a:gd name="connsiteY31" fmla="*/ 1649850 h 5513991"/>
              <a:gd name="connsiteX32" fmla="*/ 4411194 w 4482645"/>
              <a:gd name="connsiteY32" fmla="*/ 1661048 h 5513991"/>
              <a:gd name="connsiteX33" fmla="*/ 4413117 w 4482645"/>
              <a:gd name="connsiteY33" fmla="*/ 1681560 h 5513991"/>
              <a:gd name="connsiteX34" fmla="*/ 4401647 w 4482645"/>
              <a:gd name="connsiteY34" fmla="*/ 1716455 h 5513991"/>
              <a:gd name="connsiteX35" fmla="*/ 4399587 w 4482645"/>
              <a:gd name="connsiteY35" fmla="*/ 1716581 h 5513991"/>
              <a:gd name="connsiteX36" fmla="*/ 4391089 w 4482645"/>
              <a:gd name="connsiteY36" fmla="*/ 1868666 h 5513991"/>
              <a:gd name="connsiteX37" fmla="*/ 4399780 w 4482645"/>
              <a:gd name="connsiteY37" fmla="*/ 1892828 h 5513991"/>
              <a:gd name="connsiteX38" fmla="*/ 4402058 w 4482645"/>
              <a:gd name="connsiteY38" fmla="*/ 1943047 h 5513991"/>
              <a:gd name="connsiteX39" fmla="*/ 4401177 w 4482645"/>
              <a:gd name="connsiteY39" fmla="*/ 1976676 h 5513991"/>
              <a:gd name="connsiteX40" fmla="*/ 4400715 w 4482645"/>
              <a:gd name="connsiteY40" fmla="*/ 1981536 h 5513991"/>
              <a:gd name="connsiteX41" fmla="*/ 4391595 w 4482645"/>
              <a:gd name="connsiteY41" fmla="*/ 2021434 h 5513991"/>
              <a:gd name="connsiteX42" fmla="*/ 4394860 w 4482645"/>
              <a:gd name="connsiteY42" fmla="*/ 2025379 h 5513991"/>
              <a:gd name="connsiteX43" fmla="*/ 4397701 w 4482645"/>
              <a:gd name="connsiteY43" fmla="*/ 2038196 h 5513991"/>
              <a:gd name="connsiteX44" fmla="*/ 4392960 w 4482645"/>
              <a:gd name="connsiteY44" fmla="*/ 2048781 h 5513991"/>
              <a:gd name="connsiteX45" fmla="*/ 4382776 w 4482645"/>
              <a:gd name="connsiteY45" fmla="*/ 2099011 h 5513991"/>
              <a:gd name="connsiteX46" fmla="*/ 4375445 w 4482645"/>
              <a:gd name="connsiteY46" fmla="*/ 2148592 h 5513991"/>
              <a:gd name="connsiteX47" fmla="*/ 4243956 w 4482645"/>
              <a:gd name="connsiteY47" fmla="*/ 5036659 h 5513991"/>
              <a:gd name="connsiteX48" fmla="*/ 4242847 w 4482645"/>
              <a:gd name="connsiteY48" fmla="*/ 5242987 h 5513991"/>
              <a:gd name="connsiteX49" fmla="*/ 4187554 w 4482645"/>
              <a:gd name="connsiteY49" fmla="*/ 5513970 h 5513991"/>
              <a:gd name="connsiteX50" fmla="*/ 298746 w 4482645"/>
              <a:gd name="connsiteY50" fmla="*/ 5249166 h 5513991"/>
              <a:gd name="connsiteX51" fmla="*/ 1462 w 4482645"/>
              <a:gd name="connsiteY51" fmla="*/ 5237777 h 5513991"/>
              <a:gd name="connsiteX52" fmla="*/ 7874 w 4482645"/>
              <a:gd name="connsiteY52" fmla="*/ 4977753 h 5513991"/>
              <a:gd name="connsiteX53" fmla="*/ 20715 w 4482645"/>
              <a:gd name="connsiteY53" fmla="*/ 4752822 h 5513991"/>
              <a:gd name="connsiteX54" fmla="*/ 222466 w 4482645"/>
              <a:gd name="connsiteY5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53289 w 4482645"/>
              <a:gd name="connsiteY25" fmla="*/ 1400401 h 5513991"/>
              <a:gd name="connsiteX26" fmla="*/ 4443105 w 4482645"/>
              <a:gd name="connsiteY26" fmla="*/ 1450629 h 5513991"/>
              <a:gd name="connsiteX27" fmla="*/ 4432208 w 4482645"/>
              <a:gd name="connsiteY27" fmla="*/ 1524330 h 5513991"/>
              <a:gd name="connsiteX28" fmla="*/ 4427327 w 4482645"/>
              <a:gd name="connsiteY28" fmla="*/ 1535289 h 5513991"/>
              <a:gd name="connsiteX29" fmla="*/ 4412899 w 4482645"/>
              <a:gd name="connsiteY29" fmla="*/ 1607363 h 5513991"/>
              <a:gd name="connsiteX30" fmla="*/ 4409184 w 4482645"/>
              <a:gd name="connsiteY30" fmla="*/ 1645395 h 5513991"/>
              <a:gd name="connsiteX31" fmla="*/ 4412844 w 4482645"/>
              <a:gd name="connsiteY31" fmla="*/ 1649850 h 5513991"/>
              <a:gd name="connsiteX32" fmla="*/ 4411194 w 4482645"/>
              <a:gd name="connsiteY32" fmla="*/ 1661048 h 5513991"/>
              <a:gd name="connsiteX33" fmla="*/ 4413117 w 4482645"/>
              <a:gd name="connsiteY33" fmla="*/ 1681560 h 5513991"/>
              <a:gd name="connsiteX34" fmla="*/ 4401647 w 4482645"/>
              <a:gd name="connsiteY34" fmla="*/ 1716455 h 5513991"/>
              <a:gd name="connsiteX35" fmla="*/ 4391089 w 4482645"/>
              <a:gd name="connsiteY35" fmla="*/ 1868666 h 5513991"/>
              <a:gd name="connsiteX36" fmla="*/ 4399780 w 4482645"/>
              <a:gd name="connsiteY36" fmla="*/ 1892828 h 5513991"/>
              <a:gd name="connsiteX37" fmla="*/ 4402058 w 4482645"/>
              <a:gd name="connsiteY37" fmla="*/ 1943047 h 5513991"/>
              <a:gd name="connsiteX38" fmla="*/ 4401177 w 4482645"/>
              <a:gd name="connsiteY38" fmla="*/ 1976676 h 5513991"/>
              <a:gd name="connsiteX39" fmla="*/ 4400715 w 4482645"/>
              <a:gd name="connsiteY39" fmla="*/ 1981536 h 5513991"/>
              <a:gd name="connsiteX40" fmla="*/ 4391595 w 4482645"/>
              <a:gd name="connsiteY40" fmla="*/ 2021434 h 5513991"/>
              <a:gd name="connsiteX41" fmla="*/ 4394860 w 4482645"/>
              <a:gd name="connsiteY41" fmla="*/ 2025379 h 5513991"/>
              <a:gd name="connsiteX42" fmla="*/ 4397701 w 4482645"/>
              <a:gd name="connsiteY42" fmla="*/ 2038196 h 5513991"/>
              <a:gd name="connsiteX43" fmla="*/ 4392960 w 4482645"/>
              <a:gd name="connsiteY43" fmla="*/ 2048781 h 5513991"/>
              <a:gd name="connsiteX44" fmla="*/ 4382776 w 4482645"/>
              <a:gd name="connsiteY44" fmla="*/ 2099011 h 5513991"/>
              <a:gd name="connsiteX45" fmla="*/ 4375445 w 4482645"/>
              <a:gd name="connsiteY45" fmla="*/ 2148592 h 5513991"/>
              <a:gd name="connsiteX46" fmla="*/ 4243956 w 4482645"/>
              <a:gd name="connsiteY46" fmla="*/ 5036659 h 5513991"/>
              <a:gd name="connsiteX47" fmla="*/ 4242847 w 4482645"/>
              <a:gd name="connsiteY47" fmla="*/ 5242987 h 5513991"/>
              <a:gd name="connsiteX48" fmla="*/ 4187554 w 4482645"/>
              <a:gd name="connsiteY48" fmla="*/ 5513970 h 5513991"/>
              <a:gd name="connsiteX49" fmla="*/ 298746 w 4482645"/>
              <a:gd name="connsiteY49" fmla="*/ 5249166 h 5513991"/>
              <a:gd name="connsiteX50" fmla="*/ 1462 w 4482645"/>
              <a:gd name="connsiteY50" fmla="*/ 5237777 h 5513991"/>
              <a:gd name="connsiteX51" fmla="*/ 7874 w 4482645"/>
              <a:gd name="connsiteY51" fmla="*/ 4977753 h 5513991"/>
              <a:gd name="connsiteX52" fmla="*/ 20715 w 4482645"/>
              <a:gd name="connsiteY52" fmla="*/ 4752822 h 5513991"/>
              <a:gd name="connsiteX53" fmla="*/ 222466 w 4482645"/>
              <a:gd name="connsiteY5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43105 w 4482645"/>
              <a:gd name="connsiteY25" fmla="*/ 1450629 h 5513991"/>
              <a:gd name="connsiteX26" fmla="*/ 4432208 w 4482645"/>
              <a:gd name="connsiteY26" fmla="*/ 1524330 h 5513991"/>
              <a:gd name="connsiteX27" fmla="*/ 4427327 w 4482645"/>
              <a:gd name="connsiteY27" fmla="*/ 1535289 h 5513991"/>
              <a:gd name="connsiteX28" fmla="*/ 4412899 w 4482645"/>
              <a:gd name="connsiteY28" fmla="*/ 1607363 h 5513991"/>
              <a:gd name="connsiteX29" fmla="*/ 4409184 w 4482645"/>
              <a:gd name="connsiteY29" fmla="*/ 1645395 h 5513991"/>
              <a:gd name="connsiteX30" fmla="*/ 4412844 w 4482645"/>
              <a:gd name="connsiteY30" fmla="*/ 1649850 h 5513991"/>
              <a:gd name="connsiteX31" fmla="*/ 4411194 w 4482645"/>
              <a:gd name="connsiteY31" fmla="*/ 1661048 h 5513991"/>
              <a:gd name="connsiteX32" fmla="*/ 4413117 w 4482645"/>
              <a:gd name="connsiteY32" fmla="*/ 1681560 h 5513991"/>
              <a:gd name="connsiteX33" fmla="*/ 4401647 w 4482645"/>
              <a:gd name="connsiteY33" fmla="*/ 1716455 h 5513991"/>
              <a:gd name="connsiteX34" fmla="*/ 4391089 w 4482645"/>
              <a:gd name="connsiteY34" fmla="*/ 1868666 h 5513991"/>
              <a:gd name="connsiteX35" fmla="*/ 4399780 w 4482645"/>
              <a:gd name="connsiteY35" fmla="*/ 1892828 h 5513991"/>
              <a:gd name="connsiteX36" fmla="*/ 4402058 w 4482645"/>
              <a:gd name="connsiteY36" fmla="*/ 1943047 h 5513991"/>
              <a:gd name="connsiteX37" fmla="*/ 4401177 w 4482645"/>
              <a:gd name="connsiteY37" fmla="*/ 1976676 h 5513991"/>
              <a:gd name="connsiteX38" fmla="*/ 4400715 w 4482645"/>
              <a:gd name="connsiteY38" fmla="*/ 1981536 h 5513991"/>
              <a:gd name="connsiteX39" fmla="*/ 4391595 w 4482645"/>
              <a:gd name="connsiteY39" fmla="*/ 2021434 h 5513991"/>
              <a:gd name="connsiteX40" fmla="*/ 4394860 w 4482645"/>
              <a:gd name="connsiteY40" fmla="*/ 2025379 h 5513991"/>
              <a:gd name="connsiteX41" fmla="*/ 4397701 w 4482645"/>
              <a:gd name="connsiteY41" fmla="*/ 2038196 h 5513991"/>
              <a:gd name="connsiteX42" fmla="*/ 4392960 w 4482645"/>
              <a:gd name="connsiteY42" fmla="*/ 2048781 h 5513991"/>
              <a:gd name="connsiteX43" fmla="*/ 4382776 w 4482645"/>
              <a:gd name="connsiteY43" fmla="*/ 2099011 h 5513991"/>
              <a:gd name="connsiteX44" fmla="*/ 4375445 w 4482645"/>
              <a:gd name="connsiteY44" fmla="*/ 2148592 h 5513991"/>
              <a:gd name="connsiteX45" fmla="*/ 4243956 w 4482645"/>
              <a:gd name="connsiteY45" fmla="*/ 5036659 h 5513991"/>
              <a:gd name="connsiteX46" fmla="*/ 4242847 w 4482645"/>
              <a:gd name="connsiteY46" fmla="*/ 5242987 h 5513991"/>
              <a:gd name="connsiteX47" fmla="*/ 4187554 w 4482645"/>
              <a:gd name="connsiteY47" fmla="*/ 5513970 h 5513991"/>
              <a:gd name="connsiteX48" fmla="*/ 298746 w 4482645"/>
              <a:gd name="connsiteY48" fmla="*/ 5249166 h 5513991"/>
              <a:gd name="connsiteX49" fmla="*/ 1462 w 4482645"/>
              <a:gd name="connsiteY49" fmla="*/ 5237777 h 5513991"/>
              <a:gd name="connsiteX50" fmla="*/ 7874 w 4482645"/>
              <a:gd name="connsiteY50" fmla="*/ 4977753 h 5513991"/>
              <a:gd name="connsiteX51" fmla="*/ 20715 w 4482645"/>
              <a:gd name="connsiteY51" fmla="*/ 4752822 h 5513991"/>
              <a:gd name="connsiteX52" fmla="*/ 222466 w 4482645"/>
              <a:gd name="connsiteY5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51924 w 4482645"/>
              <a:gd name="connsiteY21" fmla="*/ 1373054 h 5513991"/>
              <a:gd name="connsiteX22" fmla="*/ 4455188 w 4482645"/>
              <a:gd name="connsiteY22" fmla="*/ 1376999 h 5513991"/>
              <a:gd name="connsiteX23" fmla="*/ 4458030 w 4482645"/>
              <a:gd name="connsiteY23" fmla="*/ 1389816 h 5513991"/>
              <a:gd name="connsiteX24" fmla="*/ 4443105 w 4482645"/>
              <a:gd name="connsiteY24" fmla="*/ 1450629 h 5513991"/>
              <a:gd name="connsiteX25" fmla="*/ 4432208 w 4482645"/>
              <a:gd name="connsiteY25" fmla="*/ 1524330 h 5513991"/>
              <a:gd name="connsiteX26" fmla="*/ 4427327 w 4482645"/>
              <a:gd name="connsiteY26" fmla="*/ 1535289 h 5513991"/>
              <a:gd name="connsiteX27" fmla="*/ 4412899 w 4482645"/>
              <a:gd name="connsiteY27" fmla="*/ 1607363 h 5513991"/>
              <a:gd name="connsiteX28" fmla="*/ 4409184 w 4482645"/>
              <a:gd name="connsiteY28" fmla="*/ 1645395 h 5513991"/>
              <a:gd name="connsiteX29" fmla="*/ 4412844 w 4482645"/>
              <a:gd name="connsiteY29" fmla="*/ 1649850 h 5513991"/>
              <a:gd name="connsiteX30" fmla="*/ 4411194 w 4482645"/>
              <a:gd name="connsiteY30" fmla="*/ 1661048 h 5513991"/>
              <a:gd name="connsiteX31" fmla="*/ 4413117 w 4482645"/>
              <a:gd name="connsiteY31" fmla="*/ 1681560 h 5513991"/>
              <a:gd name="connsiteX32" fmla="*/ 4401647 w 4482645"/>
              <a:gd name="connsiteY32" fmla="*/ 1716455 h 5513991"/>
              <a:gd name="connsiteX33" fmla="*/ 4391089 w 4482645"/>
              <a:gd name="connsiteY33" fmla="*/ 1868666 h 5513991"/>
              <a:gd name="connsiteX34" fmla="*/ 4399780 w 4482645"/>
              <a:gd name="connsiteY34" fmla="*/ 1892828 h 5513991"/>
              <a:gd name="connsiteX35" fmla="*/ 4402058 w 4482645"/>
              <a:gd name="connsiteY35" fmla="*/ 1943047 h 5513991"/>
              <a:gd name="connsiteX36" fmla="*/ 4401177 w 4482645"/>
              <a:gd name="connsiteY36" fmla="*/ 1976676 h 5513991"/>
              <a:gd name="connsiteX37" fmla="*/ 4400715 w 4482645"/>
              <a:gd name="connsiteY37" fmla="*/ 1981536 h 5513991"/>
              <a:gd name="connsiteX38" fmla="*/ 4391595 w 4482645"/>
              <a:gd name="connsiteY38" fmla="*/ 2021434 h 5513991"/>
              <a:gd name="connsiteX39" fmla="*/ 4394860 w 4482645"/>
              <a:gd name="connsiteY39" fmla="*/ 2025379 h 5513991"/>
              <a:gd name="connsiteX40" fmla="*/ 4397701 w 4482645"/>
              <a:gd name="connsiteY40" fmla="*/ 2038196 h 5513991"/>
              <a:gd name="connsiteX41" fmla="*/ 4392960 w 4482645"/>
              <a:gd name="connsiteY41" fmla="*/ 2048781 h 5513991"/>
              <a:gd name="connsiteX42" fmla="*/ 4382776 w 4482645"/>
              <a:gd name="connsiteY42" fmla="*/ 2099011 h 5513991"/>
              <a:gd name="connsiteX43" fmla="*/ 4375445 w 4482645"/>
              <a:gd name="connsiteY43" fmla="*/ 2148592 h 5513991"/>
              <a:gd name="connsiteX44" fmla="*/ 4243956 w 4482645"/>
              <a:gd name="connsiteY44" fmla="*/ 5036659 h 5513991"/>
              <a:gd name="connsiteX45" fmla="*/ 4242847 w 4482645"/>
              <a:gd name="connsiteY45" fmla="*/ 5242987 h 5513991"/>
              <a:gd name="connsiteX46" fmla="*/ 4187554 w 4482645"/>
              <a:gd name="connsiteY46" fmla="*/ 5513970 h 5513991"/>
              <a:gd name="connsiteX47" fmla="*/ 298746 w 4482645"/>
              <a:gd name="connsiteY47" fmla="*/ 5249166 h 5513991"/>
              <a:gd name="connsiteX48" fmla="*/ 1462 w 4482645"/>
              <a:gd name="connsiteY48" fmla="*/ 5237777 h 5513991"/>
              <a:gd name="connsiteX49" fmla="*/ 7874 w 4482645"/>
              <a:gd name="connsiteY49" fmla="*/ 4977753 h 5513991"/>
              <a:gd name="connsiteX50" fmla="*/ 20715 w 4482645"/>
              <a:gd name="connsiteY50" fmla="*/ 4752822 h 5513991"/>
              <a:gd name="connsiteX51" fmla="*/ 222466 w 4482645"/>
              <a:gd name="connsiteY51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51924 w 4482645"/>
              <a:gd name="connsiteY20" fmla="*/ 1373054 h 5513991"/>
              <a:gd name="connsiteX21" fmla="*/ 4455188 w 4482645"/>
              <a:gd name="connsiteY21" fmla="*/ 1376999 h 5513991"/>
              <a:gd name="connsiteX22" fmla="*/ 4458030 w 4482645"/>
              <a:gd name="connsiteY22" fmla="*/ 1389816 h 5513991"/>
              <a:gd name="connsiteX23" fmla="*/ 4443105 w 4482645"/>
              <a:gd name="connsiteY23" fmla="*/ 1450629 h 5513991"/>
              <a:gd name="connsiteX24" fmla="*/ 4432208 w 4482645"/>
              <a:gd name="connsiteY24" fmla="*/ 1524330 h 5513991"/>
              <a:gd name="connsiteX25" fmla="*/ 4427327 w 4482645"/>
              <a:gd name="connsiteY25" fmla="*/ 1535289 h 5513991"/>
              <a:gd name="connsiteX26" fmla="*/ 4412899 w 4482645"/>
              <a:gd name="connsiteY26" fmla="*/ 1607363 h 5513991"/>
              <a:gd name="connsiteX27" fmla="*/ 4409184 w 4482645"/>
              <a:gd name="connsiteY27" fmla="*/ 1645395 h 5513991"/>
              <a:gd name="connsiteX28" fmla="*/ 4412844 w 4482645"/>
              <a:gd name="connsiteY28" fmla="*/ 1649850 h 5513991"/>
              <a:gd name="connsiteX29" fmla="*/ 4411194 w 4482645"/>
              <a:gd name="connsiteY29" fmla="*/ 1661048 h 5513991"/>
              <a:gd name="connsiteX30" fmla="*/ 4413117 w 4482645"/>
              <a:gd name="connsiteY30" fmla="*/ 1681560 h 5513991"/>
              <a:gd name="connsiteX31" fmla="*/ 4401647 w 4482645"/>
              <a:gd name="connsiteY31" fmla="*/ 1716455 h 5513991"/>
              <a:gd name="connsiteX32" fmla="*/ 4391089 w 4482645"/>
              <a:gd name="connsiteY32" fmla="*/ 1868666 h 5513991"/>
              <a:gd name="connsiteX33" fmla="*/ 4399780 w 4482645"/>
              <a:gd name="connsiteY33" fmla="*/ 1892828 h 5513991"/>
              <a:gd name="connsiteX34" fmla="*/ 4402058 w 4482645"/>
              <a:gd name="connsiteY34" fmla="*/ 1943047 h 5513991"/>
              <a:gd name="connsiteX35" fmla="*/ 4401177 w 4482645"/>
              <a:gd name="connsiteY35" fmla="*/ 1976676 h 5513991"/>
              <a:gd name="connsiteX36" fmla="*/ 4400715 w 4482645"/>
              <a:gd name="connsiteY36" fmla="*/ 1981536 h 5513991"/>
              <a:gd name="connsiteX37" fmla="*/ 4391595 w 4482645"/>
              <a:gd name="connsiteY37" fmla="*/ 2021434 h 5513991"/>
              <a:gd name="connsiteX38" fmla="*/ 4394860 w 4482645"/>
              <a:gd name="connsiteY38" fmla="*/ 2025379 h 5513991"/>
              <a:gd name="connsiteX39" fmla="*/ 4397701 w 4482645"/>
              <a:gd name="connsiteY39" fmla="*/ 2038196 h 5513991"/>
              <a:gd name="connsiteX40" fmla="*/ 4392960 w 4482645"/>
              <a:gd name="connsiteY40" fmla="*/ 2048781 h 5513991"/>
              <a:gd name="connsiteX41" fmla="*/ 4382776 w 4482645"/>
              <a:gd name="connsiteY41" fmla="*/ 2099011 h 5513991"/>
              <a:gd name="connsiteX42" fmla="*/ 4375445 w 4482645"/>
              <a:gd name="connsiteY42" fmla="*/ 2148592 h 5513991"/>
              <a:gd name="connsiteX43" fmla="*/ 4243956 w 4482645"/>
              <a:gd name="connsiteY43" fmla="*/ 5036659 h 5513991"/>
              <a:gd name="connsiteX44" fmla="*/ 4242847 w 4482645"/>
              <a:gd name="connsiteY44" fmla="*/ 5242987 h 5513991"/>
              <a:gd name="connsiteX45" fmla="*/ 4187554 w 4482645"/>
              <a:gd name="connsiteY45" fmla="*/ 5513970 h 5513991"/>
              <a:gd name="connsiteX46" fmla="*/ 298746 w 4482645"/>
              <a:gd name="connsiteY46" fmla="*/ 5249166 h 5513991"/>
              <a:gd name="connsiteX47" fmla="*/ 1462 w 4482645"/>
              <a:gd name="connsiteY47" fmla="*/ 5237777 h 5513991"/>
              <a:gd name="connsiteX48" fmla="*/ 7874 w 4482645"/>
              <a:gd name="connsiteY48" fmla="*/ 4977753 h 5513991"/>
              <a:gd name="connsiteX49" fmla="*/ 20715 w 4482645"/>
              <a:gd name="connsiteY49" fmla="*/ 4752822 h 5513991"/>
              <a:gd name="connsiteX50" fmla="*/ 222466 w 4482645"/>
              <a:gd name="connsiteY5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51924 w 4482645"/>
              <a:gd name="connsiteY19" fmla="*/ 1373054 h 5513991"/>
              <a:gd name="connsiteX20" fmla="*/ 4455188 w 4482645"/>
              <a:gd name="connsiteY20" fmla="*/ 1376999 h 5513991"/>
              <a:gd name="connsiteX21" fmla="*/ 4458030 w 4482645"/>
              <a:gd name="connsiteY21" fmla="*/ 1389816 h 5513991"/>
              <a:gd name="connsiteX22" fmla="*/ 4443105 w 4482645"/>
              <a:gd name="connsiteY22" fmla="*/ 1450629 h 5513991"/>
              <a:gd name="connsiteX23" fmla="*/ 4432208 w 4482645"/>
              <a:gd name="connsiteY23" fmla="*/ 1524330 h 5513991"/>
              <a:gd name="connsiteX24" fmla="*/ 4427327 w 4482645"/>
              <a:gd name="connsiteY24" fmla="*/ 1535289 h 5513991"/>
              <a:gd name="connsiteX25" fmla="*/ 4412899 w 4482645"/>
              <a:gd name="connsiteY25" fmla="*/ 1607363 h 5513991"/>
              <a:gd name="connsiteX26" fmla="*/ 4409184 w 4482645"/>
              <a:gd name="connsiteY26" fmla="*/ 1645395 h 5513991"/>
              <a:gd name="connsiteX27" fmla="*/ 4412844 w 4482645"/>
              <a:gd name="connsiteY27" fmla="*/ 1649850 h 5513991"/>
              <a:gd name="connsiteX28" fmla="*/ 4411194 w 4482645"/>
              <a:gd name="connsiteY28" fmla="*/ 1661048 h 5513991"/>
              <a:gd name="connsiteX29" fmla="*/ 4413117 w 4482645"/>
              <a:gd name="connsiteY29" fmla="*/ 1681560 h 5513991"/>
              <a:gd name="connsiteX30" fmla="*/ 4401647 w 4482645"/>
              <a:gd name="connsiteY30" fmla="*/ 1716455 h 5513991"/>
              <a:gd name="connsiteX31" fmla="*/ 4391089 w 4482645"/>
              <a:gd name="connsiteY31" fmla="*/ 1868666 h 5513991"/>
              <a:gd name="connsiteX32" fmla="*/ 4399780 w 4482645"/>
              <a:gd name="connsiteY32" fmla="*/ 1892828 h 5513991"/>
              <a:gd name="connsiteX33" fmla="*/ 4402058 w 4482645"/>
              <a:gd name="connsiteY33" fmla="*/ 1943047 h 5513991"/>
              <a:gd name="connsiteX34" fmla="*/ 4401177 w 4482645"/>
              <a:gd name="connsiteY34" fmla="*/ 1976676 h 5513991"/>
              <a:gd name="connsiteX35" fmla="*/ 4400715 w 4482645"/>
              <a:gd name="connsiteY35" fmla="*/ 1981536 h 5513991"/>
              <a:gd name="connsiteX36" fmla="*/ 4391595 w 4482645"/>
              <a:gd name="connsiteY36" fmla="*/ 2021434 h 5513991"/>
              <a:gd name="connsiteX37" fmla="*/ 4394860 w 4482645"/>
              <a:gd name="connsiteY37" fmla="*/ 2025379 h 5513991"/>
              <a:gd name="connsiteX38" fmla="*/ 4397701 w 4482645"/>
              <a:gd name="connsiteY38" fmla="*/ 2038196 h 5513991"/>
              <a:gd name="connsiteX39" fmla="*/ 4392960 w 4482645"/>
              <a:gd name="connsiteY39" fmla="*/ 2048781 h 5513991"/>
              <a:gd name="connsiteX40" fmla="*/ 4382776 w 4482645"/>
              <a:gd name="connsiteY40" fmla="*/ 2099011 h 5513991"/>
              <a:gd name="connsiteX41" fmla="*/ 4375445 w 4482645"/>
              <a:gd name="connsiteY41" fmla="*/ 2148592 h 5513991"/>
              <a:gd name="connsiteX42" fmla="*/ 4243956 w 4482645"/>
              <a:gd name="connsiteY42" fmla="*/ 5036659 h 5513991"/>
              <a:gd name="connsiteX43" fmla="*/ 4242847 w 4482645"/>
              <a:gd name="connsiteY43" fmla="*/ 5242987 h 5513991"/>
              <a:gd name="connsiteX44" fmla="*/ 4187554 w 4482645"/>
              <a:gd name="connsiteY44" fmla="*/ 5513970 h 5513991"/>
              <a:gd name="connsiteX45" fmla="*/ 298746 w 4482645"/>
              <a:gd name="connsiteY45" fmla="*/ 5249166 h 5513991"/>
              <a:gd name="connsiteX46" fmla="*/ 1462 w 4482645"/>
              <a:gd name="connsiteY46" fmla="*/ 5237777 h 5513991"/>
              <a:gd name="connsiteX47" fmla="*/ 7874 w 4482645"/>
              <a:gd name="connsiteY47" fmla="*/ 4977753 h 5513991"/>
              <a:gd name="connsiteX48" fmla="*/ 20715 w 4482645"/>
              <a:gd name="connsiteY48" fmla="*/ 4752822 h 5513991"/>
              <a:gd name="connsiteX49" fmla="*/ 222466 w 4482645"/>
              <a:gd name="connsiteY4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4004 w 4482645"/>
              <a:gd name="connsiteY15" fmla="*/ 1082386 h 5513991"/>
              <a:gd name="connsiteX16" fmla="*/ 4443899 w 4482645"/>
              <a:gd name="connsiteY16" fmla="*/ 1140681 h 5513991"/>
              <a:gd name="connsiteX17" fmla="*/ 4448202 w 4482645"/>
              <a:gd name="connsiteY17" fmla="*/ 1161797 h 5513991"/>
              <a:gd name="connsiteX18" fmla="*/ 4451924 w 4482645"/>
              <a:gd name="connsiteY18" fmla="*/ 1373054 h 5513991"/>
              <a:gd name="connsiteX19" fmla="*/ 4455188 w 4482645"/>
              <a:gd name="connsiteY19" fmla="*/ 1376999 h 5513991"/>
              <a:gd name="connsiteX20" fmla="*/ 4458030 w 4482645"/>
              <a:gd name="connsiteY20" fmla="*/ 1389816 h 5513991"/>
              <a:gd name="connsiteX21" fmla="*/ 4443105 w 4482645"/>
              <a:gd name="connsiteY21" fmla="*/ 1450629 h 5513991"/>
              <a:gd name="connsiteX22" fmla="*/ 4432208 w 4482645"/>
              <a:gd name="connsiteY22" fmla="*/ 1524330 h 5513991"/>
              <a:gd name="connsiteX23" fmla="*/ 4427327 w 4482645"/>
              <a:gd name="connsiteY23" fmla="*/ 1535289 h 5513991"/>
              <a:gd name="connsiteX24" fmla="*/ 4412899 w 4482645"/>
              <a:gd name="connsiteY24" fmla="*/ 1607363 h 5513991"/>
              <a:gd name="connsiteX25" fmla="*/ 4409184 w 4482645"/>
              <a:gd name="connsiteY25" fmla="*/ 1645395 h 5513991"/>
              <a:gd name="connsiteX26" fmla="*/ 4412844 w 4482645"/>
              <a:gd name="connsiteY26" fmla="*/ 1649850 h 5513991"/>
              <a:gd name="connsiteX27" fmla="*/ 4411194 w 4482645"/>
              <a:gd name="connsiteY27" fmla="*/ 1661048 h 5513991"/>
              <a:gd name="connsiteX28" fmla="*/ 4413117 w 4482645"/>
              <a:gd name="connsiteY28" fmla="*/ 1681560 h 5513991"/>
              <a:gd name="connsiteX29" fmla="*/ 4401647 w 4482645"/>
              <a:gd name="connsiteY29" fmla="*/ 1716455 h 5513991"/>
              <a:gd name="connsiteX30" fmla="*/ 4391089 w 4482645"/>
              <a:gd name="connsiteY30" fmla="*/ 1868666 h 5513991"/>
              <a:gd name="connsiteX31" fmla="*/ 4399780 w 4482645"/>
              <a:gd name="connsiteY31" fmla="*/ 1892828 h 5513991"/>
              <a:gd name="connsiteX32" fmla="*/ 4402058 w 4482645"/>
              <a:gd name="connsiteY32" fmla="*/ 1943047 h 5513991"/>
              <a:gd name="connsiteX33" fmla="*/ 4401177 w 4482645"/>
              <a:gd name="connsiteY33" fmla="*/ 1976676 h 5513991"/>
              <a:gd name="connsiteX34" fmla="*/ 4400715 w 4482645"/>
              <a:gd name="connsiteY34" fmla="*/ 1981536 h 5513991"/>
              <a:gd name="connsiteX35" fmla="*/ 4391595 w 4482645"/>
              <a:gd name="connsiteY35" fmla="*/ 2021434 h 5513991"/>
              <a:gd name="connsiteX36" fmla="*/ 4394860 w 4482645"/>
              <a:gd name="connsiteY36" fmla="*/ 2025379 h 5513991"/>
              <a:gd name="connsiteX37" fmla="*/ 4397701 w 4482645"/>
              <a:gd name="connsiteY37" fmla="*/ 2038196 h 5513991"/>
              <a:gd name="connsiteX38" fmla="*/ 4392960 w 4482645"/>
              <a:gd name="connsiteY38" fmla="*/ 2048781 h 5513991"/>
              <a:gd name="connsiteX39" fmla="*/ 4382776 w 4482645"/>
              <a:gd name="connsiteY39" fmla="*/ 2099011 h 5513991"/>
              <a:gd name="connsiteX40" fmla="*/ 4375445 w 4482645"/>
              <a:gd name="connsiteY40" fmla="*/ 2148592 h 5513991"/>
              <a:gd name="connsiteX41" fmla="*/ 4243956 w 4482645"/>
              <a:gd name="connsiteY41" fmla="*/ 5036659 h 5513991"/>
              <a:gd name="connsiteX42" fmla="*/ 4242847 w 4482645"/>
              <a:gd name="connsiteY42" fmla="*/ 5242987 h 5513991"/>
              <a:gd name="connsiteX43" fmla="*/ 4187554 w 4482645"/>
              <a:gd name="connsiteY43" fmla="*/ 5513970 h 5513991"/>
              <a:gd name="connsiteX44" fmla="*/ 298746 w 4482645"/>
              <a:gd name="connsiteY44" fmla="*/ 5249166 h 5513991"/>
              <a:gd name="connsiteX45" fmla="*/ 1462 w 4482645"/>
              <a:gd name="connsiteY45" fmla="*/ 5237777 h 5513991"/>
              <a:gd name="connsiteX46" fmla="*/ 7874 w 4482645"/>
              <a:gd name="connsiteY46" fmla="*/ 4977753 h 5513991"/>
              <a:gd name="connsiteX47" fmla="*/ 20715 w 4482645"/>
              <a:gd name="connsiteY47" fmla="*/ 4752822 h 5513991"/>
              <a:gd name="connsiteX48" fmla="*/ 222466 w 4482645"/>
              <a:gd name="connsiteY4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400715 w 4482645"/>
              <a:gd name="connsiteY33" fmla="*/ 1981536 h 5513991"/>
              <a:gd name="connsiteX34" fmla="*/ 4391595 w 4482645"/>
              <a:gd name="connsiteY34" fmla="*/ 2021434 h 5513991"/>
              <a:gd name="connsiteX35" fmla="*/ 4394860 w 4482645"/>
              <a:gd name="connsiteY35" fmla="*/ 2025379 h 5513991"/>
              <a:gd name="connsiteX36" fmla="*/ 4397701 w 4482645"/>
              <a:gd name="connsiteY36" fmla="*/ 2038196 h 5513991"/>
              <a:gd name="connsiteX37" fmla="*/ 4392960 w 4482645"/>
              <a:gd name="connsiteY37" fmla="*/ 2048781 h 5513991"/>
              <a:gd name="connsiteX38" fmla="*/ 4382776 w 4482645"/>
              <a:gd name="connsiteY38" fmla="*/ 2099011 h 5513991"/>
              <a:gd name="connsiteX39" fmla="*/ 4375445 w 4482645"/>
              <a:gd name="connsiteY39" fmla="*/ 2148592 h 5513991"/>
              <a:gd name="connsiteX40" fmla="*/ 4243956 w 4482645"/>
              <a:gd name="connsiteY40" fmla="*/ 5036659 h 5513991"/>
              <a:gd name="connsiteX41" fmla="*/ 4242847 w 4482645"/>
              <a:gd name="connsiteY41" fmla="*/ 5242987 h 5513991"/>
              <a:gd name="connsiteX42" fmla="*/ 4187554 w 4482645"/>
              <a:gd name="connsiteY42" fmla="*/ 5513970 h 5513991"/>
              <a:gd name="connsiteX43" fmla="*/ 298746 w 4482645"/>
              <a:gd name="connsiteY43" fmla="*/ 5249166 h 5513991"/>
              <a:gd name="connsiteX44" fmla="*/ 1462 w 4482645"/>
              <a:gd name="connsiteY44" fmla="*/ 5237777 h 5513991"/>
              <a:gd name="connsiteX45" fmla="*/ 7874 w 4482645"/>
              <a:gd name="connsiteY45" fmla="*/ 4977753 h 5513991"/>
              <a:gd name="connsiteX46" fmla="*/ 20715 w 4482645"/>
              <a:gd name="connsiteY46" fmla="*/ 4752822 h 5513991"/>
              <a:gd name="connsiteX47" fmla="*/ 222466 w 4482645"/>
              <a:gd name="connsiteY4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400715 w 4482645"/>
              <a:gd name="connsiteY33" fmla="*/ 1981536 h 5513991"/>
              <a:gd name="connsiteX34" fmla="*/ 4394860 w 4482645"/>
              <a:gd name="connsiteY34" fmla="*/ 2025379 h 5513991"/>
              <a:gd name="connsiteX35" fmla="*/ 4397701 w 4482645"/>
              <a:gd name="connsiteY35" fmla="*/ 2038196 h 5513991"/>
              <a:gd name="connsiteX36" fmla="*/ 4392960 w 4482645"/>
              <a:gd name="connsiteY36" fmla="*/ 2048781 h 5513991"/>
              <a:gd name="connsiteX37" fmla="*/ 4382776 w 4482645"/>
              <a:gd name="connsiteY37" fmla="*/ 2099011 h 5513991"/>
              <a:gd name="connsiteX38" fmla="*/ 4375445 w 4482645"/>
              <a:gd name="connsiteY38" fmla="*/ 2148592 h 5513991"/>
              <a:gd name="connsiteX39" fmla="*/ 4243956 w 4482645"/>
              <a:gd name="connsiteY39" fmla="*/ 5036659 h 5513991"/>
              <a:gd name="connsiteX40" fmla="*/ 4242847 w 4482645"/>
              <a:gd name="connsiteY40" fmla="*/ 5242987 h 5513991"/>
              <a:gd name="connsiteX41" fmla="*/ 4187554 w 4482645"/>
              <a:gd name="connsiteY41" fmla="*/ 5513970 h 5513991"/>
              <a:gd name="connsiteX42" fmla="*/ 298746 w 4482645"/>
              <a:gd name="connsiteY42" fmla="*/ 5249166 h 5513991"/>
              <a:gd name="connsiteX43" fmla="*/ 1462 w 4482645"/>
              <a:gd name="connsiteY43" fmla="*/ 5237777 h 5513991"/>
              <a:gd name="connsiteX44" fmla="*/ 7874 w 4482645"/>
              <a:gd name="connsiteY44" fmla="*/ 4977753 h 5513991"/>
              <a:gd name="connsiteX45" fmla="*/ 20715 w 4482645"/>
              <a:gd name="connsiteY45" fmla="*/ 4752822 h 5513991"/>
              <a:gd name="connsiteX46" fmla="*/ 222466 w 4482645"/>
              <a:gd name="connsiteY4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394860 w 4482645"/>
              <a:gd name="connsiteY33" fmla="*/ 2025379 h 5513991"/>
              <a:gd name="connsiteX34" fmla="*/ 4397701 w 4482645"/>
              <a:gd name="connsiteY34" fmla="*/ 2038196 h 5513991"/>
              <a:gd name="connsiteX35" fmla="*/ 4392960 w 4482645"/>
              <a:gd name="connsiteY35" fmla="*/ 2048781 h 5513991"/>
              <a:gd name="connsiteX36" fmla="*/ 4382776 w 4482645"/>
              <a:gd name="connsiteY36" fmla="*/ 2099011 h 5513991"/>
              <a:gd name="connsiteX37" fmla="*/ 4375445 w 4482645"/>
              <a:gd name="connsiteY37" fmla="*/ 2148592 h 5513991"/>
              <a:gd name="connsiteX38" fmla="*/ 4243956 w 4482645"/>
              <a:gd name="connsiteY38" fmla="*/ 5036659 h 5513991"/>
              <a:gd name="connsiteX39" fmla="*/ 4242847 w 4482645"/>
              <a:gd name="connsiteY39" fmla="*/ 5242987 h 5513991"/>
              <a:gd name="connsiteX40" fmla="*/ 4187554 w 4482645"/>
              <a:gd name="connsiteY40" fmla="*/ 5513970 h 5513991"/>
              <a:gd name="connsiteX41" fmla="*/ 298746 w 4482645"/>
              <a:gd name="connsiteY41" fmla="*/ 5249166 h 5513991"/>
              <a:gd name="connsiteX42" fmla="*/ 1462 w 4482645"/>
              <a:gd name="connsiteY42" fmla="*/ 5237777 h 5513991"/>
              <a:gd name="connsiteX43" fmla="*/ 7874 w 4482645"/>
              <a:gd name="connsiteY43" fmla="*/ 4977753 h 5513991"/>
              <a:gd name="connsiteX44" fmla="*/ 20715 w 4482645"/>
              <a:gd name="connsiteY44" fmla="*/ 4752822 h 5513991"/>
              <a:gd name="connsiteX45" fmla="*/ 222466 w 4482645"/>
              <a:gd name="connsiteY4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394860 w 4482645"/>
              <a:gd name="connsiteY33" fmla="*/ 2025379 h 5513991"/>
              <a:gd name="connsiteX34" fmla="*/ 4397701 w 4482645"/>
              <a:gd name="connsiteY34" fmla="*/ 2038196 h 5513991"/>
              <a:gd name="connsiteX35" fmla="*/ 4392960 w 4482645"/>
              <a:gd name="connsiteY35" fmla="*/ 2048781 h 5513991"/>
              <a:gd name="connsiteX36" fmla="*/ 4375445 w 4482645"/>
              <a:gd name="connsiteY36" fmla="*/ 2148592 h 5513991"/>
              <a:gd name="connsiteX37" fmla="*/ 4243956 w 4482645"/>
              <a:gd name="connsiteY37" fmla="*/ 5036659 h 5513991"/>
              <a:gd name="connsiteX38" fmla="*/ 4242847 w 4482645"/>
              <a:gd name="connsiteY38" fmla="*/ 5242987 h 5513991"/>
              <a:gd name="connsiteX39" fmla="*/ 4187554 w 4482645"/>
              <a:gd name="connsiteY39" fmla="*/ 5513970 h 5513991"/>
              <a:gd name="connsiteX40" fmla="*/ 298746 w 4482645"/>
              <a:gd name="connsiteY40" fmla="*/ 5249166 h 5513991"/>
              <a:gd name="connsiteX41" fmla="*/ 1462 w 4482645"/>
              <a:gd name="connsiteY41" fmla="*/ 5237777 h 5513991"/>
              <a:gd name="connsiteX42" fmla="*/ 7874 w 4482645"/>
              <a:gd name="connsiteY42" fmla="*/ 4977753 h 5513991"/>
              <a:gd name="connsiteX43" fmla="*/ 20715 w 4482645"/>
              <a:gd name="connsiteY43" fmla="*/ 4752822 h 5513991"/>
              <a:gd name="connsiteX44" fmla="*/ 222466 w 4482645"/>
              <a:gd name="connsiteY4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394860 w 4482645"/>
              <a:gd name="connsiteY32" fmla="*/ 2025379 h 5513991"/>
              <a:gd name="connsiteX33" fmla="*/ 4397701 w 4482645"/>
              <a:gd name="connsiteY33" fmla="*/ 2038196 h 5513991"/>
              <a:gd name="connsiteX34" fmla="*/ 4392960 w 4482645"/>
              <a:gd name="connsiteY34" fmla="*/ 2048781 h 5513991"/>
              <a:gd name="connsiteX35" fmla="*/ 4375445 w 4482645"/>
              <a:gd name="connsiteY35" fmla="*/ 2148592 h 5513991"/>
              <a:gd name="connsiteX36" fmla="*/ 4243956 w 4482645"/>
              <a:gd name="connsiteY36" fmla="*/ 5036659 h 5513991"/>
              <a:gd name="connsiteX37" fmla="*/ 4242847 w 4482645"/>
              <a:gd name="connsiteY37" fmla="*/ 5242987 h 5513991"/>
              <a:gd name="connsiteX38" fmla="*/ 4187554 w 4482645"/>
              <a:gd name="connsiteY38" fmla="*/ 5513970 h 5513991"/>
              <a:gd name="connsiteX39" fmla="*/ 298746 w 4482645"/>
              <a:gd name="connsiteY39" fmla="*/ 5249166 h 5513991"/>
              <a:gd name="connsiteX40" fmla="*/ 1462 w 4482645"/>
              <a:gd name="connsiteY40" fmla="*/ 5237777 h 5513991"/>
              <a:gd name="connsiteX41" fmla="*/ 7874 w 4482645"/>
              <a:gd name="connsiteY41" fmla="*/ 4977753 h 5513991"/>
              <a:gd name="connsiteX42" fmla="*/ 20715 w 4482645"/>
              <a:gd name="connsiteY42" fmla="*/ 4752822 h 5513991"/>
              <a:gd name="connsiteX43" fmla="*/ 222466 w 4482645"/>
              <a:gd name="connsiteY4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402058 w 4482645"/>
              <a:gd name="connsiteY30" fmla="*/ 1943047 h 5513991"/>
              <a:gd name="connsiteX31" fmla="*/ 4394860 w 4482645"/>
              <a:gd name="connsiteY31" fmla="*/ 2025379 h 5513991"/>
              <a:gd name="connsiteX32" fmla="*/ 4397701 w 4482645"/>
              <a:gd name="connsiteY32" fmla="*/ 2038196 h 5513991"/>
              <a:gd name="connsiteX33" fmla="*/ 4392960 w 4482645"/>
              <a:gd name="connsiteY33" fmla="*/ 2048781 h 5513991"/>
              <a:gd name="connsiteX34" fmla="*/ 4375445 w 4482645"/>
              <a:gd name="connsiteY34" fmla="*/ 2148592 h 5513991"/>
              <a:gd name="connsiteX35" fmla="*/ 4243956 w 4482645"/>
              <a:gd name="connsiteY35" fmla="*/ 5036659 h 5513991"/>
              <a:gd name="connsiteX36" fmla="*/ 4242847 w 4482645"/>
              <a:gd name="connsiteY36" fmla="*/ 5242987 h 5513991"/>
              <a:gd name="connsiteX37" fmla="*/ 4187554 w 4482645"/>
              <a:gd name="connsiteY37" fmla="*/ 5513970 h 5513991"/>
              <a:gd name="connsiteX38" fmla="*/ 298746 w 4482645"/>
              <a:gd name="connsiteY38" fmla="*/ 5249166 h 5513991"/>
              <a:gd name="connsiteX39" fmla="*/ 1462 w 4482645"/>
              <a:gd name="connsiteY39" fmla="*/ 5237777 h 5513991"/>
              <a:gd name="connsiteX40" fmla="*/ 7874 w 4482645"/>
              <a:gd name="connsiteY40" fmla="*/ 4977753 h 5513991"/>
              <a:gd name="connsiteX41" fmla="*/ 20715 w 4482645"/>
              <a:gd name="connsiteY41" fmla="*/ 4752822 h 5513991"/>
              <a:gd name="connsiteX42" fmla="*/ 222466 w 4482645"/>
              <a:gd name="connsiteY4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402058 w 4482645"/>
              <a:gd name="connsiteY30" fmla="*/ 1943047 h 5513991"/>
              <a:gd name="connsiteX31" fmla="*/ 4394860 w 4482645"/>
              <a:gd name="connsiteY31" fmla="*/ 2025379 h 5513991"/>
              <a:gd name="connsiteX32" fmla="*/ 4397701 w 4482645"/>
              <a:gd name="connsiteY32" fmla="*/ 2038196 h 5513991"/>
              <a:gd name="connsiteX33" fmla="*/ 4375445 w 4482645"/>
              <a:gd name="connsiteY33" fmla="*/ 2148592 h 5513991"/>
              <a:gd name="connsiteX34" fmla="*/ 4243956 w 4482645"/>
              <a:gd name="connsiteY34" fmla="*/ 5036659 h 5513991"/>
              <a:gd name="connsiteX35" fmla="*/ 4242847 w 4482645"/>
              <a:gd name="connsiteY35" fmla="*/ 5242987 h 5513991"/>
              <a:gd name="connsiteX36" fmla="*/ 4187554 w 4482645"/>
              <a:gd name="connsiteY36" fmla="*/ 5513970 h 5513991"/>
              <a:gd name="connsiteX37" fmla="*/ 298746 w 4482645"/>
              <a:gd name="connsiteY37" fmla="*/ 5249166 h 5513991"/>
              <a:gd name="connsiteX38" fmla="*/ 1462 w 4482645"/>
              <a:gd name="connsiteY38" fmla="*/ 5237777 h 5513991"/>
              <a:gd name="connsiteX39" fmla="*/ 7874 w 4482645"/>
              <a:gd name="connsiteY39" fmla="*/ 4977753 h 5513991"/>
              <a:gd name="connsiteX40" fmla="*/ 20715 w 4482645"/>
              <a:gd name="connsiteY40" fmla="*/ 4752822 h 5513991"/>
              <a:gd name="connsiteX41" fmla="*/ 222466 w 4482645"/>
              <a:gd name="connsiteY41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01647 w 4482645"/>
              <a:gd name="connsiteY27" fmla="*/ 1716455 h 5513991"/>
              <a:gd name="connsiteX28" fmla="*/ 4391089 w 4482645"/>
              <a:gd name="connsiteY28" fmla="*/ 1868666 h 5513991"/>
              <a:gd name="connsiteX29" fmla="*/ 4402058 w 4482645"/>
              <a:gd name="connsiteY29" fmla="*/ 1943047 h 5513991"/>
              <a:gd name="connsiteX30" fmla="*/ 4394860 w 4482645"/>
              <a:gd name="connsiteY30" fmla="*/ 2025379 h 5513991"/>
              <a:gd name="connsiteX31" fmla="*/ 4397701 w 4482645"/>
              <a:gd name="connsiteY31" fmla="*/ 2038196 h 5513991"/>
              <a:gd name="connsiteX32" fmla="*/ 4375445 w 4482645"/>
              <a:gd name="connsiteY32" fmla="*/ 2148592 h 5513991"/>
              <a:gd name="connsiteX33" fmla="*/ 4243956 w 4482645"/>
              <a:gd name="connsiteY33" fmla="*/ 5036659 h 5513991"/>
              <a:gd name="connsiteX34" fmla="*/ 4242847 w 4482645"/>
              <a:gd name="connsiteY34" fmla="*/ 5242987 h 5513991"/>
              <a:gd name="connsiteX35" fmla="*/ 4187554 w 4482645"/>
              <a:gd name="connsiteY35" fmla="*/ 5513970 h 5513991"/>
              <a:gd name="connsiteX36" fmla="*/ 298746 w 4482645"/>
              <a:gd name="connsiteY36" fmla="*/ 5249166 h 5513991"/>
              <a:gd name="connsiteX37" fmla="*/ 1462 w 4482645"/>
              <a:gd name="connsiteY37" fmla="*/ 5237777 h 5513991"/>
              <a:gd name="connsiteX38" fmla="*/ 7874 w 4482645"/>
              <a:gd name="connsiteY38" fmla="*/ 4977753 h 5513991"/>
              <a:gd name="connsiteX39" fmla="*/ 20715 w 4482645"/>
              <a:gd name="connsiteY39" fmla="*/ 4752822 h 5513991"/>
              <a:gd name="connsiteX40" fmla="*/ 222466 w 4482645"/>
              <a:gd name="connsiteY4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01647 w 4482645"/>
              <a:gd name="connsiteY26" fmla="*/ 1716455 h 5513991"/>
              <a:gd name="connsiteX27" fmla="*/ 4391089 w 4482645"/>
              <a:gd name="connsiteY27" fmla="*/ 1868666 h 5513991"/>
              <a:gd name="connsiteX28" fmla="*/ 4402058 w 4482645"/>
              <a:gd name="connsiteY28" fmla="*/ 1943047 h 5513991"/>
              <a:gd name="connsiteX29" fmla="*/ 4394860 w 4482645"/>
              <a:gd name="connsiteY29" fmla="*/ 2025379 h 5513991"/>
              <a:gd name="connsiteX30" fmla="*/ 4397701 w 4482645"/>
              <a:gd name="connsiteY30" fmla="*/ 2038196 h 5513991"/>
              <a:gd name="connsiteX31" fmla="*/ 4375445 w 4482645"/>
              <a:gd name="connsiteY31" fmla="*/ 2148592 h 5513991"/>
              <a:gd name="connsiteX32" fmla="*/ 4243956 w 4482645"/>
              <a:gd name="connsiteY32" fmla="*/ 5036659 h 5513991"/>
              <a:gd name="connsiteX33" fmla="*/ 4242847 w 4482645"/>
              <a:gd name="connsiteY33" fmla="*/ 5242987 h 5513991"/>
              <a:gd name="connsiteX34" fmla="*/ 4187554 w 4482645"/>
              <a:gd name="connsiteY34" fmla="*/ 5513970 h 5513991"/>
              <a:gd name="connsiteX35" fmla="*/ 298746 w 4482645"/>
              <a:gd name="connsiteY35" fmla="*/ 5249166 h 5513991"/>
              <a:gd name="connsiteX36" fmla="*/ 1462 w 4482645"/>
              <a:gd name="connsiteY36" fmla="*/ 5237777 h 5513991"/>
              <a:gd name="connsiteX37" fmla="*/ 7874 w 4482645"/>
              <a:gd name="connsiteY37" fmla="*/ 4977753 h 5513991"/>
              <a:gd name="connsiteX38" fmla="*/ 20715 w 4482645"/>
              <a:gd name="connsiteY38" fmla="*/ 4752822 h 5513991"/>
              <a:gd name="connsiteX39" fmla="*/ 222466 w 4482645"/>
              <a:gd name="connsiteY3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01647 w 4482645"/>
              <a:gd name="connsiteY25" fmla="*/ 1716455 h 5513991"/>
              <a:gd name="connsiteX26" fmla="*/ 4391089 w 4482645"/>
              <a:gd name="connsiteY26" fmla="*/ 1868666 h 5513991"/>
              <a:gd name="connsiteX27" fmla="*/ 4402058 w 4482645"/>
              <a:gd name="connsiteY27" fmla="*/ 1943047 h 5513991"/>
              <a:gd name="connsiteX28" fmla="*/ 4394860 w 4482645"/>
              <a:gd name="connsiteY28" fmla="*/ 2025379 h 5513991"/>
              <a:gd name="connsiteX29" fmla="*/ 4397701 w 4482645"/>
              <a:gd name="connsiteY29" fmla="*/ 2038196 h 5513991"/>
              <a:gd name="connsiteX30" fmla="*/ 4375445 w 4482645"/>
              <a:gd name="connsiteY30" fmla="*/ 2148592 h 5513991"/>
              <a:gd name="connsiteX31" fmla="*/ 4243956 w 4482645"/>
              <a:gd name="connsiteY31" fmla="*/ 5036659 h 5513991"/>
              <a:gd name="connsiteX32" fmla="*/ 4242847 w 4482645"/>
              <a:gd name="connsiteY32" fmla="*/ 5242987 h 5513991"/>
              <a:gd name="connsiteX33" fmla="*/ 4187554 w 4482645"/>
              <a:gd name="connsiteY33" fmla="*/ 5513970 h 5513991"/>
              <a:gd name="connsiteX34" fmla="*/ 298746 w 4482645"/>
              <a:gd name="connsiteY34" fmla="*/ 5249166 h 5513991"/>
              <a:gd name="connsiteX35" fmla="*/ 1462 w 4482645"/>
              <a:gd name="connsiteY35" fmla="*/ 5237777 h 5513991"/>
              <a:gd name="connsiteX36" fmla="*/ 7874 w 4482645"/>
              <a:gd name="connsiteY36" fmla="*/ 4977753 h 5513991"/>
              <a:gd name="connsiteX37" fmla="*/ 20715 w 4482645"/>
              <a:gd name="connsiteY37" fmla="*/ 4752822 h 5513991"/>
              <a:gd name="connsiteX38" fmla="*/ 222466 w 4482645"/>
              <a:gd name="connsiteY3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1647 w 4482645"/>
              <a:gd name="connsiteY24" fmla="*/ 1716455 h 5513991"/>
              <a:gd name="connsiteX25" fmla="*/ 4391089 w 4482645"/>
              <a:gd name="connsiteY25" fmla="*/ 1868666 h 5513991"/>
              <a:gd name="connsiteX26" fmla="*/ 4402058 w 4482645"/>
              <a:gd name="connsiteY26" fmla="*/ 1943047 h 5513991"/>
              <a:gd name="connsiteX27" fmla="*/ 4394860 w 4482645"/>
              <a:gd name="connsiteY27" fmla="*/ 2025379 h 5513991"/>
              <a:gd name="connsiteX28" fmla="*/ 4397701 w 4482645"/>
              <a:gd name="connsiteY28" fmla="*/ 2038196 h 5513991"/>
              <a:gd name="connsiteX29" fmla="*/ 4375445 w 4482645"/>
              <a:gd name="connsiteY29" fmla="*/ 2148592 h 5513991"/>
              <a:gd name="connsiteX30" fmla="*/ 4243956 w 4482645"/>
              <a:gd name="connsiteY30" fmla="*/ 5036659 h 5513991"/>
              <a:gd name="connsiteX31" fmla="*/ 4242847 w 4482645"/>
              <a:gd name="connsiteY31" fmla="*/ 5242987 h 5513991"/>
              <a:gd name="connsiteX32" fmla="*/ 4187554 w 4482645"/>
              <a:gd name="connsiteY32" fmla="*/ 5513970 h 5513991"/>
              <a:gd name="connsiteX33" fmla="*/ 298746 w 4482645"/>
              <a:gd name="connsiteY33" fmla="*/ 5249166 h 5513991"/>
              <a:gd name="connsiteX34" fmla="*/ 1462 w 4482645"/>
              <a:gd name="connsiteY34" fmla="*/ 5237777 h 5513991"/>
              <a:gd name="connsiteX35" fmla="*/ 7874 w 4482645"/>
              <a:gd name="connsiteY35" fmla="*/ 4977753 h 5513991"/>
              <a:gd name="connsiteX36" fmla="*/ 20715 w 4482645"/>
              <a:gd name="connsiteY36" fmla="*/ 4752822 h 5513991"/>
              <a:gd name="connsiteX37" fmla="*/ 222466 w 4482645"/>
              <a:gd name="connsiteY3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01647 w 4482645"/>
              <a:gd name="connsiteY23" fmla="*/ 1716455 h 5513991"/>
              <a:gd name="connsiteX24" fmla="*/ 4391089 w 4482645"/>
              <a:gd name="connsiteY24" fmla="*/ 1868666 h 5513991"/>
              <a:gd name="connsiteX25" fmla="*/ 4402058 w 4482645"/>
              <a:gd name="connsiteY25" fmla="*/ 1943047 h 5513991"/>
              <a:gd name="connsiteX26" fmla="*/ 4394860 w 4482645"/>
              <a:gd name="connsiteY26" fmla="*/ 2025379 h 5513991"/>
              <a:gd name="connsiteX27" fmla="*/ 4397701 w 4482645"/>
              <a:gd name="connsiteY27" fmla="*/ 2038196 h 5513991"/>
              <a:gd name="connsiteX28" fmla="*/ 4375445 w 4482645"/>
              <a:gd name="connsiteY28" fmla="*/ 2148592 h 5513991"/>
              <a:gd name="connsiteX29" fmla="*/ 4243956 w 4482645"/>
              <a:gd name="connsiteY29" fmla="*/ 5036659 h 5513991"/>
              <a:gd name="connsiteX30" fmla="*/ 4242847 w 4482645"/>
              <a:gd name="connsiteY30" fmla="*/ 5242987 h 5513991"/>
              <a:gd name="connsiteX31" fmla="*/ 4187554 w 4482645"/>
              <a:gd name="connsiteY31" fmla="*/ 5513970 h 5513991"/>
              <a:gd name="connsiteX32" fmla="*/ 298746 w 4482645"/>
              <a:gd name="connsiteY32" fmla="*/ 5249166 h 5513991"/>
              <a:gd name="connsiteX33" fmla="*/ 1462 w 4482645"/>
              <a:gd name="connsiteY33" fmla="*/ 5237777 h 5513991"/>
              <a:gd name="connsiteX34" fmla="*/ 7874 w 4482645"/>
              <a:gd name="connsiteY34" fmla="*/ 4977753 h 5513991"/>
              <a:gd name="connsiteX35" fmla="*/ 20715 w 4482645"/>
              <a:gd name="connsiteY35" fmla="*/ 4752822 h 5513991"/>
              <a:gd name="connsiteX36" fmla="*/ 222466 w 4482645"/>
              <a:gd name="connsiteY3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32208 w 4482645"/>
              <a:gd name="connsiteY20" fmla="*/ 1524330 h 5513991"/>
              <a:gd name="connsiteX21" fmla="*/ 4427327 w 4482645"/>
              <a:gd name="connsiteY21" fmla="*/ 1535289 h 5513991"/>
              <a:gd name="connsiteX22" fmla="*/ 4401647 w 4482645"/>
              <a:gd name="connsiteY22" fmla="*/ 1716455 h 5513991"/>
              <a:gd name="connsiteX23" fmla="*/ 4391089 w 4482645"/>
              <a:gd name="connsiteY23" fmla="*/ 1868666 h 5513991"/>
              <a:gd name="connsiteX24" fmla="*/ 4402058 w 4482645"/>
              <a:gd name="connsiteY24" fmla="*/ 1943047 h 5513991"/>
              <a:gd name="connsiteX25" fmla="*/ 4394860 w 4482645"/>
              <a:gd name="connsiteY25" fmla="*/ 2025379 h 5513991"/>
              <a:gd name="connsiteX26" fmla="*/ 4397701 w 4482645"/>
              <a:gd name="connsiteY26" fmla="*/ 2038196 h 5513991"/>
              <a:gd name="connsiteX27" fmla="*/ 4375445 w 4482645"/>
              <a:gd name="connsiteY27" fmla="*/ 2148592 h 5513991"/>
              <a:gd name="connsiteX28" fmla="*/ 4243956 w 4482645"/>
              <a:gd name="connsiteY28" fmla="*/ 5036659 h 5513991"/>
              <a:gd name="connsiteX29" fmla="*/ 4242847 w 4482645"/>
              <a:gd name="connsiteY29" fmla="*/ 5242987 h 5513991"/>
              <a:gd name="connsiteX30" fmla="*/ 4187554 w 4482645"/>
              <a:gd name="connsiteY30" fmla="*/ 5513970 h 5513991"/>
              <a:gd name="connsiteX31" fmla="*/ 298746 w 4482645"/>
              <a:gd name="connsiteY31" fmla="*/ 5249166 h 5513991"/>
              <a:gd name="connsiteX32" fmla="*/ 1462 w 4482645"/>
              <a:gd name="connsiteY32" fmla="*/ 5237777 h 5513991"/>
              <a:gd name="connsiteX33" fmla="*/ 7874 w 4482645"/>
              <a:gd name="connsiteY33" fmla="*/ 4977753 h 5513991"/>
              <a:gd name="connsiteX34" fmla="*/ 20715 w 4482645"/>
              <a:gd name="connsiteY34" fmla="*/ 4752822 h 5513991"/>
              <a:gd name="connsiteX35" fmla="*/ 222466 w 4482645"/>
              <a:gd name="connsiteY3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32208 w 4482645"/>
              <a:gd name="connsiteY20" fmla="*/ 1524330 h 5513991"/>
              <a:gd name="connsiteX21" fmla="*/ 4427327 w 4482645"/>
              <a:gd name="connsiteY21" fmla="*/ 1535289 h 5513991"/>
              <a:gd name="connsiteX22" fmla="*/ 4391089 w 4482645"/>
              <a:gd name="connsiteY22" fmla="*/ 1868666 h 5513991"/>
              <a:gd name="connsiteX23" fmla="*/ 4402058 w 4482645"/>
              <a:gd name="connsiteY23" fmla="*/ 1943047 h 5513991"/>
              <a:gd name="connsiteX24" fmla="*/ 4394860 w 4482645"/>
              <a:gd name="connsiteY24" fmla="*/ 2025379 h 5513991"/>
              <a:gd name="connsiteX25" fmla="*/ 4397701 w 4482645"/>
              <a:gd name="connsiteY25" fmla="*/ 2038196 h 5513991"/>
              <a:gd name="connsiteX26" fmla="*/ 4375445 w 4482645"/>
              <a:gd name="connsiteY26" fmla="*/ 2148592 h 5513991"/>
              <a:gd name="connsiteX27" fmla="*/ 4243956 w 4482645"/>
              <a:gd name="connsiteY27" fmla="*/ 5036659 h 5513991"/>
              <a:gd name="connsiteX28" fmla="*/ 4242847 w 4482645"/>
              <a:gd name="connsiteY28" fmla="*/ 5242987 h 5513991"/>
              <a:gd name="connsiteX29" fmla="*/ 4187554 w 4482645"/>
              <a:gd name="connsiteY29" fmla="*/ 5513970 h 5513991"/>
              <a:gd name="connsiteX30" fmla="*/ 298746 w 4482645"/>
              <a:gd name="connsiteY30" fmla="*/ 5249166 h 5513991"/>
              <a:gd name="connsiteX31" fmla="*/ 1462 w 4482645"/>
              <a:gd name="connsiteY31" fmla="*/ 5237777 h 5513991"/>
              <a:gd name="connsiteX32" fmla="*/ 7874 w 4482645"/>
              <a:gd name="connsiteY32" fmla="*/ 4977753 h 5513991"/>
              <a:gd name="connsiteX33" fmla="*/ 20715 w 4482645"/>
              <a:gd name="connsiteY33" fmla="*/ 4752822 h 5513991"/>
              <a:gd name="connsiteX34" fmla="*/ 222466 w 4482645"/>
              <a:gd name="connsiteY3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2606 w 4482645"/>
              <a:gd name="connsiteY11" fmla="*/ 946777 h 5513991"/>
              <a:gd name="connsiteX12" fmla="*/ 4444683 w 4482645"/>
              <a:gd name="connsiteY12" fmla="*/ 947677 h 5513991"/>
              <a:gd name="connsiteX13" fmla="*/ 4444004 w 4482645"/>
              <a:gd name="connsiteY13" fmla="*/ 1082386 h 5513991"/>
              <a:gd name="connsiteX14" fmla="*/ 4443899 w 4482645"/>
              <a:gd name="connsiteY14" fmla="*/ 1140681 h 5513991"/>
              <a:gd name="connsiteX15" fmla="*/ 4448202 w 4482645"/>
              <a:gd name="connsiteY15" fmla="*/ 1161797 h 5513991"/>
              <a:gd name="connsiteX16" fmla="*/ 4451924 w 4482645"/>
              <a:gd name="connsiteY16" fmla="*/ 1373054 h 5513991"/>
              <a:gd name="connsiteX17" fmla="*/ 4455188 w 4482645"/>
              <a:gd name="connsiteY17" fmla="*/ 1376999 h 5513991"/>
              <a:gd name="connsiteX18" fmla="*/ 4458030 w 4482645"/>
              <a:gd name="connsiteY18" fmla="*/ 1389816 h 5513991"/>
              <a:gd name="connsiteX19" fmla="*/ 4432208 w 4482645"/>
              <a:gd name="connsiteY19" fmla="*/ 1524330 h 5513991"/>
              <a:gd name="connsiteX20" fmla="*/ 4427327 w 4482645"/>
              <a:gd name="connsiteY20" fmla="*/ 1535289 h 5513991"/>
              <a:gd name="connsiteX21" fmla="*/ 4391089 w 4482645"/>
              <a:gd name="connsiteY21" fmla="*/ 1868666 h 5513991"/>
              <a:gd name="connsiteX22" fmla="*/ 4402058 w 4482645"/>
              <a:gd name="connsiteY22" fmla="*/ 1943047 h 5513991"/>
              <a:gd name="connsiteX23" fmla="*/ 4394860 w 4482645"/>
              <a:gd name="connsiteY23" fmla="*/ 2025379 h 5513991"/>
              <a:gd name="connsiteX24" fmla="*/ 4397701 w 4482645"/>
              <a:gd name="connsiteY24" fmla="*/ 2038196 h 5513991"/>
              <a:gd name="connsiteX25" fmla="*/ 4375445 w 4482645"/>
              <a:gd name="connsiteY25" fmla="*/ 2148592 h 5513991"/>
              <a:gd name="connsiteX26" fmla="*/ 4243956 w 4482645"/>
              <a:gd name="connsiteY26" fmla="*/ 5036659 h 5513991"/>
              <a:gd name="connsiteX27" fmla="*/ 4242847 w 4482645"/>
              <a:gd name="connsiteY27" fmla="*/ 5242987 h 5513991"/>
              <a:gd name="connsiteX28" fmla="*/ 4187554 w 4482645"/>
              <a:gd name="connsiteY28" fmla="*/ 5513970 h 5513991"/>
              <a:gd name="connsiteX29" fmla="*/ 298746 w 4482645"/>
              <a:gd name="connsiteY29" fmla="*/ 5249166 h 5513991"/>
              <a:gd name="connsiteX30" fmla="*/ 1462 w 4482645"/>
              <a:gd name="connsiteY30" fmla="*/ 5237777 h 5513991"/>
              <a:gd name="connsiteX31" fmla="*/ 7874 w 4482645"/>
              <a:gd name="connsiteY31" fmla="*/ 4977753 h 5513991"/>
              <a:gd name="connsiteX32" fmla="*/ 20715 w 4482645"/>
              <a:gd name="connsiteY32" fmla="*/ 4752822 h 5513991"/>
              <a:gd name="connsiteX33" fmla="*/ 222466 w 4482645"/>
              <a:gd name="connsiteY3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42606 w 4482645"/>
              <a:gd name="connsiteY10" fmla="*/ 946777 h 5513991"/>
              <a:gd name="connsiteX11" fmla="*/ 4444683 w 4482645"/>
              <a:gd name="connsiteY11" fmla="*/ 947677 h 5513991"/>
              <a:gd name="connsiteX12" fmla="*/ 4444004 w 4482645"/>
              <a:gd name="connsiteY12" fmla="*/ 1082386 h 5513991"/>
              <a:gd name="connsiteX13" fmla="*/ 4443899 w 4482645"/>
              <a:gd name="connsiteY13" fmla="*/ 1140681 h 5513991"/>
              <a:gd name="connsiteX14" fmla="*/ 4448202 w 4482645"/>
              <a:gd name="connsiteY14" fmla="*/ 1161797 h 5513991"/>
              <a:gd name="connsiteX15" fmla="*/ 4451924 w 4482645"/>
              <a:gd name="connsiteY15" fmla="*/ 1373054 h 5513991"/>
              <a:gd name="connsiteX16" fmla="*/ 4455188 w 4482645"/>
              <a:gd name="connsiteY16" fmla="*/ 1376999 h 5513991"/>
              <a:gd name="connsiteX17" fmla="*/ 4458030 w 4482645"/>
              <a:gd name="connsiteY17" fmla="*/ 1389816 h 5513991"/>
              <a:gd name="connsiteX18" fmla="*/ 4432208 w 4482645"/>
              <a:gd name="connsiteY18" fmla="*/ 1524330 h 5513991"/>
              <a:gd name="connsiteX19" fmla="*/ 4427327 w 4482645"/>
              <a:gd name="connsiteY19" fmla="*/ 1535289 h 5513991"/>
              <a:gd name="connsiteX20" fmla="*/ 4391089 w 4482645"/>
              <a:gd name="connsiteY20" fmla="*/ 1868666 h 5513991"/>
              <a:gd name="connsiteX21" fmla="*/ 4402058 w 4482645"/>
              <a:gd name="connsiteY21" fmla="*/ 1943047 h 5513991"/>
              <a:gd name="connsiteX22" fmla="*/ 4394860 w 4482645"/>
              <a:gd name="connsiteY22" fmla="*/ 2025379 h 5513991"/>
              <a:gd name="connsiteX23" fmla="*/ 4397701 w 4482645"/>
              <a:gd name="connsiteY23" fmla="*/ 2038196 h 5513991"/>
              <a:gd name="connsiteX24" fmla="*/ 4375445 w 4482645"/>
              <a:gd name="connsiteY24" fmla="*/ 2148592 h 5513991"/>
              <a:gd name="connsiteX25" fmla="*/ 4243956 w 4482645"/>
              <a:gd name="connsiteY25" fmla="*/ 5036659 h 5513991"/>
              <a:gd name="connsiteX26" fmla="*/ 4242847 w 4482645"/>
              <a:gd name="connsiteY26" fmla="*/ 5242987 h 5513991"/>
              <a:gd name="connsiteX27" fmla="*/ 4187554 w 4482645"/>
              <a:gd name="connsiteY27" fmla="*/ 5513970 h 5513991"/>
              <a:gd name="connsiteX28" fmla="*/ 298746 w 4482645"/>
              <a:gd name="connsiteY28" fmla="*/ 5249166 h 5513991"/>
              <a:gd name="connsiteX29" fmla="*/ 1462 w 4482645"/>
              <a:gd name="connsiteY29" fmla="*/ 5237777 h 5513991"/>
              <a:gd name="connsiteX30" fmla="*/ 7874 w 4482645"/>
              <a:gd name="connsiteY30" fmla="*/ 4977753 h 5513991"/>
              <a:gd name="connsiteX31" fmla="*/ 20715 w 4482645"/>
              <a:gd name="connsiteY31" fmla="*/ 4752822 h 5513991"/>
              <a:gd name="connsiteX32" fmla="*/ 222466 w 4482645"/>
              <a:gd name="connsiteY3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42606 w 4482645"/>
              <a:gd name="connsiteY9" fmla="*/ 946777 h 5513991"/>
              <a:gd name="connsiteX10" fmla="*/ 4444683 w 4482645"/>
              <a:gd name="connsiteY10" fmla="*/ 947677 h 5513991"/>
              <a:gd name="connsiteX11" fmla="*/ 4444004 w 4482645"/>
              <a:gd name="connsiteY11" fmla="*/ 1082386 h 5513991"/>
              <a:gd name="connsiteX12" fmla="*/ 4443899 w 4482645"/>
              <a:gd name="connsiteY12" fmla="*/ 1140681 h 5513991"/>
              <a:gd name="connsiteX13" fmla="*/ 4448202 w 4482645"/>
              <a:gd name="connsiteY13" fmla="*/ 1161797 h 5513991"/>
              <a:gd name="connsiteX14" fmla="*/ 4451924 w 4482645"/>
              <a:gd name="connsiteY14" fmla="*/ 1373054 h 5513991"/>
              <a:gd name="connsiteX15" fmla="*/ 4455188 w 4482645"/>
              <a:gd name="connsiteY15" fmla="*/ 1376999 h 5513991"/>
              <a:gd name="connsiteX16" fmla="*/ 4458030 w 4482645"/>
              <a:gd name="connsiteY16" fmla="*/ 1389816 h 5513991"/>
              <a:gd name="connsiteX17" fmla="*/ 4432208 w 4482645"/>
              <a:gd name="connsiteY17" fmla="*/ 1524330 h 5513991"/>
              <a:gd name="connsiteX18" fmla="*/ 4427327 w 4482645"/>
              <a:gd name="connsiteY18" fmla="*/ 1535289 h 5513991"/>
              <a:gd name="connsiteX19" fmla="*/ 4391089 w 4482645"/>
              <a:gd name="connsiteY19" fmla="*/ 1868666 h 5513991"/>
              <a:gd name="connsiteX20" fmla="*/ 4402058 w 4482645"/>
              <a:gd name="connsiteY20" fmla="*/ 1943047 h 5513991"/>
              <a:gd name="connsiteX21" fmla="*/ 4394860 w 4482645"/>
              <a:gd name="connsiteY21" fmla="*/ 2025379 h 5513991"/>
              <a:gd name="connsiteX22" fmla="*/ 4397701 w 4482645"/>
              <a:gd name="connsiteY22" fmla="*/ 2038196 h 5513991"/>
              <a:gd name="connsiteX23" fmla="*/ 4375445 w 4482645"/>
              <a:gd name="connsiteY23" fmla="*/ 2148592 h 5513991"/>
              <a:gd name="connsiteX24" fmla="*/ 4243956 w 4482645"/>
              <a:gd name="connsiteY24" fmla="*/ 5036659 h 5513991"/>
              <a:gd name="connsiteX25" fmla="*/ 4242847 w 4482645"/>
              <a:gd name="connsiteY25" fmla="*/ 5242987 h 5513991"/>
              <a:gd name="connsiteX26" fmla="*/ 4187554 w 4482645"/>
              <a:gd name="connsiteY26" fmla="*/ 5513970 h 5513991"/>
              <a:gd name="connsiteX27" fmla="*/ 298746 w 4482645"/>
              <a:gd name="connsiteY27" fmla="*/ 5249166 h 5513991"/>
              <a:gd name="connsiteX28" fmla="*/ 1462 w 4482645"/>
              <a:gd name="connsiteY28" fmla="*/ 5237777 h 5513991"/>
              <a:gd name="connsiteX29" fmla="*/ 7874 w 4482645"/>
              <a:gd name="connsiteY29" fmla="*/ 4977753 h 5513991"/>
              <a:gd name="connsiteX30" fmla="*/ 20715 w 4482645"/>
              <a:gd name="connsiteY30" fmla="*/ 4752822 h 5513991"/>
              <a:gd name="connsiteX31" fmla="*/ 222466 w 4482645"/>
              <a:gd name="connsiteY31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42606 w 4482645"/>
              <a:gd name="connsiteY8" fmla="*/ 946777 h 5513991"/>
              <a:gd name="connsiteX9" fmla="*/ 4444683 w 4482645"/>
              <a:gd name="connsiteY9" fmla="*/ 947677 h 5513991"/>
              <a:gd name="connsiteX10" fmla="*/ 4444004 w 4482645"/>
              <a:gd name="connsiteY10" fmla="*/ 1082386 h 5513991"/>
              <a:gd name="connsiteX11" fmla="*/ 4443899 w 4482645"/>
              <a:gd name="connsiteY11" fmla="*/ 1140681 h 5513991"/>
              <a:gd name="connsiteX12" fmla="*/ 4448202 w 4482645"/>
              <a:gd name="connsiteY12" fmla="*/ 1161797 h 5513991"/>
              <a:gd name="connsiteX13" fmla="*/ 4451924 w 4482645"/>
              <a:gd name="connsiteY13" fmla="*/ 1373054 h 5513991"/>
              <a:gd name="connsiteX14" fmla="*/ 4455188 w 4482645"/>
              <a:gd name="connsiteY14" fmla="*/ 1376999 h 5513991"/>
              <a:gd name="connsiteX15" fmla="*/ 4458030 w 4482645"/>
              <a:gd name="connsiteY15" fmla="*/ 1389816 h 5513991"/>
              <a:gd name="connsiteX16" fmla="*/ 4432208 w 4482645"/>
              <a:gd name="connsiteY16" fmla="*/ 1524330 h 5513991"/>
              <a:gd name="connsiteX17" fmla="*/ 4427327 w 4482645"/>
              <a:gd name="connsiteY17" fmla="*/ 1535289 h 5513991"/>
              <a:gd name="connsiteX18" fmla="*/ 4391089 w 4482645"/>
              <a:gd name="connsiteY18" fmla="*/ 1868666 h 5513991"/>
              <a:gd name="connsiteX19" fmla="*/ 4402058 w 4482645"/>
              <a:gd name="connsiteY19" fmla="*/ 1943047 h 5513991"/>
              <a:gd name="connsiteX20" fmla="*/ 4394860 w 4482645"/>
              <a:gd name="connsiteY20" fmla="*/ 2025379 h 5513991"/>
              <a:gd name="connsiteX21" fmla="*/ 4397701 w 4482645"/>
              <a:gd name="connsiteY21" fmla="*/ 2038196 h 5513991"/>
              <a:gd name="connsiteX22" fmla="*/ 4375445 w 4482645"/>
              <a:gd name="connsiteY22" fmla="*/ 2148592 h 5513991"/>
              <a:gd name="connsiteX23" fmla="*/ 4243956 w 4482645"/>
              <a:gd name="connsiteY23" fmla="*/ 5036659 h 5513991"/>
              <a:gd name="connsiteX24" fmla="*/ 4242847 w 4482645"/>
              <a:gd name="connsiteY24" fmla="*/ 5242987 h 5513991"/>
              <a:gd name="connsiteX25" fmla="*/ 4187554 w 4482645"/>
              <a:gd name="connsiteY25" fmla="*/ 5513970 h 5513991"/>
              <a:gd name="connsiteX26" fmla="*/ 298746 w 4482645"/>
              <a:gd name="connsiteY26" fmla="*/ 5249166 h 5513991"/>
              <a:gd name="connsiteX27" fmla="*/ 1462 w 4482645"/>
              <a:gd name="connsiteY27" fmla="*/ 5237777 h 5513991"/>
              <a:gd name="connsiteX28" fmla="*/ 7874 w 4482645"/>
              <a:gd name="connsiteY28" fmla="*/ 4977753 h 5513991"/>
              <a:gd name="connsiteX29" fmla="*/ 20715 w 4482645"/>
              <a:gd name="connsiteY29" fmla="*/ 4752822 h 5513991"/>
              <a:gd name="connsiteX30" fmla="*/ 222466 w 4482645"/>
              <a:gd name="connsiteY3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42606 w 4482645"/>
              <a:gd name="connsiteY7" fmla="*/ 946777 h 5513991"/>
              <a:gd name="connsiteX8" fmla="*/ 4444683 w 4482645"/>
              <a:gd name="connsiteY8" fmla="*/ 947677 h 5513991"/>
              <a:gd name="connsiteX9" fmla="*/ 4444004 w 4482645"/>
              <a:gd name="connsiteY9" fmla="*/ 1082386 h 5513991"/>
              <a:gd name="connsiteX10" fmla="*/ 4443899 w 4482645"/>
              <a:gd name="connsiteY10" fmla="*/ 1140681 h 5513991"/>
              <a:gd name="connsiteX11" fmla="*/ 4448202 w 4482645"/>
              <a:gd name="connsiteY11" fmla="*/ 1161797 h 5513991"/>
              <a:gd name="connsiteX12" fmla="*/ 4451924 w 4482645"/>
              <a:gd name="connsiteY12" fmla="*/ 1373054 h 5513991"/>
              <a:gd name="connsiteX13" fmla="*/ 4455188 w 4482645"/>
              <a:gd name="connsiteY13" fmla="*/ 1376999 h 5513991"/>
              <a:gd name="connsiteX14" fmla="*/ 4458030 w 4482645"/>
              <a:gd name="connsiteY14" fmla="*/ 1389816 h 5513991"/>
              <a:gd name="connsiteX15" fmla="*/ 4432208 w 4482645"/>
              <a:gd name="connsiteY15" fmla="*/ 1524330 h 5513991"/>
              <a:gd name="connsiteX16" fmla="*/ 4427327 w 4482645"/>
              <a:gd name="connsiteY16" fmla="*/ 1535289 h 5513991"/>
              <a:gd name="connsiteX17" fmla="*/ 4391089 w 4482645"/>
              <a:gd name="connsiteY17" fmla="*/ 1868666 h 5513991"/>
              <a:gd name="connsiteX18" fmla="*/ 4402058 w 4482645"/>
              <a:gd name="connsiteY18" fmla="*/ 1943047 h 5513991"/>
              <a:gd name="connsiteX19" fmla="*/ 4394860 w 4482645"/>
              <a:gd name="connsiteY19" fmla="*/ 2025379 h 5513991"/>
              <a:gd name="connsiteX20" fmla="*/ 4397701 w 4482645"/>
              <a:gd name="connsiteY20" fmla="*/ 2038196 h 5513991"/>
              <a:gd name="connsiteX21" fmla="*/ 4375445 w 4482645"/>
              <a:gd name="connsiteY21" fmla="*/ 2148592 h 5513991"/>
              <a:gd name="connsiteX22" fmla="*/ 4243956 w 4482645"/>
              <a:gd name="connsiteY22" fmla="*/ 5036659 h 5513991"/>
              <a:gd name="connsiteX23" fmla="*/ 4242847 w 4482645"/>
              <a:gd name="connsiteY23" fmla="*/ 5242987 h 5513991"/>
              <a:gd name="connsiteX24" fmla="*/ 4187554 w 4482645"/>
              <a:gd name="connsiteY24" fmla="*/ 5513970 h 5513991"/>
              <a:gd name="connsiteX25" fmla="*/ 298746 w 4482645"/>
              <a:gd name="connsiteY25" fmla="*/ 5249166 h 5513991"/>
              <a:gd name="connsiteX26" fmla="*/ 1462 w 4482645"/>
              <a:gd name="connsiteY26" fmla="*/ 5237777 h 5513991"/>
              <a:gd name="connsiteX27" fmla="*/ 7874 w 4482645"/>
              <a:gd name="connsiteY27" fmla="*/ 4977753 h 5513991"/>
              <a:gd name="connsiteX28" fmla="*/ 20715 w 4482645"/>
              <a:gd name="connsiteY28" fmla="*/ 4752822 h 5513991"/>
              <a:gd name="connsiteX29" fmla="*/ 222466 w 4482645"/>
              <a:gd name="connsiteY2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48202 w 4482645"/>
              <a:gd name="connsiteY10" fmla="*/ 1161797 h 5513991"/>
              <a:gd name="connsiteX11" fmla="*/ 4451924 w 4482645"/>
              <a:gd name="connsiteY11" fmla="*/ 1373054 h 5513991"/>
              <a:gd name="connsiteX12" fmla="*/ 4455188 w 4482645"/>
              <a:gd name="connsiteY12" fmla="*/ 1376999 h 5513991"/>
              <a:gd name="connsiteX13" fmla="*/ 4458030 w 4482645"/>
              <a:gd name="connsiteY13" fmla="*/ 1389816 h 5513991"/>
              <a:gd name="connsiteX14" fmla="*/ 4432208 w 4482645"/>
              <a:gd name="connsiteY14" fmla="*/ 1524330 h 5513991"/>
              <a:gd name="connsiteX15" fmla="*/ 4427327 w 4482645"/>
              <a:gd name="connsiteY15" fmla="*/ 1535289 h 5513991"/>
              <a:gd name="connsiteX16" fmla="*/ 4391089 w 4482645"/>
              <a:gd name="connsiteY16" fmla="*/ 1868666 h 5513991"/>
              <a:gd name="connsiteX17" fmla="*/ 4402058 w 4482645"/>
              <a:gd name="connsiteY17" fmla="*/ 1943047 h 5513991"/>
              <a:gd name="connsiteX18" fmla="*/ 4394860 w 4482645"/>
              <a:gd name="connsiteY18" fmla="*/ 2025379 h 5513991"/>
              <a:gd name="connsiteX19" fmla="*/ 4397701 w 4482645"/>
              <a:gd name="connsiteY19" fmla="*/ 2038196 h 5513991"/>
              <a:gd name="connsiteX20" fmla="*/ 4375445 w 4482645"/>
              <a:gd name="connsiteY20" fmla="*/ 2148592 h 5513991"/>
              <a:gd name="connsiteX21" fmla="*/ 4243956 w 4482645"/>
              <a:gd name="connsiteY21" fmla="*/ 5036659 h 5513991"/>
              <a:gd name="connsiteX22" fmla="*/ 4242847 w 4482645"/>
              <a:gd name="connsiteY22" fmla="*/ 5242987 h 5513991"/>
              <a:gd name="connsiteX23" fmla="*/ 4187554 w 4482645"/>
              <a:gd name="connsiteY23" fmla="*/ 5513970 h 5513991"/>
              <a:gd name="connsiteX24" fmla="*/ 298746 w 4482645"/>
              <a:gd name="connsiteY24" fmla="*/ 5249166 h 5513991"/>
              <a:gd name="connsiteX25" fmla="*/ 1462 w 4482645"/>
              <a:gd name="connsiteY25" fmla="*/ 5237777 h 5513991"/>
              <a:gd name="connsiteX26" fmla="*/ 7874 w 4482645"/>
              <a:gd name="connsiteY26" fmla="*/ 4977753 h 5513991"/>
              <a:gd name="connsiteX27" fmla="*/ 20715 w 4482645"/>
              <a:gd name="connsiteY27" fmla="*/ 4752822 h 5513991"/>
              <a:gd name="connsiteX28" fmla="*/ 222466 w 4482645"/>
              <a:gd name="connsiteY2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48202 w 4482645"/>
              <a:gd name="connsiteY10" fmla="*/ 1161797 h 5513991"/>
              <a:gd name="connsiteX11" fmla="*/ 4451924 w 4482645"/>
              <a:gd name="connsiteY11" fmla="*/ 1373054 h 5513991"/>
              <a:gd name="connsiteX12" fmla="*/ 4455188 w 4482645"/>
              <a:gd name="connsiteY12" fmla="*/ 1376999 h 5513991"/>
              <a:gd name="connsiteX13" fmla="*/ 4458030 w 4482645"/>
              <a:gd name="connsiteY13" fmla="*/ 1389816 h 5513991"/>
              <a:gd name="connsiteX14" fmla="*/ 4432208 w 4482645"/>
              <a:gd name="connsiteY14" fmla="*/ 1524330 h 5513991"/>
              <a:gd name="connsiteX15" fmla="*/ 4427327 w 4482645"/>
              <a:gd name="connsiteY15" fmla="*/ 1535289 h 5513991"/>
              <a:gd name="connsiteX16" fmla="*/ 4391089 w 4482645"/>
              <a:gd name="connsiteY16" fmla="*/ 1868666 h 5513991"/>
              <a:gd name="connsiteX17" fmla="*/ 4402058 w 4482645"/>
              <a:gd name="connsiteY17" fmla="*/ 1943047 h 5513991"/>
              <a:gd name="connsiteX18" fmla="*/ 4394860 w 4482645"/>
              <a:gd name="connsiteY18" fmla="*/ 2025379 h 5513991"/>
              <a:gd name="connsiteX19" fmla="*/ 4375445 w 4482645"/>
              <a:gd name="connsiteY19" fmla="*/ 2148592 h 5513991"/>
              <a:gd name="connsiteX20" fmla="*/ 4243956 w 4482645"/>
              <a:gd name="connsiteY20" fmla="*/ 5036659 h 5513991"/>
              <a:gd name="connsiteX21" fmla="*/ 4242847 w 4482645"/>
              <a:gd name="connsiteY21" fmla="*/ 5242987 h 5513991"/>
              <a:gd name="connsiteX22" fmla="*/ 4187554 w 4482645"/>
              <a:gd name="connsiteY22" fmla="*/ 5513970 h 5513991"/>
              <a:gd name="connsiteX23" fmla="*/ 298746 w 4482645"/>
              <a:gd name="connsiteY23" fmla="*/ 5249166 h 5513991"/>
              <a:gd name="connsiteX24" fmla="*/ 1462 w 4482645"/>
              <a:gd name="connsiteY24" fmla="*/ 5237777 h 5513991"/>
              <a:gd name="connsiteX25" fmla="*/ 7874 w 4482645"/>
              <a:gd name="connsiteY25" fmla="*/ 4977753 h 5513991"/>
              <a:gd name="connsiteX26" fmla="*/ 20715 w 4482645"/>
              <a:gd name="connsiteY26" fmla="*/ 4752822 h 5513991"/>
              <a:gd name="connsiteX27" fmla="*/ 222466 w 4482645"/>
              <a:gd name="connsiteY2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55188 w 4482645"/>
              <a:gd name="connsiteY11" fmla="*/ 1376999 h 5513991"/>
              <a:gd name="connsiteX12" fmla="*/ 4458030 w 4482645"/>
              <a:gd name="connsiteY12" fmla="*/ 1389816 h 5513991"/>
              <a:gd name="connsiteX13" fmla="*/ 4432208 w 4482645"/>
              <a:gd name="connsiteY13" fmla="*/ 1524330 h 5513991"/>
              <a:gd name="connsiteX14" fmla="*/ 4427327 w 4482645"/>
              <a:gd name="connsiteY14" fmla="*/ 1535289 h 5513991"/>
              <a:gd name="connsiteX15" fmla="*/ 4391089 w 4482645"/>
              <a:gd name="connsiteY15" fmla="*/ 1868666 h 5513991"/>
              <a:gd name="connsiteX16" fmla="*/ 4402058 w 4482645"/>
              <a:gd name="connsiteY16" fmla="*/ 1943047 h 5513991"/>
              <a:gd name="connsiteX17" fmla="*/ 4394860 w 4482645"/>
              <a:gd name="connsiteY17" fmla="*/ 2025379 h 5513991"/>
              <a:gd name="connsiteX18" fmla="*/ 4375445 w 4482645"/>
              <a:gd name="connsiteY18" fmla="*/ 2148592 h 5513991"/>
              <a:gd name="connsiteX19" fmla="*/ 4243956 w 4482645"/>
              <a:gd name="connsiteY19" fmla="*/ 5036659 h 5513991"/>
              <a:gd name="connsiteX20" fmla="*/ 4242847 w 4482645"/>
              <a:gd name="connsiteY20" fmla="*/ 5242987 h 5513991"/>
              <a:gd name="connsiteX21" fmla="*/ 4187554 w 4482645"/>
              <a:gd name="connsiteY21" fmla="*/ 5513970 h 5513991"/>
              <a:gd name="connsiteX22" fmla="*/ 298746 w 4482645"/>
              <a:gd name="connsiteY22" fmla="*/ 5249166 h 5513991"/>
              <a:gd name="connsiteX23" fmla="*/ 1462 w 4482645"/>
              <a:gd name="connsiteY23" fmla="*/ 5237777 h 5513991"/>
              <a:gd name="connsiteX24" fmla="*/ 7874 w 4482645"/>
              <a:gd name="connsiteY24" fmla="*/ 4977753 h 5513991"/>
              <a:gd name="connsiteX25" fmla="*/ 20715 w 4482645"/>
              <a:gd name="connsiteY25" fmla="*/ 4752822 h 5513991"/>
              <a:gd name="connsiteX26" fmla="*/ 222466 w 4482645"/>
              <a:gd name="connsiteY2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55188 w 4482645"/>
              <a:gd name="connsiteY11" fmla="*/ 1376999 h 5513991"/>
              <a:gd name="connsiteX12" fmla="*/ 4432208 w 4482645"/>
              <a:gd name="connsiteY12" fmla="*/ 1524330 h 5513991"/>
              <a:gd name="connsiteX13" fmla="*/ 4427327 w 4482645"/>
              <a:gd name="connsiteY13" fmla="*/ 1535289 h 5513991"/>
              <a:gd name="connsiteX14" fmla="*/ 4391089 w 4482645"/>
              <a:gd name="connsiteY14" fmla="*/ 1868666 h 5513991"/>
              <a:gd name="connsiteX15" fmla="*/ 4402058 w 4482645"/>
              <a:gd name="connsiteY15" fmla="*/ 1943047 h 5513991"/>
              <a:gd name="connsiteX16" fmla="*/ 4394860 w 4482645"/>
              <a:gd name="connsiteY16" fmla="*/ 2025379 h 5513991"/>
              <a:gd name="connsiteX17" fmla="*/ 4375445 w 4482645"/>
              <a:gd name="connsiteY17" fmla="*/ 2148592 h 5513991"/>
              <a:gd name="connsiteX18" fmla="*/ 4243956 w 4482645"/>
              <a:gd name="connsiteY18" fmla="*/ 5036659 h 5513991"/>
              <a:gd name="connsiteX19" fmla="*/ 4242847 w 4482645"/>
              <a:gd name="connsiteY19" fmla="*/ 5242987 h 5513991"/>
              <a:gd name="connsiteX20" fmla="*/ 4187554 w 4482645"/>
              <a:gd name="connsiteY20" fmla="*/ 5513970 h 5513991"/>
              <a:gd name="connsiteX21" fmla="*/ 298746 w 4482645"/>
              <a:gd name="connsiteY21" fmla="*/ 5249166 h 5513991"/>
              <a:gd name="connsiteX22" fmla="*/ 1462 w 4482645"/>
              <a:gd name="connsiteY22" fmla="*/ 5237777 h 5513991"/>
              <a:gd name="connsiteX23" fmla="*/ 7874 w 4482645"/>
              <a:gd name="connsiteY23" fmla="*/ 4977753 h 5513991"/>
              <a:gd name="connsiteX24" fmla="*/ 20715 w 4482645"/>
              <a:gd name="connsiteY24" fmla="*/ 4752822 h 5513991"/>
              <a:gd name="connsiteX25" fmla="*/ 222466 w 4482645"/>
              <a:gd name="connsiteY2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32208 w 4482645"/>
              <a:gd name="connsiteY11" fmla="*/ 1524330 h 5513991"/>
              <a:gd name="connsiteX12" fmla="*/ 4427327 w 4482645"/>
              <a:gd name="connsiteY12" fmla="*/ 1535289 h 5513991"/>
              <a:gd name="connsiteX13" fmla="*/ 4391089 w 4482645"/>
              <a:gd name="connsiteY13" fmla="*/ 1868666 h 5513991"/>
              <a:gd name="connsiteX14" fmla="*/ 4402058 w 4482645"/>
              <a:gd name="connsiteY14" fmla="*/ 1943047 h 5513991"/>
              <a:gd name="connsiteX15" fmla="*/ 4394860 w 4482645"/>
              <a:gd name="connsiteY15" fmla="*/ 2025379 h 5513991"/>
              <a:gd name="connsiteX16" fmla="*/ 4375445 w 4482645"/>
              <a:gd name="connsiteY16" fmla="*/ 2148592 h 5513991"/>
              <a:gd name="connsiteX17" fmla="*/ 4243956 w 4482645"/>
              <a:gd name="connsiteY17" fmla="*/ 5036659 h 5513991"/>
              <a:gd name="connsiteX18" fmla="*/ 4242847 w 4482645"/>
              <a:gd name="connsiteY18" fmla="*/ 5242987 h 5513991"/>
              <a:gd name="connsiteX19" fmla="*/ 4187554 w 4482645"/>
              <a:gd name="connsiteY19" fmla="*/ 5513970 h 5513991"/>
              <a:gd name="connsiteX20" fmla="*/ 298746 w 4482645"/>
              <a:gd name="connsiteY20" fmla="*/ 5249166 h 5513991"/>
              <a:gd name="connsiteX21" fmla="*/ 1462 w 4482645"/>
              <a:gd name="connsiteY21" fmla="*/ 5237777 h 5513991"/>
              <a:gd name="connsiteX22" fmla="*/ 7874 w 4482645"/>
              <a:gd name="connsiteY22" fmla="*/ 4977753 h 5513991"/>
              <a:gd name="connsiteX23" fmla="*/ 20715 w 4482645"/>
              <a:gd name="connsiteY23" fmla="*/ 4752822 h 5513991"/>
              <a:gd name="connsiteX24" fmla="*/ 222466 w 4482645"/>
              <a:gd name="connsiteY2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32208 w 4482645"/>
              <a:gd name="connsiteY11" fmla="*/ 1524330 h 5513991"/>
              <a:gd name="connsiteX12" fmla="*/ 4427327 w 4482645"/>
              <a:gd name="connsiteY12" fmla="*/ 1535289 h 5513991"/>
              <a:gd name="connsiteX13" fmla="*/ 4391089 w 4482645"/>
              <a:gd name="connsiteY13" fmla="*/ 1868666 h 5513991"/>
              <a:gd name="connsiteX14" fmla="*/ 4402058 w 4482645"/>
              <a:gd name="connsiteY14" fmla="*/ 1943047 h 5513991"/>
              <a:gd name="connsiteX15" fmla="*/ 4394860 w 4482645"/>
              <a:gd name="connsiteY15" fmla="*/ 2025379 h 5513991"/>
              <a:gd name="connsiteX16" fmla="*/ 4375445 w 4482645"/>
              <a:gd name="connsiteY16" fmla="*/ 2148592 h 5513991"/>
              <a:gd name="connsiteX17" fmla="*/ 4243956 w 4482645"/>
              <a:gd name="connsiteY17" fmla="*/ 5036659 h 5513991"/>
              <a:gd name="connsiteX18" fmla="*/ 4242847 w 4482645"/>
              <a:gd name="connsiteY18" fmla="*/ 5242987 h 5513991"/>
              <a:gd name="connsiteX19" fmla="*/ 4187554 w 4482645"/>
              <a:gd name="connsiteY19" fmla="*/ 5513970 h 5513991"/>
              <a:gd name="connsiteX20" fmla="*/ 298746 w 4482645"/>
              <a:gd name="connsiteY20" fmla="*/ 5249166 h 5513991"/>
              <a:gd name="connsiteX21" fmla="*/ 1462 w 4482645"/>
              <a:gd name="connsiteY21" fmla="*/ 5237777 h 5513991"/>
              <a:gd name="connsiteX22" fmla="*/ 7874 w 4482645"/>
              <a:gd name="connsiteY22" fmla="*/ 4977753 h 5513991"/>
              <a:gd name="connsiteX23" fmla="*/ 20715 w 4482645"/>
              <a:gd name="connsiteY23" fmla="*/ 4752822 h 5513991"/>
              <a:gd name="connsiteX24" fmla="*/ 222466 w 4482645"/>
              <a:gd name="connsiteY2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32208 w 4482645"/>
              <a:gd name="connsiteY11" fmla="*/ 1524330 h 5513991"/>
              <a:gd name="connsiteX12" fmla="*/ 4427327 w 4482645"/>
              <a:gd name="connsiteY12" fmla="*/ 1535289 h 5513991"/>
              <a:gd name="connsiteX13" fmla="*/ 4391089 w 4482645"/>
              <a:gd name="connsiteY13" fmla="*/ 1868666 h 5513991"/>
              <a:gd name="connsiteX14" fmla="*/ 4402058 w 4482645"/>
              <a:gd name="connsiteY14" fmla="*/ 1943047 h 5513991"/>
              <a:gd name="connsiteX15" fmla="*/ 4394860 w 4482645"/>
              <a:gd name="connsiteY15" fmla="*/ 2025379 h 5513991"/>
              <a:gd name="connsiteX16" fmla="*/ 4375445 w 4482645"/>
              <a:gd name="connsiteY16" fmla="*/ 2148592 h 5513991"/>
              <a:gd name="connsiteX17" fmla="*/ 4242847 w 4482645"/>
              <a:gd name="connsiteY17" fmla="*/ 5242987 h 5513991"/>
              <a:gd name="connsiteX18" fmla="*/ 4187554 w 4482645"/>
              <a:gd name="connsiteY18" fmla="*/ 5513970 h 5513991"/>
              <a:gd name="connsiteX19" fmla="*/ 298746 w 4482645"/>
              <a:gd name="connsiteY19" fmla="*/ 5249166 h 5513991"/>
              <a:gd name="connsiteX20" fmla="*/ 1462 w 4482645"/>
              <a:gd name="connsiteY20" fmla="*/ 5237777 h 5513991"/>
              <a:gd name="connsiteX21" fmla="*/ 7874 w 4482645"/>
              <a:gd name="connsiteY21" fmla="*/ 4977753 h 5513991"/>
              <a:gd name="connsiteX22" fmla="*/ 20715 w 4482645"/>
              <a:gd name="connsiteY22" fmla="*/ 4752822 h 5513991"/>
              <a:gd name="connsiteX23" fmla="*/ 222466 w 4482645"/>
              <a:gd name="connsiteY2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81517 w 4482645"/>
              <a:gd name="connsiteY3" fmla="*/ 250471 h 5513991"/>
              <a:gd name="connsiteX4" fmla="*/ 4476830 w 4482645"/>
              <a:gd name="connsiteY4" fmla="*/ 373160 h 5513991"/>
              <a:gd name="connsiteX5" fmla="*/ 4442606 w 4482645"/>
              <a:gd name="connsiteY5" fmla="*/ 946777 h 5513991"/>
              <a:gd name="connsiteX6" fmla="*/ 4444683 w 4482645"/>
              <a:gd name="connsiteY6" fmla="*/ 947677 h 5513991"/>
              <a:gd name="connsiteX7" fmla="*/ 4444004 w 4482645"/>
              <a:gd name="connsiteY7" fmla="*/ 1082386 h 5513991"/>
              <a:gd name="connsiteX8" fmla="*/ 4443899 w 4482645"/>
              <a:gd name="connsiteY8" fmla="*/ 1140681 h 5513991"/>
              <a:gd name="connsiteX9" fmla="*/ 4451924 w 4482645"/>
              <a:gd name="connsiteY9" fmla="*/ 1373054 h 5513991"/>
              <a:gd name="connsiteX10" fmla="*/ 4432208 w 4482645"/>
              <a:gd name="connsiteY10" fmla="*/ 1524330 h 5513991"/>
              <a:gd name="connsiteX11" fmla="*/ 4427327 w 4482645"/>
              <a:gd name="connsiteY11" fmla="*/ 1535289 h 5513991"/>
              <a:gd name="connsiteX12" fmla="*/ 4391089 w 4482645"/>
              <a:gd name="connsiteY12" fmla="*/ 1868666 h 5513991"/>
              <a:gd name="connsiteX13" fmla="*/ 4402058 w 4482645"/>
              <a:gd name="connsiteY13" fmla="*/ 1943047 h 5513991"/>
              <a:gd name="connsiteX14" fmla="*/ 4394860 w 4482645"/>
              <a:gd name="connsiteY14" fmla="*/ 2025379 h 5513991"/>
              <a:gd name="connsiteX15" fmla="*/ 4375445 w 4482645"/>
              <a:gd name="connsiteY15" fmla="*/ 2148592 h 5513991"/>
              <a:gd name="connsiteX16" fmla="*/ 4242847 w 4482645"/>
              <a:gd name="connsiteY16" fmla="*/ 5242987 h 5513991"/>
              <a:gd name="connsiteX17" fmla="*/ 4187554 w 4482645"/>
              <a:gd name="connsiteY17" fmla="*/ 5513970 h 5513991"/>
              <a:gd name="connsiteX18" fmla="*/ 298746 w 4482645"/>
              <a:gd name="connsiteY18" fmla="*/ 5249166 h 5513991"/>
              <a:gd name="connsiteX19" fmla="*/ 1462 w 4482645"/>
              <a:gd name="connsiteY19" fmla="*/ 5237777 h 5513991"/>
              <a:gd name="connsiteX20" fmla="*/ 7874 w 4482645"/>
              <a:gd name="connsiteY20" fmla="*/ 4977753 h 5513991"/>
              <a:gd name="connsiteX21" fmla="*/ 20715 w 4482645"/>
              <a:gd name="connsiteY21" fmla="*/ 4752822 h 5513991"/>
              <a:gd name="connsiteX22" fmla="*/ 222466 w 4482645"/>
              <a:gd name="connsiteY2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481517 w 4482645"/>
              <a:gd name="connsiteY2" fmla="*/ 250471 h 5513991"/>
              <a:gd name="connsiteX3" fmla="*/ 4476830 w 4482645"/>
              <a:gd name="connsiteY3" fmla="*/ 373160 h 5513991"/>
              <a:gd name="connsiteX4" fmla="*/ 4442606 w 4482645"/>
              <a:gd name="connsiteY4" fmla="*/ 946777 h 5513991"/>
              <a:gd name="connsiteX5" fmla="*/ 4444683 w 4482645"/>
              <a:gd name="connsiteY5" fmla="*/ 947677 h 5513991"/>
              <a:gd name="connsiteX6" fmla="*/ 4444004 w 4482645"/>
              <a:gd name="connsiteY6" fmla="*/ 1082386 h 5513991"/>
              <a:gd name="connsiteX7" fmla="*/ 4443899 w 4482645"/>
              <a:gd name="connsiteY7" fmla="*/ 1140681 h 5513991"/>
              <a:gd name="connsiteX8" fmla="*/ 4451924 w 4482645"/>
              <a:gd name="connsiteY8" fmla="*/ 1373054 h 5513991"/>
              <a:gd name="connsiteX9" fmla="*/ 4432208 w 4482645"/>
              <a:gd name="connsiteY9" fmla="*/ 1524330 h 5513991"/>
              <a:gd name="connsiteX10" fmla="*/ 4427327 w 4482645"/>
              <a:gd name="connsiteY10" fmla="*/ 1535289 h 5513991"/>
              <a:gd name="connsiteX11" fmla="*/ 4391089 w 4482645"/>
              <a:gd name="connsiteY11" fmla="*/ 1868666 h 5513991"/>
              <a:gd name="connsiteX12" fmla="*/ 4402058 w 4482645"/>
              <a:gd name="connsiteY12" fmla="*/ 1943047 h 5513991"/>
              <a:gd name="connsiteX13" fmla="*/ 4394860 w 4482645"/>
              <a:gd name="connsiteY13" fmla="*/ 2025379 h 5513991"/>
              <a:gd name="connsiteX14" fmla="*/ 4375445 w 4482645"/>
              <a:gd name="connsiteY14" fmla="*/ 2148592 h 5513991"/>
              <a:gd name="connsiteX15" fmla="*/ 4242847 w 4482645"/>
              <a:gd name="connsiteY15" fmla="*/ 5242987 h 5513991"/>
              <a:gd name="connsiteX16" fmla="*/ 4187554 w 4482645"/>
              <a:gd name="connsiteY16" fmla="*/ 5513970 h 5513991"/>
              <a:gd name="connsiteX17" fmla="*/ 298746 w 4482645"/>
              <a:gd name="connsiteY17" fmla="*/ 5249166 h 5513991"/>
              <a:gd name="connsiteX18" fmla="*/ 1462 w 4482645"/>
              <a:gd name="connsiteY18" fmla="*/ 5237777 h 5513991"/>
              <a:gd name="connsiteX19" fmla="*/ 7874 w 4482645"/>
              <a:gd name="connsiteY19" fmla="*/ 4977753 h 5513991"/>
              <a:gd name="connsiteX20" fmla="*/ 20715 w 4482645"/>
              <a:gd name="connsiteY20" fmla="*/ 4752822 h 5513991"/>
              <a:gd name="connsiteX21" fmla="*/ 222466 w 4482645"/>
              <a:gd name="connsiteY21" fmla="*/ 0 h 5513991"/>
              <a:gd name="connsiteX0" fmla="*/ 222466 w 4482645"/>
              <a:gd name="connsiteY0" fmla="*/ 289405 h 5803396"/>
              <a:gd name="connsiteX1" fmla="*/ 4481517 w 4482645"/>
              <a:gd name="connsiteY1" fmla="*/ 539876 h 5803396"/>
              <a:gd name="connsiteX2" fmla="*/ 4476830 w 4482645"/>
              <a:gd name="connsiteY2" fmla="*/ 662565 h 5803396"/>
              <a:gd name="connsiteX3" fmla="*/ 4442606 w 4482645"/>
              <a:gd name="connsiteY3" fmla="*/ 1236182 h 5803396"/>
              <a:gd name="connsiteX4" fmla="*/ 4444683 w 4482645"/>
              <a:gd name="connsiteY4" fmla="*/ 1237082 h 5803396"/>
              <a:gd name="connsiteX5" fmla="*/ 4444004 w 4482645"/>
              <a:gd name="connsiteY5" fmla="*/ 1371791 h 5803396"/>
              <a:gd name="connsiteX6" fmla="*/ 4443899 w 4482645"/>
              <a:gd name="connsiteY6" fmla="*/ 1430086 h 5803396"/>
              <a:gd name="connsiteX7" fmla="*/ 4451924 w 4482645"/>
              <a:gd name="connsiteY7" fmla="*/ 1662459 h 5803396"/>
              <a:gd name="connsiteX8" fmla="*/ 4432208 w 4482645"/>
              <a:gd name="connsiteY8" fmla="*/ 1813735 h 5803396"/>
              <a:gd name="connsiteX9" fmla="*/ 4427327 w 4482645"/>
              <a:gd name="connsiteY9" fmla="*/ 1824694 h 5803396"/>
              <a:gd name="connsiteX10" fmla="*/ 4391089 w 4482645"/>
              <a:gd name="connsiteY10" fmla="*/ 2158071 h 5803396"/>
              <a:gd name="connsiteX11" fmla="*/ 4402058 w 4482645"/>
              <a:gd name="connsiteY11" fmla="*/ 2232452 h 5803396"/>
              <a:gd name="connsiteX12" fmla="*/ 4394860 w 4482645"/>
              <a:gd name="connsiteY12" fmla="*/ 2314784 h 5803396"/>
              <a:gd name="connsiteX13" fmla="*/ 4375445 w 4482645"/>
              <a:gd name="connsiteY13" fmla="*/ 2437997 h 5803396"/>
              <a:gd name="connsiteX14" fmla="*/ 4242847 w 4482645"/>
              <a:gd name="connsiteY14" fmla="*/ 5532392 h 5803396"/>
              <a:gd name="connsiteX15" fmla="*/ 4187554 w 4482645"/>
              <a:gd name="connsiteY15" fmla="*/ 5803375 h 5803396"/>
              <a:gd name="connsiteX16" fmla="*/ 298746 w 4482645"/>
              <a:gd name="connsiteY16" fmla="*/ 5538571 h 5803396"/>
              <a:gd name="connsiteX17" fmla="*/ 1462 w 4482645"/>
              <a:gd name="connsiteY17" fmla="*/ 5527182 h 5803396"/>
              <a:gd name="connsiteX18" fmla="*/ 7874 w 4482645"/>
              <a:gd name="connsiteY18" fmla="*/ 5267158 h 5803396"/>
              <a:gd name="connsiteX19" fmla="*/ 20715 w 4482645"/>
              <a:gd name="connsiteY19" fmla="*/ 5042227 h 5803396"/>
              <a:gd name="connsiteX20" fmla="*/ 222466 w 4482645"/>
              <a:gd name="connsiteY20" fmla="*/ 289405 h 5803396"/>
              <a:gd name="connsiteX0" fmla="*/ 222466 w 4482645"/>
              <a:gd name="connsiteY0" fmla="*/ 99 h 5514090"/>
              <a:gd name="connsiteX1" fmla="*/ 4481517 w 4482645"/>
              <a:gd name="connsiteY1" fmla="*/ 250570 h 5514090"/>
              <a:gd name="connsiteX2" fmla="*/ 4476830 w 4482645"/>
              <a:gd name="connsiteY2" fmla="*/ 373259 h 5514090"/>
              <a:gd name="connsiteX3" fmla="*/ 4442606 w 4482645"/>
              <a:gd name="connsiteY3" fmla="*/ 946876 h 5514090"/>
              <a:gd name="connsiteX4" fmla="*/ 4444683 w 4482645"/>
              <a:gd name="connsiteY4" fmla="*/ 947776 h 5514090"/>
              <a:gd name="connsiteX5" fmla="*/ 4444004 w 4482645"/>
              <a:gd name="connsiteY5" fmla="*/ 1082485 h 5514090"/>
              <a:gd name="connsiteX6" fmla="*/ 4443899 w 4482645"/>
              <a:gd name="connsiteY6" fmla="*/ 1140780 h 5514090"/>
              <a:gd name="connsiteX7" fmla="*/ 4451924 w 4482645"/>
              <a:gd name="connsiteY7" fmla="*/ 1373153 h 5514090"/>
              <a:gd name="connsiteX8" fmla="*/ 4432208 w 4482645"/>
              <a:gd name="connsiteY8" fmla="*/ 1524429 h 5514090"/>
              <a:gd name="connsiteX9" fmla="*/ 4427327 w 4482645"/>
              <a:gd name="connsiteY9" fmla="*/ 1535388 h 5514090"/>
              <a:gd name="connsiteX10" fmla="*/ 4391089 w 4482645"/>
              <a:gd name="connsiteY10" fmla="*/ 1868765 h 5514090"/>
              <a:gd name="connsiteX11" fmla="*/ 4402058 w 4482645"/>
              <a:gd name="connsiteY11" fmla="*/ 1943146 h 5514090"/>
              <a:gd name="connsiteX12" fmla="*/ 4394860 w 4482645"/>
              <a:gd name="connsiteY12" fmla="*/ 2025478 h 5514090"/>
              <a:gd name="connsiteX13" fmla="*/ 4375445 w 4482645"/>
              <a:gd name="connsiteY13" fmla="*/ 2148691 h 5514090"/>
              <a:gd name="connsiteX14" fmla="*/ 4242847 w 4482645"/>
              <a:gd name="connsiteY14" fmla="*/ 5243086 h 5514090"/>
              <a:gd name="connsiteX15" fmla="*/ 4187554 w 4482645"/>
              <a:gd name="connsiteY15" fmla="*/ 5514069 h 5514090"/>
              <a:gd name="connsiteX16" fmla="*/ 298746 w 4482645"/>
              <a:gd name="connsiteY16" fmla="*/ 5249265 h 5514090"/>
              <a:gd name="connsiteX17" fmla="*/ 1462 w 4482645"/>
              <a:gd name="connsiteY17" fmla="*/ 5237876 h 5514090"/>
              <a:gd name="connsiteX18" fmla="*/ 7874 w 4482645"/>
              <a:gd name="connsiteY18" fmla="*/ 4977852 h 5514090"/>
              <a:gd name="connsiteX19" fmla="*/ 20715 w 4482645"/>
              <a:gd name="connsiteY19" fmla="*/ 4752921 h 5514090"/>
              <a:gd name="connsiteX20" fmla="*/ 222466 w 4482645"/>
              <a:gd name="connsiteY20" fmla="*/ 99 h 5514090"/>
              <a:gd name="connsiteX0" fmla="*/ 222466 w 4482645"/>
              <a:gd name="connsiteY0" fmla="*/ 0 h 5513991"/>
              <a:gd name="connsiteX1" fmla="*/ 4481517 w 4482645"/>
              <a:gd name="connsiteY1" fmla="*/ 250471 h 5513991"/>
              <a:gd name="connsiteX2" fmla="*/ 4476830 w 4482645"/>
              <a:gd name="connsiteY2" fmla="*/ 373160 h 5513991"/>
              <a:gd name="connsiteX3" fmla="*/ 4442606 w 4482645"/>
              <a:gd name="connsiteY3" fmla="*/ 946777 h 5513991"/>
              <a:gd name="connsiteX4" fmla="*/ 4444683 w 4482645"/>
              <a:gd name="connsiteY4" fmla="*/ 947677 h 5513991"/>
              <a:gd name="connsiteX5" fmla="*/ 4444004 w 4482645"/>
              <a:gd name="connsiteY5" fmla="*/ 1082386 h 5513991"/>
              <a:gd name="connsiteX6" fmla="*/ 4443899 w 4482645"/>
              <a:gd name="connsiteY6" fmla="*/ 1140681 h 5513991"/>
              <a:gd name="connsiteX7" fmla="*/ 4451924 w 4482645"/>
              <a:gd name="connsiteY7" fmla="*/ 1373054 h 5513991"/>
              <a:gd name="connsiteX8" fmla="*/ 4432208 w 4482645"/>
              <a:gd name="connsiteY8" fmla="*/ 1524330 h 5513991"/>
              <a:gd name="connsiteX9" fmla="*/ 4427327 w 4482645"/>
              <a:gd name="connsiteY9" fmla="*/ 1535289 h 5513991"/>
              <a:gd name="connsiteX10" fmla="*/ 4391089 w 4482645"/>
              <a:gd name="connsiteY10" fmla="*/ 1868666 h 5513991"/>
              <a:gd name="connsiteX11" fmla="*/ 4402058 w 4482645"/>
              <a:gd name="connsiteY11" fmla="*/ 1943047 h 5513991"/>
              <a:gd name="connsiteX12" fmla="*/ 4394860 w 4482645"/>
              <a:gd name="connsiteY12" fmla="*/ 2025379 h 5513991"/>
              <a:gd name="connsiteX13" fmla="*/ 4375445 w 4482645"/>
              <a:gd name="connsiteY13" fmla="*/ 2148592 h 5513991"/>
              <a:gd name="connsiteX14" fmla="*/ 4242847 w 4482645"/>
              <a:gd name="connsiteY14" fmla="*/ 5242987 h 5513991"/>
              <a:gd name="connsiteX15" fmla="*/ 4187554 w 4482645"/>
              <a:gd name="connsiteY15" fmla="*/ 5513970 h 5513991"/>
              <a:gd name="connsiteX16" fmla="*/ 298746 w 4482645"/>
              <a:gd name="connsiteY16" fmla="*/ 5249166 h 5513991"/>
              <a:gd name="connsiteX17" fmla="*/ 1462 w 4482645"/>
              <a:gd name="connsiteY17" fmla="*/ 5237777 h 5513991"/>
              <a:gd name="connsiteX18" fmla="*/ 7874 w 4482645"/>
              <a:gd name="connsiteY18" fmla="*/ 4977753 h 5513991"/>
              <a:gd name="connsiteX19" fmla="*/ 20715 w 4482645"/>
              <a:gd name="connsiteY19" fmla="*/ 4752822 h 5513991"/>
              <a:gd name="connsiteX20" fmla="*/ 222466 w 4482645"/>
              <a:gd name="connsiteY20" fmla="*/ 0 h 5513991"/>
              <a:gd name="connsiteX0" fmla="*/ 222466 w 4477020"/>
              <a:gd name="connsiteY0" fmla="*/ 0 h 5513991"/>
              <a:gd name="connsiteX1" fmla="*/ 4468078 w 4477020"/>
              <a:gd name="connsiteY1" fmla="*/ 269466 h 5513991"/>
              <a:gd name="connsiteX2" fmla="*/ 4476830 w 4477020"/>
              <a:gd name="connsiteY2" fmla="*/ 373160 h 5513991"/>
              <a:gd name="connsiteX3" fmla="*/ 4442606 w 4477020"/>
              <a:gd name="connsiteY3" fmla="*/ 946777 h 5513991"/>
              <a:gd name="connsiteX4" fmla="*/ 4444683 w 4477020"/>
              <a:gd name="connsiteY4" fmla="*/ 947677 h 5513991"/>
              <a:gd name="connsiteX5" fmla="*/ 4444004 w 4477020"/>
              <a:gd name="connsiteY5" fmla="*/ 1082386 h 5513991"/>
              <a:gd name="connsiteX6" fmla="*/ 4443899 w 4477020"/>
              <a:gd name="connsiteY6" fmla="*/ 1140681 h 5513991"/>
              <a:gd name="connsiteX7" fmla="*/ 4451924 w 4477020"/>
              <a:gd name="connsiteY7" fmla="*/ 1373054 h 5513991"/>
              <a:gd name="connsiteX8" fmla="*/ 4432208 w 4477020"/>
              <a:gd name="connsiteY8" fmla="*/ 1524330 h 5513991"/>
              <a:gd name="connsiteX9" fmla="*/ 4427327 w 4477020"/>
              <a:gd name="connsiteY9" fmla="*/ 1535289 h 5513991"/>
              <a:gd name="connsiteX10" fmla="*/ 4391089 w 4477020"/>
              <a:gd name="connsiteY10" fmla="*/ 1868666 h 5513991"/>
              <a:gd name="connsiteX11" fmla="*/ 4402058 w 4477020"/>
              <a:gd name="connsiteY11" fmla="*/ 1943047 h 5513991"/>
              <a:gd name="connsiteX12" fmla="*/ 4394860 w 4477020"/>
              <a:gd name="connsiteY12" fmla="*/ 2025379 h 5513991"/>
              <a:gd name="connsiteX13" fmla="*/ 4375445 w 4477020"/>
              <a:gd name="connsiteY13" fmla="*/ 2148592 h 5513991"/>
              <a:gd name="connsiteX14" fmla="*/ 4242847 w 4477020"/>
              <a:gd name="connsiteY14" fmla="*/ 5242987 h 5513991"/>
              <a:gd name="connsiteX15" fmla="*/ 4187554 w 4477020"/>
              <a:gd name="connsiteY15" fmla="*/ 5513970 h 5513991"/>
              <a:gd name="connsiteX16" fmla="*/ 298746 w 4477020"/>
              <a:gd name="connsiteY16" fmla="*/ 5249166 h 5513991"/>
              <a:gd name="connsiteX17" fmla="*/ 1462 w 4477020"/>
              <a:gd name="connsiteY17" fmla="*/ 5237777 h 5513991"/>
              <a:gd name="connsiteX18" fmla="*/ 7874 w 4477020"/>
              <a:gd name="connsiteY18" fmla="*/ 4977753 h 5513991"/>
              <a:gd name="connsiteX19" fmla="*/ 20715 w 4477020"/>
              <a:gd name="connsiteY19" fmla="*/ 4752822 h 5513991"/>
              <a:gd name="connsiteX20" fmla="*/ 222466 w 4477020"/>
              <a:gd name="connsiteY20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43899 w 4469746"/>
              <a:gd name="connsiteY6" fmla="*/ 1140681 h 5513991"/>
              <a:gd name="connsiteX7" fmla="*/ 4451924 w 4469746"/>
              <a:gd name="connsiteY7" fmla="*/ 1373054 h 5513991"/>
              <a:gd name="connsiteX8" fmla="*/ 4432208 w 4469746"/>
              <a:gd name="connsiteY8" fmla="*/ 1524330 h 5513991"/>
              <a:gd name="connsiteX9" fmla="*/ 4427327 w 4469746"/>
              <a:gd name="connsiteY9" fmla="*/ 1535289 h 5513991"/>
              <a:gd name="connsiteX10" fmla="*/ 4391089 w 4469746"/>
              <a:gd name="connsiteY10" fmla="*/ 1868666 h 5513991"/>
              <a:gd name="connsiteX11" fmla="*/ 4402058 w 4469746"/>
              <a:gd name="connsiteY11" fmla="*/ 1943047 h 5513991"/>
              <a:gd name="connsiteX12" fmla="*/ 4394860 w 4469746"/>
              <a:gd name="connsiteY12" fmla="*/ 2025379 h 5513991"/>
              <a:gd name="connsiteX13" fmla="*/ 4375445 w 4469746"/>
              <a:gd name="connsiteY13" fmla="*/ 2148592 h 5513991"/>
              <a:gd name="connsiteX14" fmla="*/ 4242847 w 4469746"/>
              <a:gd name="connsiteY14" fmla="*/ 5242987 h 5513991"/>
              <a:gd name="connsiteX15" fmla="*/ 4187554 w 4469746"/>
              <a:gd name="connsiteY15" fmla="*/ 5513970 h 5513991"/>
              <a:gd name="connsiteX16" fmla="*/ 298746 w 4469746"/>
              <a:gd name="connsiteY16" fmla="*/ 5249166 h 5513991"/>
              <a:gd name="connsiteX17" fmla="*/ 1462 w 4469746"/>
              <a:gd name="connsiteY17" fmla="*/ 5237777 h 5513991"/>
              <a:gd name="connsiteX18" fmla="*/ 7874 w 4469746"/>
              <a:gd name="connsiteY18" fmla="*/ 4977753 h 5513991"/>
              <a:gd name="connsiteX19" fmla="*/ 20715 w 4469746"/>
              <a:gd name="connsiteY19" fmla="*/ 4752822 h 5513991"/>
              <a:gd name="connsiteX20" fmla="*/ 222466 w 4469746"/>
              <a:gd name="connsiteY20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43899 w 4469746"/>
              <a:gd name="connsiteY6" fmla="*/ 1140681 h 5513991"/>
              <a:gd name="connsiteX7" fmla="*/ 4432208 w 4469746"/>
              <a:gd name="connsiteY7" fmla="*/ 1524330 h 5513991"/>
              <a:gd name="connsiteX8" fmla="*/ 4427327 w 4469746"/>
              <a:gd name="connsiteY8" fmla="*/ 1535289 h 5513991"/>
              <a:gd name="connsiteX9" fmla="*/ 4391089 w 4469746"/>
              <a:gd name="connsiteY9" fmla="*/ 1868666 h 5513991"/>
              <a:gd name="connsiteX10" fmla="*/ 4402058 w 4469746"/>
              <a:gd name="connsiteY10" fmla="*/ 1943047 h 5513991"/>
              <a:gd name="connsiteX11" fmla="*/ 4394860 w 4469746"/>
              <a:gd name="connsiteY11" fmla="*/ 2025379 h 5513991"/>
              <a:gd name="connsiteX12" fmla="*/ 4375445 w 4469746"/>
              <a:gd name="connsiteY12" fmla="*/ 2148592 h 5513991"/>
              <a:gd name="connsiteX13" fmla="*/ 4242847 w 4469746"/>
              <a:gd name="connsiteY13" fmla="*/ 5242987 h 5513991"/>
              <a:gd name="connsiteX14" fmla="*/ 4187554 w 4469746"/>
              <a:gd name="connsiteY14" fmla="*/ 5513970 h 5513991"/>
              <a:gd name="connsiteX15" fmla="*/ 298746 w 4469746"/>
              <a:gd name="connsiteY15" fmla="*/ 5249166 h 5513991"/>
              <a:gd name="connsiteX16" fmla="*/ 1462 w 4469746"/>
              <a:gd name="connsiteY16" fmla="*/ 5237777 h 5513991"/>
              <a:gd name="connsiteX17" fmla="*/ 7874 w 4469746"/>
              <a:gd name="connsiteY17" fmla="*/ 4977753 h 5513991"/>
              <a:gd name="connsiteX18" fmla="*/ 20715 w 4469746"/>
              <a:gd name="connsiteY18" fmla="*/ 4752822 h 5513991"/>
              <a:gd name="connsiteX19" fmla="*/ 222466 w 4469746"/>
              <a:gd name="connsiteY19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32208 w 4469746"/>
              <a:gd name="connsiteY6" fmla="*/ 1524330 h 5513991"/>
              <a:gd name="connsiteX7" fmla="*/ 4427327 w 4469746"/>
              <a:gd name="connsiteY7" fmla="*/ 1535289 h 5513991"/>
              <a:gd name="connsiteX8" fmla="*/ 4391089 w 4469746"/>
              <a:gd name="connsiteY8" fmla="*/ 1868666 h 5513991"/>
              <a:gd name="connsiteX9" fmla="*/ 4402058 w 4469746"/>
              <a:gd name="connsiteY9" fmla="*/ 1943047 h 5513991"/>
              <a:gd name="connsiteX10" fmla="*/ 4394860 w 4469746"/>
              <a:gd name="connsiteY10" fmla="*/ 2025379 h 5513991"/>
              <a:gd name="connsiteX11" fmla="*/ 4375445 w 4469746"/>
              <a:gd name="connsiteY11" fmla="*/ 2148592 h 5513991"/>
              <a:gd name="connsiteX12" fmla="*/ 4242847 w 4469746"/>
              <a:gd name="connsiteY12" fmla="*/ 5242987 h 5513991"/>
              <a:gd name="connsiteX13" fmla="*/ 4187554 w 4469746"/>
              <a:gd name="connsiteY13" fmla="*/ 5513970 h 5513991"/>
              <a:gd name="connsiteX14" fmla="*/ 298746 w 4469746"/>
              <a:gd name="connsiteY14" fmla="*/ 5249166 h 5513991"/>
              <a:gd name="connsiteX15" fmla="*/ 1462 w 4469746"/>
              <a:gd name="connsiteY15" fmla="*/ 5237777 h 5513991"/>
              <a:gd name="connsiteX16" fmla="*/ 7874 w 4469746"/>
              <a:gd name="connsiteY16" fmla="*/ 4977753 h 5513991"/>
              <a:gd name="connsiteX17" fmla="*/ 20715 w 4469746"/>
              <a:gd name="connsiteY17" fmla="*/ 4752822 h 5513991"/>
              <a:gd name="connsiteX18" fmla="*/ 222466 w 4469746"/>
              <a:gd name="connsiteY18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32208 w 4469746"/>
              <a:gd name="connsiteY6" fmla="*/ 1524330 h 5513991"/>
              <a:gd name="connsiteX7" fmla="*/ 4427327 w 4469746"/>
              <a:gd name="connsiteY7" fmla="*/ 1535289 h 5513991"/>
              <a:gd name="connsiteX8" fmla="*/ 4391089 w 4469746"/>
              <a:gd name="connsiteY8" fmla="*/ 1868666 h 5513991"/>
              <a:gd name="connsiteX9" fmla="*/ 4394860 w 4469746"/>
              <a:gd name="connsiteY9" fmla="*/ 2025379 h 5513991"/>
              <a:gd name="connsiteX10" fmla="*/ 4375445 w 4469746"/>
              <a:gd name="connsiteY10" fmla="*/ 2148592 h 5513991"/>
              <a:gd name="connsiteX11" fmla="*/ 4242847 w 4469746"/>
              <a:gd name="connsiteY11" fmla="*/ 5242987 h 5513991"/>
              <a:gd name="connsiteX12" fmla="*/ 4187554 w 4469746"/>
              <a:gd name="connsiteY12" fmla="*/ 5513970 h 5513991"/>
              <a:gd name="connsiteX13" fmla="*/ 298746 w 4469746"/>
              <a:gd name="connsiteY13" fmla="*/ 5249166 h 5513991"/>
              <a:gd name="connsiteX14" fmla="*/ 1462 w 4469746"/>
              <a:gd name="connsiteY14" fmla="*/ 5237777 h 5513991"/>
              <a:gd name="connsiteX15" fmla="*/ 7874 w 4469746"/>
              <a:gd name="connsiteY15" fmla="*/ 4977753 h 5513991"/>
              <a:gd name="connsiteX16" fmla="*/ 20715 w 4469746"/>
              <a:gd name="connsiteY16" fmla="*/ 4752822 h 5513991"/>
              <a:gd name="connsiteX17" fmla="*/ 222466 w 4469746"/>
              <a:gd name="connsiteY17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32208 w 4469746"/>
              <a:gd name="connsiteY6" fmla="*/ 1524330 h 5513991"/>
              <a:gd name="connsiteX7" fmla="*/ 4391089 w 4469746"/>
              <a:gd name="connsiteY7" fmla="*/ 1868666 h 5513991"/>
              <a:gd name="connsiteX8" fmla="*/ 4394860 w 4469746"/>
              <a:gd name="connsiteY8" fmla="*/ 2025379 h 5513991"/>
              <a:gd name="connsiteX9" fmla="*/ 4375445 w 4469746"/>
              <a:gd name="connsiteY9" fmla="*/ 2148592 h 5513991"/>
              <a:gd name="connsiteX10" fmla="*/ 4242847 w 4469746"/>
              <a:gd name="connsiteY10" fmla="*/ 5242987 h 5513991"/>
              <a:gd name="connsiteX11" fmla="*/ 4187554 w 4469746"/>
              <a:gd name="connsiteY11" fmla="*/ 5513970 h 5513991"/>
              <a:gd name="connsiteX12" fmla="*/ 298746 w 4469746"/>
              <a:gd name="connsiteY12" fmla="*/ 5249166 h 5513991"/>
              <a:gd name="connsiteX13" fmla="*/ 1462 w 4469746"/>
              <a:gd name="connsiteY13" fmla="*/ 5237777 h 5513991"/>
              <a:gd name="connsiteX14" fmla="*/ 7874 w 4469746"/>
              <a:gd name="connsiteY14" fmla="*/ 4977753 h 5513991"/>
              <a:gd name="connsiteX15" fmla="*/ 20715 w 4469746"/>
              <a:gd name="connsiteY15" fmla="*/ 4752822 h 5513991"/>
              <a:gd name="connsiteX16" fmla="*/ 222466 w 4469746"/>
              <a:gd name="connsiteY16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391089 w 4469746"/>
              <a:gd name="connsiteY6" fmla="*/ 1868666 h 5513991"/>
              <a:gd name="connsiteX7" fmla="*/ 4394860 w 4469746"/>
              <a:gd name="connsiteY7" fmla="*/ 2025379 h 5513991"/>
              <a:gd name="connsiteX8" fmla="*/ 4375445 w 4469746"/>
              <a:gd name="connsiteY8" fmla="*/ 2148592 h 5513991"/>
              <a:gd name="connsiteX9" fmla="*/ 4242847 w 4469746"/>
              <a:gd name="connsiteY9" fmla="*/ 5242987 h 5513991"/>
              <a:gd name="connsiteX10" fmla="*/ 4187554 w 4469746"/>
              <a:gd name="connsiteY10" fmla="*/ 5513970 h 5513991"/>
              <a:gd name="connsiteX11" fmla="*/ 298746 w 4469746"/>
              <a:gd name="connsiteY11" fmla="*/ 5249166 h 5513991"/>
              <a:gd name="connsiteX12" fmla="*/ 1462 w 4469746"/>
              <a:gd name="connsiteY12" fmla="*/ 5237777 h 5513991"/>
              <a:gd name="connsiteX13" fmla="*/ 7874 w 4469746"/>
              <a:gd name="connsiteY13" fmla="*/ 4977753 h 5513991"/>
              <a:gd name="connsiteX14" fmla="*/ 20715 w 4469746"/>
              <a:gd name="connsiteY14" fmla="*/ 4752822 h 5513991"/>
              <a:gd name="connsiteX15" fmla="*/ 222466 w 4469746"/>
              <a:gd name="connsiteY15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391089 w 4469746"/>
              <a:gd name="connsiteY5" fmla="*/ 1868666 h 5513991"/>
              <a:gd name="connsiteX6" fmla="*/ 4394860 w 4469746"/>
              <a:gd name="connsiteY6" fmla="*/ 2025379 h 5513991"/>
              <a:gd name="connsiteX7" fmla="*/ 4375445 w 4469746"/>
              <a:gd name="connsiteY7" fmla="*/ 2148592 h 5513991"/>
              <a:gd name="connsiteX8" fmla="*/ 4242847 w 4469746"/>
              <a:gd name="connsiteY8" fmla="*/ 5242987 h 5513991"/>
              <a:gd name="connsiteX9" fmla="*/ 4187554 w 4469746"/>
              <a:gd name="connsiteY9" fmla="*/ 5513970 h 5513991"/>
              <a:gd name="connsiteX10" fmla="*/ 298746 w 4469746"/>
              <a:gd name="connsiteY10" fmla="*/ 5249166 h 5513991"/>
              <a:gd name="connsiteX11" fmla="*/ 1462 w 4469746"/>
              <a:gd name="connsiteY11" fmla="*/ 5237777 h 5513991"/>
              <a:gd name="connsiteX12" fmla="*/ 7874 w 4469746"/>
              <a:gd name="connsiteY12" fmla="*/ 4977753 h 5513991"/>
              <a:gd name="connsiteX13" fmla="*/ 20715 w 4469746"/>
              <a:gd name="connsiteY13" fmla="*/ 4752822 h 5513991"/>
              <a:gd name="connsiteX14" fmla="*/ 222466 w 4469746"/>
              <a:gd name="connsiteY14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391089 w 4469746"/>
              <a:gd name="connsiteY5" fmla="*/ 1868666 h 5513991"/>
              <a:gd name="connsiteX6" fmla="*/ 4375445 w 4469746"/>
              <a:gd name="connsiteY6" fmla="*/ 2148592 h 5513991"/>
              <a:gd name="connsiteX7" fmla="*/ 4242847 w 4469746"/>
              <a:gd name="connsiteY7" fmla="*/ 5242987 h 5513991"/>
              <a:gd name="connsiteX8" fmla="*/ 4187554 w 4469746"/>
              <a:gd name="connsiteY8" fmla="*/ 5513970 h 5513991"/>
              <a:gd name="connsiteX9" fmla="*/ 298746 w 4469746"/>
              <a:gd name="connsiteY9" fmla="*/ 5249166 h 5513991"/>
              <a:gd name="connsiteX10" fmla="*/ 1462 w 4469746"/>
              <a:gd name="connsiteY10" fmla="*/ 5237777 h 5513991"/>
              <a:gd name="connsiteX11" fmla="*/ 7874 w 4469746"/>
              <a:gd name="connsiteY11" fmla="*/ 4977753 h 5513991"/>
              <a:gd name="connsiteX12" fmla="*/ 20715 w 4469746"/>
              <a:gd name="connsiteY12" fmla="*/ 4752822 h 5513991"/>
              <a:gd name="connsiteX13" fmla="*/ 222466 w 4469746"/>
              <a:gd name="connsiteY13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375445 w 4469746"/>
              <a:gd name="connsiteY5" fmla="*/ 2148592 h 5513991"/>
              <a:gd name="connsiteX6" fmla="*/ 4242847 w 4469746"/>
              <a:gd name="connsiteY6" fmla="*/ 5242987 h 5513991"/>
              <a:gd name="connsiteX7" fmla="*/ 4187554 w 4469746"/>
              <a:gd name="connsiteY7" fmla="*/ 5513970 h 5513991"/>
              <a:gd name="connsiteX8" fmla="*/ 298746 w 4469746"/>
              <a:gd name="connsiteY8" fmla="*/ 5249166 h 5513991"/>
              <a:gd name="connsiteX9" fmla="*/ 1462 w 4469746"/>
              <a:gd name="connsiteY9" fmla="*/ 5237777 h 5513991"/>
              <a:gd name="connsiteX10" fmla="*/ 7874 w 4469746"/>
              <a:gd name="connsiteY10" fmla="*/ 4977753 h 5513991"/>
              <a:gd name="connsiteX11" fmla="*/ 20715 w 4469746"/>
              <a:gd name="connsiteY11" fmla="*/ 4752822 h 5513991"/>
              <a:gd name="connsiteX12" fmla="*/ 222466 w 4469746"/>
              <a:gd name="connsiteY12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242847 w 4469746"/>
              <a:gd name="connsiteY5" fmla="*/ 5242987 h 5513991"/>
              <a:gd name="connsiteX6" fmla="*/ 4187554 w 4469746"/>
              <a:gd name="connsiteY6" fmla="*/ 5513970 h 5513991"/>
              <a:gd name="connsiteX7" fmla="*/ 298746 w 4469746"/>
              <a:gd name="connsiteY7" fmla="*/ 5249166 h 5513991"/>
              <a:gd name="connsiteX8" fmla="*/ 1462 w 4469746"/>
              <a:gd name="connsiteY8" fmla="*/ 5237777 h 5513991"/>
              <a:gd name="connsiteX9" fmla="*/ 7874 w 4469746"/>
              <a:gd name="connsiteY9" fmla="*/ 4977753 h 5513991"/>
              <a:gd name="connsiteX10" fmla="*/ 20715 w 4469746"/>
              <a:gd name="connsiteY10" fmla="*/ 4752822 h 5513991"/>
              <a:gd name="connsiteX11" fmla="*/ 222466 w 4469746"/>
              <a:gd name="connsiteY11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242847 w 4469746"/>
              <a:gd name="connsiteY4" fmla="*/ 5242987 h 5513991"/>
              <a:gd name="connsiteX5" fmla="*/ 4187554 w 4469746"/>
              <a:gd name="connsiteY5" fmla="*/ 5513970 h 5513991"/>
              <a:gd name="connsiteX6" fmla="*/ 298746 w 4469746"/>
              <a:gd name="connsiteY6" fmla="*/ 5249166 h 5513991"/>
              <a:gd name="connsiteX7" fmla="*/ 1462 w 4469746"/>
              <a:gd name="connsiteY7" fmla="*/ 5237777 h 5513991"/>
              <a:gd name="connsiteX8" fmla="*/ 7874 w 4469746"/>
              <a:gd name="connsiteY8" fmla="*/ 4977753 h 5513991"/>
              <a:gd name="connsiteX9" fmla="*/ 20715 w 4469746"/>
              <a:gd name="connsiteY9" fmla="*/ 4752822 h 5513991"/>
              <a:gd name="connsiteX10" fmla="*/ 222466 w 4469746"/>
              <a:gd name="connsiteY10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242847 w 4469746"/>
              <a:gd name="connsiteY3" fmla="*/ 5242987 h 5513991"/>
              <a:gd name="connsiteX4" fmla="*/ 4187554 w 4469746"/>
              <a:gd name="connsiteY4" fmla="*/ 5513970 h 5513991"/>
              <a:gd name="connsiteX5" fmla="*/ 298746 w 4469746"/>
              <a:gd name="connsiteY5" fmla="*/ 5249166 h 5513991"/>
              <a:gd name="connsiteX6" fmla="*/ 1462 w 4469746"/>
              <a:gd name="connsiteY6" fmla="*/ 5237777 h 5513991"/>
              <a:gd name="connsiteX7" fmla="*/ 7874 w 4469746"/>
              <a:gd name="connsiteY7" fmla="*/ 4977753 h 5513991"/>
              <a:gd name="connsiteX8" fmla="*/ 20715 w 4469746"/>
              <a:gd name="connsiteY8" fmla="*/ 4752822 h 5513991"/>
              <a:gd name="connsiteX9" fmla="*/ 222466 w 4469746"/>
              <a:gd name="connsiteY9" fmla="*/ 0 h 551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9746" h="5513991">
                <a:moveTo>
                  <a:pt x="222466" y="0"/>
                </a:moveTo>
                <a:lnTo>
                  <a:pt x="4468078" y="269466"/>
                </a:lnTo>
                <a:cubicBezTo>
                  <a:pt x="4471943" y="293548"/>
                  <a:pt x="4468067" y="378377"/>
                  <a:pt x="4466704" y="402762"/>
                </a:cubicBezTo>
                <a:lnTo>
                  <a:pt x="4242847" y="5242987"/>
                </a:lnTo>
                <a:cubicBezTo>
                  <a:pt x="4238512" y="5273418"/>
                  <a:pt x="4254658" y="5505233"/>
                  <a:pt x="4187554" y="5513970"/>
                </a:cubicBezTo>
                <a:cubicBezTo>
                  <a:pt x="4080966" y="5516261"/>
                  <a:pt x="1706169" y="5336201"/>
                  <a:pt x="298746" y="5249166"/>
                </a:cubicBezTo>
                <a:lnTo>
                  <a:pt x="1462" y="5237777"/>
                </a:lnTo>
                <a:cubicBezTo>
                  <a:pt x="3599" y="5151102"/>
                  <a:pt x="-6470" y="5143987"/>
                  <a:pt x="7874" y="4977753"/>
                </a:cubicBezTo>
                <a:cubicBezTo>
                  <a:pt x="8404" y="4976651"/>
                  <a:pt x="20624" y="4753737"/>
                  <a:pt x="20715" y="4752822"/>
                </a:cubicBezTo>
                <a:lnTo>
                  <a:pt x="2224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101010 линии данных для бесконечного">
            <a:extLst>
              <a:ext uri="{FF2B5EF4-FFF2-40B4-BE49-F238E27FC236}">
                <a16:creationId xmlns:a16="http://schemas.microsoft.com/office/drawing/2014/main" id="{B0A145C8-71F1-6572-1E87-B997EF50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25" r="17627" b="2"/>
          <a:stretch/>
        </p:blipFill>
        <p:spPr>
          <a:xfrm rot="21493651">
            <a:off x="799272" y="837171"/>
            <a:ext cx="5183603" cy="51836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0C2DB-80AC-F26C-B785-996DBCB37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3451" y="858753"/>
            <a:ext cx="5683204" cy="2750029"/>
          </a:xfrm>
        </p:spPr>
        <p:txBody>
          <a:bodyPr anchor="t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B082B-3D07-5F88-8D97-356FCDE6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563" y="5424784"/>
            <a:ext cx="3595437" cy="134994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Подготовил: Горшков</a:t>
            </a:r>
          </a:p>
          <a:p>
            <a:pPr algn="r"/>
            <a:r>
              <a:rPr lang="ru-RU" dirty="0">
                <a:solidFill>
                  <a:srgbClr val="FFFFFF"/>
                </a:solidFill>
              </a:rPr>
              <a:t>Группа: ИС-3</a:t>
            </a:r>
          </a:p>
          <a:p>
            <a:pPr algn="r"/>
            <a:r>
              <a:rPr lang="ru-RU" dirty="0">
                <a:solidFill>
                  <a:srgbClr val="FFFFFF"/>
                </a:solidFill>
              </a:rPr>
              <a:t>Преподаватель: </a:t>
            </a:r>
            <a:r>
              <a:rPr lang="ru-RU" dirty="0" err="1">
                <a:solidFill>
                  <a:srgbClr val="FFFFFF"/>
                </a:solidFill>
              </a:rPr>
              <a:t>Пруцакова</a:t>
            </a:r>
            <a:r>
              <a:rPr lang="ru-RU" dirty="0">
                <a:solidFill>
                  <a:srgbClr val="FFFFFF"/>
                </a:solidFill>
              </a:rPr>
              <a:t> С.А.</a:t>
            </a:r>
          </a:p>
          <a:p>
            <a:pPr algn="r"/>
            <a:r>
              <a:rPr lang="ru-RU" dirty="0">
                <a:solidFill>
                  <a:srgbClr val="FFFFFF"/>
                </a:solidFill>
              </a:rPr>
              <a:t>Учебное заведение: ГБПОУ РО «ПАТТ»</a:t>
            </a:r>
          </a:p>
        </p:txBody>
      </p:sp>
    </p:spTree>
    <p:extLst>
      <p:ext uri="{BB962C8B-B14F-4D97-AF65-F5344CB8AC3E}">
        <p14:creationId xmlns:p14="http://schemas.microsoft.com/office/powerpoint/2010/main" val="330654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D89C3E63-AD81-4BD0-AA9C-23229BD5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423953"/>
            <a:ext cx="12192000" cy="243404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612686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612686 h 2240205"/>
              <a:gd name="connsiteX3" fmla="*/ 11965990 w 12192000"/>
              <a:gd name="connsiteY3" fmla="*/ 534747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612686 h 2240205"/>
              <a:gd name="connsiteX3" fmla="*/ 11965990 w 12192000"/>
              <a:gd name="connsiteY3" fmla="*/ 534747 h 2240205"/>
              <a:gd name="connsiteX4" fmla="*/ 11660712 w 12192000"/>
              <a:gd name="connsiteY4" fmla="*/ 521907 h 2240205"/>
              <a:gd name="connsiteX5" fmla="*/ 11528151 w 12192000"/>
              <a:gd name="connsiteY5" fmla="*/ 530195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612686"/>
                </a:lnTo>
                <a:cubicBezTo>
                  <a:pt x="12034412" y="618745"/>
                  <a:pt x="12066428" y="540925"/>
                  <a:pt x="11965990" y="534747"/>
                </a:cubicBezTo>
                <a:cubicBezTo>
                  <a:pt x="11875649" y="534469"/>
                  <a:pt x="11715756" y="519365"/>
                  <a:pt x="11660712" y="521907"/>
                </a:cubicBezTo>
                <a:cubicBezTo>
                  <a:pt x="11623806" y="513230"/>
                  <a:pt x="11560758" y="522989"/>
                  <a:pt x="11528151" y="530195"/>
                </a:cubicBezTo>
                <a:cubicBezTo>
                  <a:pt x="11456643" y="529828"/>
                  <a:pt x="11449669" y="605046"/>
                  <a:pt x="11358455" y="579277"/>
                </a:cubicBezTo>
                <a:cubicBezTo>
                  <a:pt x="11316233" y="586440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BCA63-7AA2-615C-077B-C3177917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23" y="18165"/>
            <a:ext cx="9753600" cy="11099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100" dirty="0" err="1"/>
              <a:t>Проект</a:t>
            </a:r>
            <a:r>
              <a:rPr lang="en-US" sz="3100" dirty="0"/>
              <a:t> </a:t>
            </a:r>
            <a:r>
              <a:rPr lang="en-US" sz="3100" dirty="0" err="1"/>
              <a:t>телеграмм</a:t>
            </a:r>
            <a:r>
              <a:rPr lang="en-US" sz="3100" dirty="0"/>
              <a:t> </a:t>
            </a:r>
            <a:r>
              <a:rPr lang="en-US" sz="3100" dirty="0" err="1"/>
              <a:t>бот</a:t>
            </a:r>
            <a:r>
              <a:rPr lang="en-US" sz="3100" dirty="0"/>
              <a:t> </a:t>
            </a:r>
            <a:r>
              <a:rPr lang="en-US" sz="3100" dirty="0" err="1"/>
              <a:t>для</a:t>
            </a:r>
            <a:r>
              <a:rPr lang="en-US" sz="3100" dirty="0"/>
              <a:t> </a:t>
            </a:r>
            <a:r>
              <a:rPr lang="en-US" sz="3100" dirty="0" err="1"/>
              <a:t>получения</a:t>
            </a:r>
            <a:r>
              <a:rPr lang="en-US" sz="3100" dirty="0"/>
              <a:t> </a:t>
            </a:r>
            <a:r>
              <a:rPr lang="en-US" sz="3100" dirty="0" err="1"/>
              <a:t>расписания</a:t>
            </a:r>
            <a:endParaRPr lang="en-US" sz="3100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E2A07CA-3211-AB47-EE00-12F8A659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7" y="1659992"/>
            <a:ext cx="3919237" cy="4532817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07C017D-CCDF-67DD-AEBD-3F4C8687D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23" y="2225841"/>
            <a:ext cx="4077722" cy="35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FAB88B5-D4B5-D625-60D1-53768511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46"/>
            <a:ext cx="11904275" cy="5313096"/>
          </a:xfrm>
        </p:spPr>
      </p:pic>
    </p:spTree>
    <p:extLst>
      <p:ext uri="{BB962C8B-B14F-4D97-AF65-F5344CB8AC3E}">
        <p14:creationId xmlns:p14="http://schemas.microsoft.com/office/powerpoint/2010/main" val="43219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E966A-88DF-9228-CB77-3C2A178D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019" y="81903"/>
            <a:ext cx="7433912" cy="889141"/>
          </a:xfrm>
        </p:spPr>
        <p:txBody>
          <a:bodyPr/>
          <a:lstStyle/>
          <a:p>
            <a:pPr algn="ctr"/>
            <a:r>
              <a:rPr lang="ru-RU" dirty="0"/>
              <a:t>Финал. </a:t>
            </a:r>
            <a:r>
              <a:rPr lang="en-AU" dirty="0"/>
              <a:t>QR-</a:t>
            </a:r>
            <a:r>
              <a:rPr lang="ru-RU" dirty="0"/>
              <a:t>код.</a:t>
            </a:r>
          </a:p>
        </p:txBody>
      </p:sp>
      <p:pic>
        <p:nvPicPr>
          <p:cNvPr id="5" name="Объект 4" descr="Изображение выглядит как шаблон, График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56CC94E-3CAC-99C8-0B3B-DF9785001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47" y="1637145"/>
            <a:ext cx="4831455" cy="4831455"/>
          </a:xfrm>
        </p:spPr>
      </p:pic>
    </p:spTree>
    <p:extLst>
      <p:ext uri="{BB962C8B-B14F-4D97-AF65-F5344CB8AC3E}">
        <p14:creationId xmlns:p14="http://schemas.microsoft.com/office/powerpoint/2010/main" val="24055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DD366-C25D-1AAA-12AF-DC390F7E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Коротко о специальности: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9CF98-651C-04C5-1A24-5C960F91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10014"/>
            <a:ext cx="5295899" cy="350670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500" dirty="0"/>
              <a:t>Моя специальность в нынешних реалиях очень необходима для развития нашей экономики и технологий. Здесь меня обучили таким технологиям как:</a:t>
            </a:r>
            <a:endParaRPr lang="en-AU" sz="1500" dirty="0"/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AU" sz="1500" dirty="0"/>
              <a:t>Java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AU" sz="1500" dirty="0" err="1"/>
              <a:t>Sql</a:t>
            </a:r>
            <a:endParaRPr lang="en-AU" sz="1500" dirty="0"/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AU" sz="1500" dirty="0"/>
              <a:t>C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ru-RU" sz="1500" dirty="0"/>
              <a:t>Работу самого компьютера на уровне процессорных задач</a:t>
            </a:r>
            <a:endParaRPr lang="en-AU" sz="1500" dirty="0"/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ru-RU" sz="1500" dirty="0"/>
              <a:t>Научили основным принципам ООП и затронули большую часть других языков программирования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500" dirty="0"/>
          </a:p>
        </p:txBody>
      </p:sp>
      <p:pic>
        <p:nvPicPr>
          <p:cNvPr id="7" name="Graphic 6" descr="Робот">
            <a:extLst>
              <a:ext uri="{FF2B5EF4-FFF2-40B4-BE49-F238E27FC236}">
                <a16:creationId xmlns:a16="http://schemas.microsoft.com/office/drawing/2014/main" id="{96912C47-12C8-C8BB-64D4-C4CBEA833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961004"/>
            <a:ext cx="4931229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1F2694-AE24-4893-BEF3-43FE324DF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69FA61-5492-4236-8378-D67E60D7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046" y="500156"/>
            <a:ext cx="7480954" cy="6357844"/>
          </a:xfrm>
          <a:custGeom>
            <a:avLst/>
            <a:gdLst>
              <a:gd name="connsiteX0" fmla="*/ 278673 w 7480954"/>
              <a:gd name="connsiteY0" fmla="*/ 0 h 6357844"/>
              <a:gd name="connsiteX1" fmla="*/ 7480954 w 7480954"/>
              <a:gd name="connsiteY1" fmla="*/ 272747 h 6357844"/>
              <a:gd name="connsiteX2" fmla="*/ 7480954 w 7480954"/>
              <a:gd name="connsiteY2" fmla="*/ 6357844 h 6357844"/>
              <a:gd name="connsiteX3" fmla="*/ 3461131 w 7480954"/>
              <a:gd name="connsiteY3" fmla="*/ 6357844 h 6357844"/>
              <a:gd name="connsiteX4" fmla="*/ 0 w 7480954"/>
              <a:gd name="connsiteY4" fmla="*/ 6222887 h 63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954" h="6357844">
                <a:moveTo>
                  <a:pt x="278673" y="0"/>
                </a:moveTo>
                <a:lnTo>
                  <a:pt x="7480954" y="272747"/>
                </a:lnTo>
                <a:lnTo>
                  <a:pt x="7480954" y="6357844"/>
                </a:lnTo>
                <a:lnTo>
                  <a:pt x="3461131" y="6357844"/>
                </a:lnTo>
                <a:lnTo>
                  <a:pt x="0" y="6222887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меню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0737FC2-3309-08DC-63FA-808B2653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1" r="16791" b="1"/>
          <a:stretch/>
        </p:blipFill>
        <p:spPr>
          <a:xfrm>
            <a:off x="4779244" y="553986"/>
            <a:ext cx="7344558" cy="6250183"/>
          </a:xfrm>
          <a:custGeom>
            <a:avLst/>
            <a:gdLst/>
            <a:ahLst/>
            <a:cxnLst/>
            <a:rect l="l" t="t" r="r" b="b"/>
            <a:pathLst>
              <a:path w="7344558" h="6250183">
                <a:moveTo>
                  <a:pt x="293255" y="12"/>
                </a:moveTo>
                <a:lnTo>
                  <a:pt x="5010383" y="178647"/>
                </a:lnTo>
                <a:lnTo>
                  <a:pt x="5011465" y="178437"/>
                </a:lnTo>
                <a:cubicBezTo>
                  <a:pt x="5054106" y="173641"/>
                  <a:pt x="5171573" y="176792"/>
                  <a:pt x="5165603" y="184356"/>
                </a:cubicBezTo>
                <a:lnTo>
                  <a:pt x="5190960" y="185486"/>
                </a:lnTo>
                <a:lnTo>
                  <a:pt x="5508389" y="197507"/>
                </a:lnTo>
                <a:lnTo>
                  <a:pt x="5990319" y="215757"/>
                </a:lnTo>
                <a:lnTo>
                  <a:pt x="6547813" y="236869"/>
                </a:lnTo>
                <a:lnTo>
                  <a:pt x="6561233" y="235680"/>
                </a:lnTo>
                <a:lnTo>
                  <a:pt x="6613675" y="227162"/>
                </a:lnTo>
                <a:lnTo>
                  <a:pt x="6625038" y="221701"/>
                </a:lnTo>
                <a:lnTo>
                  <a:pt x="6637769" y="227215"/>
                </a:lnTo>
                <a:cubicBezTo>
                  <a:pt x="6639297" y="228756"/>
                  <a:pt x="6640519" y="230467"/>
                  <a:pt x="6641402" y="232289"/>
                </a:cubicBezTo>
                <a:lnTo>
                  <a:pt x="6683183" y="224070"/>
                </a:lnTo>
                <a:lnTo>
                  <a:pt x="6688193" y="223985"/>
                </a:lnTo>
                <a:lnTo>
                  <a:pt x="6722595" y="226674"/>
                </a:lnTo>
                <a:lnTo>
                  <a:pt x="6773536" y="235765"/>
                </a:lnTo>
                <a:lnTo>
                  <a:pt x="6789561" y="246023"/>
                </a:lnTo>
                <a:lnTo>
                  <a:pt x="6981517" y="253293"/>
                </a:lnTo>
                <a:lnTo>
                  <a:pt x="6986824" y="252001"/>
                </a:lnTo>
                <a:cubicBezTo>
                  <a:pt x="6989470" y="250084"/>
                  <a:pt x="6990985" y="246869"/>
                  <a:pt x="6990588" y="241626"/>
                </a:cubicBezTo>
                <a:cubicBezTo>
                  <a:pt x="6996528" y="242374"/>
                  <a:pt x="7002348" y="243980"/>
                  <a:pt x="7008208" y="245802"/>
                </a:cubicBezTo>
                <a:lnTo>
                  <a:pt x="7011277" y="246742"/>
                </a:lnTo>
                <a:lnTo>
                  <a:pt x="7022893" y="245722"/>
                </a:lnTo>
                <a:lnTo>
                  <a:pt x="7027000" y="251414"/>
                </a:lnTo>
                <a:lnTo>
                  <a:pt x="7066230" y="250612"/>
                </a:lnTo>
                <a:cubicBezTo>
                  <a:pt x="7083618" y="236219"/>
                  <a:pt x="7114939" y="244302"/>
                  <a:pt x="7141458" y="238654"/>
                </a:cubicBezTo>
                <a:lnTo>
                  <a:pt x="7153218" y="233040"/>
                </a:lnTo>
                <a:lnTo>
                  <a:pt x="7229682" y="226260"/>
                </a:lnTo>
                <a:lnTo>
                  <a:pt x="7282126" y="217743"/>
                </a:lnTo>
                <a:lnTo>
                  <a:pt x="7293487" y="212281"/>
                </a:lnTo>
                <a:lnTo>
                  <a:pt x="7306220" y="217795"/>
                </a:lnTo>
                <a:cubicBezTo>
                  <a:pt x="7307744" y="219336"/>
                  <a:pt x="7308968" y="221046"/>
                  <a:pt x="7309853" y="222869"/>
                </a:cubicBezTo>
                <a:lnTo>
                  <a:pt x="7344558" y="216041"/>
                </a:lnTo>
                <a:lnTo>
                  <a:pt x="7344558" y="6250183"/>
                </a:lnTo>
                <a:lnTo>
                  <a:pt x="6299708" y="6250183"/>
                </a:lnTo>
                <a:lnTo>
                  <a:pt x="2946685" y="6119754"/>
                </a:lnTo>
                <a:lnTo>
                  <a:pt x="2890409" y="6126736"/>
                </a:lnTo>
                <a:cubicBezTo>
                  <a:pt x="2889464" y="6126757"/>
                  <a:pt x="2866647" y="6125338"/>
                  <a:pt x="2865459" y="6125958"/>
                </a:cubicBezTo>
                <a:lnTo>
                  <a:pt x="2849650" y="6124598"/>
                </a:lnTo>
                <a:lnTo>
                  <a:pt x="2844642" y="6115722"/>
                </a:lnTo>
                <a:cubicBezTo>
                  <a:pt x="2832228" y="6111709"/>
                  <a:pt x="2794354" y="6111126"/>
                  <a:pt x="2772543" y="6109760"/>
                </a:cubicBezTo>
                <a:lnTo>
                  <a:pt x="2706438" y="6111061"/>
                </a:lnTo>
                <a:lnTo>
                  <a:pt x="2696814" y="6106893"/>
                </a:lnTo>
                <a:lnTo>
                  <a:pt x="2629247" y="6107127"/>
                </a:lnTo>
                <a:lnTo>
                  <a:pt x="2609381" y="6103582"/>
                </a:lnTo>
                <a:lnTo>
                  <a:pt x="2338391" y="6093320"/>
                </a:lnTo>
                <a:lnTo>
                  <a:pt x="2330294" y="6095512"/>
                </a:lnTo>
                <a:lnTo>
                  <a:pt x="2288518" y="6102090"/>
                </a:lnTo>
                <a:lnTo>
                  <a:pt x="2228015" y="6107455"/>
                </a:lnTo>
                <a:lnTo>
                  <a:pt x="2186520" y="6114195"/>
                </a:lnTo>
                <a:cubicBezTo>
                  <a:pt x="2175947" y="6114641"/>
                  <a:pt x="2173747" y="6109730"/>
                  <a:pt x="2164581" y="6110137"/>
                </a:cubicBezTo>
                <a:lnTo>
                  <a:pt x="2131523" y="6116642"/>
                </a:lnTo>
                <a:lnTo>
                  <a:pt x="2100339" y="6114580"/>
                </a:lnTo>
                <a:lnTo>
                  <a:pt x="2060032" y="6107388"/>
                </a:lnTo>
                <a:cubicBezTo>
                  <a:pt x="2046810" y="6102506"/>
                  <a:pt x="2035495" y="6084148"/>
                  <a:pt x="2018526" y="6092674"/>
                </a:cubicBezTo>
                <a:lnTo>
                  <a:pt x="1977869" y="6079666"/>
                </a:lnTo>
                <a:lnTo>
                  <a:pt x="1904165" y="6076875"/>
                </a:lnTo>
                <a:lnTo>
                  <a:pt x="1348899" y="6055847"/>
                </a:lnTo>
                <a:cubicBezTo>
                  <a:pt x="1334850" y="6058902"/>
                  <a:pt x="1329510" y="6065400"/>
                  <a:pt x="1306752" y="6065012"/>
                </a:cubicBezTo>
                <a:lnTo>
                  <a:pt x="1266722" y="6052736"/>
                </a:lnTo>
                <a:lnTo>
                  <a:pt x="25653" y="6005737"/>
                </a:lnTo>
                <a:cubicBezTo>
                  <a:pt x="10621" y="6005112"/>
                  <a:pt x="-808" y="5987609"/>
                  <a:pt x="45" y="5966529"/>
                </a:cubicBezTo>
                <a:lnTo>
                  <a:pt x="264242" y="37262"/>
                </a:lnTo>
                <a:cubicBezTo>
                  <a:pt x="265220" y="16144"/>
                  <a:pt x="278186" y="-499"/>
                  <a:pt x="293255" y="12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DFA9F-EBA0-4E2A-DE9A-CA6B07E0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98" y="500154"/>
            <a:ext cx="4648437" cy="1725632"/>
          </a:xfrm>
        </p:spPr>
        <p:txBody>
          <a:bodyPr anchor="ctr">
            <a:normAutofit/>
          </a:bodyPr>
          <a:lstStyle/>
          <a:p>
            <a:r>
              <a:rPr lang="ru-RU" dirty="0"/>
              <a:t>Небольшая сводка о </a:t>
            </a:r>
            <a:r>
              <a:rPr lang="en-AU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1BAD2-4A16-23CA-2946-B80AF118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4" y="2225786"/>
            <a:ext cx="4167739" cy="452152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100" dirty="0"/>
              <a:t>Языку </a:t>
            </a:r>
            <a:r>
              <a:rPr lang="en-AU" sz="1100" dirty="0"/>
              <a:t>Java </a:t>
            </a:r>
            <a:r>
              <a:rPr lang="ru-RU" sz="1100" dirty="0"/>
              <a:t>уделяется очень много внимания в техникуме. На нем мы пишем демонстрационный экзамен, готовимся и тренируемся. Данный язык достаточно востребован на рынке труда. Одни из самых популярных проектов, которые на нем написаны и поддерживаются это: </a:t>
            </a:r>
            <a:r>
              <a:rPr lang="ru-RU" sz="1100" b="0" i="0" dirty="0">
                <a:effectLst/>
                <a:latin typeface="-apple-system"/>
              </a:rPr>
              <a:t>Вот некоторые популярные проекты, созданные на языке </a:t>
            </a:r>
            <a:r>
              <a:rPr lang="en-US" sz="1100" b="0" i="0" dirty="0">
                <a:effectLst/>
                <a:latin typeface="-apple-system"/>
              </a:rPr>
              <a:t>Java: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100" b="0" i="0" dirty="0">
                <a:effectLst/>
                <a:latin typeface="-apple-system"/>
              </a:rPr>
              <a:t>Google Docs </a:t>
            </a:r>
            <a:r>
              <a:rPr lang="ru-RU" sz="1100" b="0" i="0" dirty="0">
                <a:effectLst/>
                <a:latin typeface="-apple-system"/>
              </a:rPr>
              <a:t>и другие продукты </a:t>
            </a:r>
            <a:r>
              <a:rPr lang="en-US" sz="1100" b="0" i="0" dirty="0">
                <a:effectLst/>
                <a:latin typeface="-apple-system"/>
              </a:rPr>
              <a:t>Google.</a:t>
            </a:r>
          </a:p>
          <a:p>
            <a:pPr>
              <a:lnSpc>
                <a:spcPct val="110000"/>
              </a:lnSpc>
              <a:buFont typeface="+mj-lt"/>
              <a:buAutoNum type="arabicPeriod" startAt="2"/>
            </a:pPr>
            <a:r>
              <a:rPr lang="en-US" sz="1100" b="0" i="0" dirty="0">
                <a:effectLst/>
                <a:latin typeface="-apple-system"/>
              </a:rPr>
              <a:t>Spotify.</a:t>
            </a:r>
          </a:p>
          <a:p>
            <a:pPr>
              <a:lnSpc>
                <a:spcPct val="110000"/>
              </a:lnSpc>
              <a:buFont typeface="+mj-lt"/>
              <a:buAutoNum type="arabicPeriod" startAt="3"/>
            </a:pPr>
            <a:r>
              <a:rPr lang="en-US" sz="1100" b="0" i="0" dirty="0">
                <a:effectLst/>
                <a:latin typeface="-apple-system"/>
              </a:rPr>
              <a:t>Netflix.</a:t>
            </a:r>
          </a:p>
          <a:p>
            <a:pPr>
              <a:lnSpc>
                <a:spcPct val="110000"/>
              </a:lnSpc>
              <a:buFont typeface="+mj-lt"/>
              <a:buAutoNum type="arabicPeriod" startAt="4"/>
            </a:pPr>
            <a:r>
              <a:rPr lang="en-US" sz="1100" b="0" i="0" dirty="0">
                <a:effectLst/>
                <a:latin typeface="-apple-system"/>
              </a:rPr>
              <a:t>Minecraft.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100" b="0" i="0" dirty="0">
                <a:effectLst/>
                <a:latin typeface="-apple-system"/>
              </a:rPr>
              <a:t>Кроме того, на языке </a:t>
            </a:r>
            <a:r>
              <a:rPr lang="en-US" sz="1100" b="0" i="0" dirty="0">
                <a:effectLst/>
                <a:latin typeface="-apple-system"/>
              </a:rPr>
              <a:t>Java </a:t>
            </a:r>
            <a:r>
              <a:rPr lang="ru-RU" sz="1100" b="0" i="0" dirty="0">
                <a:effectLst/>
                <a:latin typeface="-apple-system"/>
              </a:rPr>
              <a:t>написаны большинство </a:t>
            </a:r>
            <a:r>
              <a:rPr lang="en-US" sz="1100" b="0" i="0" dirty="0">
                <a:effectLst/>
                <a:latin typeface="-apple-system"/>
              </a:rPr>
              <a:t>Android-</a:t>
            </a:r>
            <a:r>
              <a:rPr lang="ru-RU" sz="1100" b="0" i="0" dirty="0">
                <a:effectLst/>
                <a:latin typeface="-apple-system"/>
              </a:rPr>
              <a:t>приложений и некоторые веб-сайты, среди которых интернет-магазины (</a:t>
            </a:r>
            <a:r>
              <a:rPr lang="en-US" sz="1100" b="0" i="0" dirty="0">
                <a:effectLst/>
                <a:latin typeface="-apple-system"/>
              </a:rPr>
              <a:t>eBay, Amazon), </a:t>
            </a:r>
            <a:r>
              <a:rPr lang="ru-RU" sz="1100" b="0" i="0" dirty="0">
                <a:effectLst/>
                <a:latin typeface="-apple-system"/>
              </a:rPr>
              <a:t>социальные сети (</a:t>
            </a:r>
            <a:r>
              <a:rPr lang="en-US" sz="1100" b="0" i="0" dirty="0">
                <a:effectLst/>
                <a:latin typeface="-apple-system"/>
              </a:rPr>
              <a:t>, Twitter, Facebook), </a:t>
            </a:r>
            <a:r>
              <a:rPr lang="ru-RU" sz="1100" b="0" i="0" dirty="0">
                <a:effectLst/>
                <a:latin typeface="-apple-system"/>
              </a:rPr>
              <a:t>платёжные системы (</a:t>
            </a:r>
            <a:r>
              <a:rPr lang="en-US" sz="1100" b="0" i="0" dirty="0">
                <a:effectLst/>
                <a:latin typeface="-apple-system"/>
              </a:rPr>
              <a:t>PayPal) </a:t>
            </a:r>
            <a:r>
              <a:rPr lang="ru-RU" sz="1100" b="0" i="0" dirty="0">
                <a:effectLst/>
                <a:latin typeface="-apple-system"/>
              </a:rPr>
              <a:t>и официальный сайт Пентагона.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25255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E4E7BB9-F0F6-4AA3-A986-1A30A897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FA741D-7F22-44D7-89CD-72E454DAF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049453"/>
            <a:ext cx="12192000" cy="1808546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1128661-C5DD-46F2-AE7F-1352D113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0612" y="653107"/>
            <a:ext cx="4101388" cy="3586638"/>
          </a:xfrm>
          <a:custGeom>
            <a:avLst/>
            <a:gdLst>
              <a:gd name="connsiteX0" fmla="*/ 0 w 4101388"/>
              <a:gd name="connsiteY0" fmla="*/ 0 h 3586638"/>
              <a:gd name="connsiteX1" fmla="*/ 4101388 w 4101388"/>
              <a:gd name="connsiteY1" fmla="*/ 0 h 3586638"/>
              <a:gd name="connsiteX2" fmla="*/ 4101388 w 4101388"/>
              <a:gd name="connsiteY2" fmla="*/ 3586638 h 3586638"/>
              <a:gd name="connsiteX3" fmla="*/ 0 w 4101388"/>
              <a:gd name="connsiteY3" fmla="*/ 3586638 h 358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88" h="3586638">
                <a:moveTo>
                  <a:pt x="0" y="0"/>
                </a:moveTo>
                <a:lnTo>
                  <a:pt x="4101388" y="0"/>
                </a:lnTo>
                <a:lnTo>
                  <a:pt x="4101388" y="3586638"/>
                </a:lnTo>
                <a:lnTo>
                  <a:pt x="0" y="3586638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9F24E-8B3A-4297-9998-22A22A8D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2378" y="767584"/>
            <a:ext cx="3969623" cy="3341337"/>
          </a:xfrm>
          <a:custGeom>
            <a:avLst/>
            <a:gdLst>
              <a:gd name="connsiteX0" fmla="*/ 2503404 w 3969623"/>
              <a:gd name="connsiteY0" fmla="*/ 0 h 3341337"/>
              <a:gd name="connsiteX1" fmla="*/ 3629491 w 3969623"/>
              <a:gd name="connsiteY1" fmla="*/ 318 h 3341337"/>
              <a:gd name="connsiteX2" fmla="*/ 3969623 w 3969623"/>
              <a:gd name="connsiteY2" fmla="*/ 564 h 3341337"/>
              <a:gd name="connsiteX3" fmla="*/ 3969623 w 3969623"/>
              <a:gd name="connsiteY3" fmla="*/ 3328636 h 3341337"/>
              <a:gd name="connsiteX4" fmla="*/ 3844054 w 3969623"/>
              <a:gd name="connsiteY4" fmla="*/ 3328636 h 3341337"/>
              <a:gd name="connsiteX5" fmla="*/ 3799134 w 3969623"/>
              <a:gd name="connsiteY5" fmla="*/ 3328636 h 3341337"/>
              <a:gd name="connsiteX6" fmla="*/ 3774045 w 3969623"/>
              <a:gd name="connsiteY6" fmla="*/ 3333311 h 3341337"/>
              <a:gd name="connsiteX7" fmla="*/ 3748393 w 3969623"/>
              <a:gd name="connsiteY7" fmla="*/ 3338669 h 3341337"/>
              <a:gd name="connsiteX8" fmla="*/ 3723673 w 3969623"/>
              <a:gd name="connsiteY8" fmla="*/ 3340979 h 3341337"/>
              <a:gd name="connsiteX9" fmla="*/ 3704643 w 3969623"/>
              <a:gd name="connsiteY9" fmla="*/ 3341337 h 3341337"/>
              <a:gd name="connsiteX10" fmla="*/ 3684707 w 3969623"/>
              <a:gd name="connsiteY10" fmla="*/ 3338175 h 3341337"/>
              <a:gd name="connsiteX11" fmla="*/ 3671249 w 3969623"/>
              <a:gd name="connsiteY11" fmla="*/ 3339491 h 3341337"/>
              <a:gd name="connsiteX12" fmla="*/ 3646184 w 3969623"/>
              <a:gd name="connsiteY12" fmla="*/ 3336102 h 3341337"/>
              <a:gd name="connsiteX13" fmla="*/ 3609517 w 3969623"/>
              <a:gd name="connsiteY13" fmla="*/ 3332981 h 3341337"/>
              <a:gd name="connsiteX14" fmla="*/ 3584278 w 3969623"/>
              <a:gd name="connsiteY14" fmla="*/ 3329654 h 3341337"/>
              <a:gd name="connsiteX15" fmla="*/ 3579411 w 3969623"/>
              <a:gd name="connsiteY15" fmla="*/ 3328636 h 3341337"/>
              <a:gd name="connsiteX16" fmla="*/ 3414252 w 3969623"/>
              <a:gd name="connsiteY16" fmla="*/ 3328636 h 3341337"/>
              <a:gd name="connsiteX17" fmla="*/ 3402069 w 3969623"/>
              <a:gd name="connsiteY17" fmla="*/ 3329774 h 3341337"/>
              <a:gd name="connsiteX18" fmla="*/ 3360966 w 3969623"/>
              <a:gd name="connsiteY18" fmla="*/ 3328636 h 3341337"/>
              <a:gd name="connsiteX19" fmla="*/ 3354997 w 3969623"/>
              <a:gd name="connsiteY19" fmla="*/ 3330187 h 3341337"/>
              <a:gd name="connsiteX20" fmla="*/ 3314812 w 3969623"/>
              <a:gd name="connsiteY20" fmla="*/ 3328636 h 3341337"/>
              <a:gd name="connsiteX21" fmla="*/ 3270783 w 3969623"/>
              <a:gd name="connsiteY21" fmla="*/ 3329953 h 3341337"/>
              <a:gd name="connsiteX22" fmla="*/ 3267496 w 3969623"/>
              <a:gd name="connsiteY22" fmla="*/ 3333493 h 3341337"/>
              <a:gd name="connsiteX23" fmla="*/ 3257840 w 3969623"/>
              <a:gd name="connsiteY23" fmla="*/ 3333805 h 3341337"/>
              <a:gd name="connsiteX24" fmla="*/ 3242639 w 3969623"/>
              <a:gd name="connsiteY24" fmla="*/ 3333737 h 3341337"/>
              <a:gd name="connsiteX25" fmla="*/ 3208588 w 3969623"/>
              <a:gd name="connsiteY25" fmla="*/ 3330021 h 3341337"/>
              <a:gd name="connsiteX26" fmla="*/ 18958 w 3969623"/>
              <a:gd name="connsiteY26" fmla="*/ 3332218 h 3341337"/>
              <a:gd name="connsiteX27" fmla="*/ 2168 w 3969623"/>
              <a:gd name="connsiteY27" fmla="*/ 3321716 h 3341337"/>
              <a:gd name="connsiteX28" fmla="*/ 0 w 3969623"/>
              <a:gd name="connsiteY28" fmla="*/ 3313040 h 3341337"/>
              <a:gd name="connsiteX29" fmla="*/ 488 w 3969623"/>
              <a:gd name="connsiteY29" fmla="*/ 20326 h 3341337"/>
              <a:gd name="connsiteX30" fmla="*/ 29036 w 3969623"/>
              <a:gd name="connsiteY30" fmla="*/ 2259 h 3341337"/>
              <a:gd name="connsiteX31" fmla="*/ 2503404 w 3969623"/>
              <a:gd name="connsiteY31" fmla="*/ 0 h 334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69623" h="3341337">
                <a:moveTo>
                  <a:pt x="2503404" y="0"/>
                </a:moveTo>
                <a:cubicBezTo>
                  <a:pt x="2889577" y="0"/>
                  <a:pt x="3275751" y="106"/>
                  <a:pt x="3629491" y="318"/>
                </a:cubicBezTo>
                <a:lnTo>
                  <a:pt x="3969623" y="564"/>
                </a:lnTo>
                <a:lnTo>
                  <a:pt x="3969623" y="3328636"/>
                </a:lnTo>
                <a:lnTo>
                  <a:pt x="3844054" y="3328636"/>
                </a:lnTo>
                <a:lnTo>
                  <a:pt x="3799134" y="3328636"/>
                </a:lnTo>
                <a:lnTo>
                  <a:pt x="3774045" y="3333311"/>
                </a:lnTo>
                <a:cubicBezTo>
                  <a:pt x="3763951" y="3329573"/>
                  <a:pt x="3756570" y="3336883"/>
                  <a:pt x="3748393" y="3338669"/>
                </a:cubicBezTo>
                <a:lnTo>
                  <a:pt x="3723673" y="3340979"/>
                </a:lnTo>
                <a:cubicBezTo>
                  <a:pt x="3717330" y="3341099"/>
                  <a:pt x="3710986" y="3341218"/>
                  <a:pt x="3704643" y="3341337"/>
                </a:cubicBezTo>
                <a:lnTo>
                  <a:pt x="3684707" y="3338175"/>
                </a:lnTo>
                <a:cubicBezTo>
                  <a:pt x="3679140" y="3337868"/>
                  <a:pt x="3677669" y="3339836"/>
                  <a:pt x="3671249" y="3339491"/>
                </a:cubicBezTo>
                <a:lnTo>
                  <a:pt x="3646184" y="3336102"/>
                </a:lnTo>
                <a:lnTo>
                  <a:pt x="3609517" y="3332981"/>
                </a:lnTo>
                <a:lnTo>
                  <a:pt x="3584278" y="3329654"/>
                </a:lnTo>
                <a:lnTo>
                  <a:pt x="3579411" y="3328636"/>
                </a:lnTo>
                <a:lnTo>
                  <a:pt x="3414252" y="3328636"/>
                </a:lnTo>
                <a:lnTo>
                  <a:pt x="3402069" y="3329774"/>
                </a:lnTo>
                <a:cubicBezTo>
                  <a:pt x="3388369" y="3329395"/>
                  <a:pt x="3374667" y="3329016"/>
                  <a:pt x="3360966" y="3328636"/>
                </a:cubicBezTo>
                <a:lnTo>
                  <a:pt x="3354997" y="3330187"/>
                </a:lnTo>
                <a:lnTo>
                  <a:pt x="3314812" y="3328636"/>
                </a:lnTo>
                <a:cubicBezTo>
                  <a:pt x="3301504" y="3328855"/>
                  <a:pt x="3278445" y="3328509"/>
                  <a:pt x="3270783" y="3329953"/>
                </a:cubicBezTo>
                <a:lnTo>
                  <a:pt x="3267496" y="3333493"/>
                </a:lnTo>
                <a:cubicBezTo>
                  <a:pt x="3264277" y="3333597"/>
                  <a:pt x="3261059" y="3333701"/>
                  <a:pt x="3257840" y="3333805"/>
                </a:cubicBezTo>
                <a:cubicBezTo>
                  <a:pt x="3257133" y="3333534"/>
                  <a:pt x="3243213" y="3333759"/>
                  <a:pt x="3242639" y="3333737"/>
                </a:cubicBezTo>
                <a:lnTo>
                  <a:pt x="3208588" y="3330021"/>
                </a:lnTo>
                <a:lnTo>
                  <a:pt x="18958" y="3332218"/>
                </a:lnTo>
                <a:cubicBezTo>
                  <a:pt x="9317" y="3328717"/>
                  <a:pt x="7765" y="3327755"/>
                  <a:pt x="2168" y="3321716"/>
                </a:cubicBezTo>
                <a:lnTo>
                  <a:pt x="0" y="3313040"/>
                </a:lnTo>
                <a:lnTo>
                  <a:pt x="488" y="20326"/>
                </a:lnTo>
                <a:cubicBezTo>
                  <a:pt x="533" y="10358"/>
                  <a:pt x="13288" y="2284"/>
                  <a:pt x="29036" y="2259"/>
                </a:cubicBezTo>
                <a:cubicBezTo>
                  <a:pt x="443809" y="753"/>
                  <a:pt x="1473607" y="0"/>
                  <a:pt x="250340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CF68-6BF7-1EC2-79D9-2C990E8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741549"/>
            <a:ext cx="9753600" cy="805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Компании использующие Java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EFD341D-2F0E-4DA0-833F-0ED07BBD5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10149"/>
            <a:ext cx="4722113" cy="3795528"/>
          </a:xfrm>
          <a:custGeom>
            <a:avLst/>
            <a:gdLst>
              <a:gd name="connsiteX0" fmla="*/ 4560861 w 4722113"/>
              <a:gd name="connsiteY0" fmla="*/ 0 h 3795528"/>
              <a:gd name="connsiteX1" fmla="*/ 4722113 w 4722113"/>
              <a:gd name="connsiteY1" fmla="*/ 3583011 h 3795528"/>
              <a:gd name="connsiteX2" fmla="*/ 0 w 4722113"/>
              <a:gd name="connsiteY2" fmla="*/ 3795528 h 3795528"/>
              <a:gd name="connsiteX3" fmla="*/ 0 w 4722113"/>
              <a:gd name="connsiteY3" fmla="*/ 205259 h 3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113" h="3795528">
                <a:moveTo>
                  <a:pt x="4560861" y="0"/>
                </a:moveTo>
                <a:lnTo>
                  <a:pt x="4722113" y="3583011"/>
                </a:lnTo>
                <a:lnTo>
                  <a:pt x="0" y="3795528"/>
                </a:lnTo>
                <a:lnTo>
                  <a:pt x="0" y="20525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C2F87B8-60B3-479B-9E40-1EB9D750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388"/>
            <a:ext cx="4588792" cy="3533237"/>
          </a:xfrm>
          <a:custGeom>
            <a:avLst/>
            <a:gdLst>
              <a:gd name="connsiteX0" fmla="*/ 4421432 w 4588792"/>
              <a:gd name="connsiteY0" fmla="*/ 0 h 3533237"/>
              <a:gd name="connsiteX1" fmla="*/ 4438677 w 4588792"/>
              <a:gd name="connsiteY1" fmla="*/ 9736 h 3533237"/>
              <a:gd name="connsiteX2" fmla="*/ 4441233 w 4588792"/>
              <a:gd name="connsiteY2" fmla="*/ 18306 h 3533237"/>
              <a:gd name="connsiteX3" fmla="*/ 4588783 w 4588792"/>
              <a:gd name="connsiteY3" fmla="*/ 3307712 h 3533237"/>
              <a:gd name="connsiteX4" fmla="*/ 4561075 w 4588792"/>
              <a:gd name="connsiteY4" fmla="*/ 3327045 h 3533237"/>
              <a:gd name="connsiteX5" fmla="*/ 33760 w 4588792"/>
              <a:gd name="connsiteY5" fmla="*/ 3531784 h 3533237"/>
              <a:gd name="connsiteX6" fmla="*/ 0 w 4588792"/>
              <a:gd name="connsiteY6" fmla="*/ 3533237 h 3533237"/>
              <a:gd name="connsiteX7" fmla="*/ 0 w 4588792"/>
              <a:gd name="connsiteY7" fmla="*/ 202570 h 3533237"/>
              <a:gd name="connsiteX8" fmla="*/ 212261 w 4588792"/>
              <a:gd name="connsiteY8" fmla="*/ 193017 h 3533237"/>
              <a:gd name="connsiteX9" fmla="*/ 236729 w 4588792"/>
              <a:gd name="connsiteY9" fmla="*/ 187525 h 3533237"/>
              <a:gd name="connsiteX10" fmla="*/ 262295 w 4588792"/>
              <a:gd name="connsiteY10" fmla="*/ 190766 h 3533237"/>
              <a:gd name="connsiteX11" fmla="*/ 600364 w 4588792"/>
              <a:gd name="connsiteY11" fmla="*/ 175551 h 3533237"/>
              <a:gd name="connsiteX12" fmla="*/ 645239 w 4588792"/>
              <a:gd name="connsiteY12" fmla="*/ 173531 h 3533237"/>
              <a:gd name="connsiteX13" fmla="*/ 670092 w 4588792"/>
              <a:gd name="connsiteY13" fmla="*/ 167733 h 3533237"/>
              <a:gd name="connsiteX14" fmla="*/ 695478 w 4588792"/>
              <a:gd name="connsiteY14" fmla="*/ 161228 h 3533237"/>
              <a:gd name="connsiteX15" fmla="*/ 720068 w 4588792"/>
              <a:gd name="connsiteY15" fmla="*/ 157808 h 3533237"/>
              <a:gd name="connsiteX16" fmla="*/ 739064 w 4588792"/>
              <a:gd name="connsiteY16" fmla="*/ 156595 h 3533237"/>
              <a:gd name="connsiteX17" fmla="*/ 759122 w 4588792"/>
              <a:gd name="connsiteY17" fmla="*/ 158858 h 3533237"/>
              <a:gd name="connsiteX18" fmla="*/ 772507 w 4588792"/>
              <a:gd name="connsiteY18" fmla="*/ 156938 h 3533237"/>
              <a:gd name="connsiteX19" fmla="*/ 797699 w 4588792"/>
              <a:gd name="connsiteY19" fmla="*/ 159196 h 3533237"/>
              <a:gd name="connsiteX20" fmla="*/ 834468 w 4588792"/>
              <a:gd name="connsiteY20" fmla="*/ 160666 h 3533237"/>
              <a:gd name="connsiteX21" fmla="*/ 859832 w 4588792"/>
              <a:gd name="connsiteY21" fmla="*/ 162855 h 3533237"/>
              <a:gd name="connsiteX22" fmla="*/ 864740 w 4588792"/>
              <a:gd name="connsiteY22" fmla="*/ 163653 h 3533237"/>
              <a:gd name="connsiteX23" fmla="*/ 1029732 w 4588792"/>
              <a:gd name="connsiteY23" fmla="*/ 156228 h 3533237"/>
              <a:gd name="connsiteX24" fmla="*/ 1041851 w 4588792"/>
              <a:gd name="connsiteY24" fmla="*/ 154543 h 3533237"/>
              <a:gd name="connsiteX25" fmla="*/ 1082964 w 4588792"/>
              <a:gd name="connsiteY25" fmla="*/ 153832 h 3533237"/>
              <a:gd name="connsiteX26" fmla="*/ 1088857 w 4588792"/>
              <a:gd name="connsiteY26" fmla="*/ 152014 h 3533237"/>
              <a:gd name="connsiteX27" fmla="*/ 1129071 w 4588792"/>
              <a:gd name="connsiteY27" fmla="*/ 151757 h 3533237"/>
              <a:gd name="connsiteX28" fmla="*/ 1172996 w 4588792"/>
              <a:gd name="connsiteY28" fmla="*/ 148461 h 3533237"/>
              <a:gd name="connsiteX29" fmla="*/ 1176121 w 4588792"/>
              <a:gd name="connsiteY29" fmla="*/ 144777 h 3533237"/>
              <a:gd name="connsiteX30" fmla="*/ 1185753 w 4588792"/>
              <a:gd name="connsiteY30" fmla="*/ 144032 h 3533237"/>
              <a:gd name="connsiteX31" fmla="*/ 1200942 w 4588792"/>
              <a:gd name="connsiteY31" fmla="*/ 143416 h 3533237"/>
              <a:gd name="connsiteX32" fmla="*/ 1235125 w 4588792"/>
              <a:gd name="connsiteY32" fmla="*/ 145597 h 353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588792" h="3533237">
                <a:moveTo>
                  <a:pt x="4421432" y="0"/>
                </a:moveTo>
                <a:cubicBezTo>
                  <a:pt x="4431220" y="3064"/>
                  <a:pt x="4432814" y="3955"/>
                  <a:pt x="4438677" y="9736"/>
                </a:cubicBezTo>
                <a:lnTo>
                  <a:pt x="4441233" y="18306"/>
                </a:lnTo>
                <a:lnTo>
                  <a:pt x="4588783" y="3307712"/>
                </a:lnTo>
                <a:cubicBezTo>
                  <a:pt x="4589186" y="3317673"/>
                  <a:pt x="4576807" y="3326312"/>
                  <a:pt x="4561075" y="3327045"/>
                </a:cubicBezTo>
                <a:cubicBezTo>
                  <a:pt x="3836075" y="3362312"/>
                  <a:pt x="1229361" y="3479955"/>
                  <a:pt x="33760" y="3531784"/>
                </a:cubicBezTo>
                <a:lnTo>
                  <a:pt x="0" y="3533237"/>
                </a:lnTo>
                <a:lnTo>
                  <a:pt x="0" y="202570"/>
                </a:lnTo>
                <a:lnTo>
                  <a:pt x="212261" y="193017"/>
                </a:lnTo>
                <a:lnTo>
                  <a:pt x="236729" y="187525"/>
                </a:lnTo>
                <a:cubicBezTo>
                  <a:pt x="250580" y="187095"/>
                  <a:pt x="253773" y="189686"/>
                  <a:pt x="262295" y="190766"/>
                </a:cubicBezTo>
                <a:lnTo>
                  <a:pt x="600364" y="175551"/>
                </a:lnTo>
                <a:lnTo>
                  <a:pt x="645239" y="173531"/>
                </a:lnTo>
                <a:lnTo>
                  <a:pt x="670092" y="167733"/>
                </a:lnTo>
                <a:cubicBezTo>
                  <a:pt x="680344" y="171014"/>
                  <a:pt x="687389" y="163380"/>
                  <a:pt x="695478" y="161228"/>
                </a:cubicBezTo>
                <a:lnTo>
                  <a:pt x="720068" y="157808"/>
                </a:lnTo>
                <a:cubicBezTo>
                  <a:pt x="726400" y="157404"/>
                  <a:pt x="732732" y="157000"/>
                  <a:pt x="739064" y="156595"/>
                </a:cubicBezTo>
                <a:lnTo>
                  <a:pt x="759122" y="158858"/>
                </a:lnTo>
                <a:cubicBezTo>
                  <a:pt x="764697" y="158914"/>
                  <a:pt x="766078" y="156881"/>
                  <a:pt x="772507" y="156938"/>
                </a:cubicBezTo>
                <a:lnTo>
                  <a:pt x="797699" y="159196"/>
                </a:lnTo>
                <a:lnTo>
                  <a:pt x="834468" y="160666"/>
                </a:lnTo>
                <a:lnTo>
                  <a:pt x="859832" y="162855"/>
                </a:lnTo>
                <a:lnTo>
                  <a:pt x="864740" y="163653"/>
                </a:lnTo>
                <a:lnTo>
                  <a:pt x="1029732" y="156228"/>
                </a:lnTo>
                <a:lnTo>
                  <a:pt x="1041851" y="154543"/>
                </a:lnTo>
                <a:cubicBezTo>
                  <a:pt x="1055555" y="154306"/>
                  <a:pt x="1069260" y="154069"/>
                  <a:pt x="1082964" y="153832"/>
                </a:cubicBezTo>
                <a:lnTo>
                  <a:pt x="1088857" y="152014"/>
                </a:lnTo>
                <a:lnTo>
                  <a:pt x="1129071" y="151757"/>
                </a:lnTo>
                <a:cubicBezTo>
                  <a:pt x="1142356" y="150939"/>
                  <a:pt x="1165407" y="150249"/>
                  <a:pt x="1172996" y="148461"/>
                </a:cubicBezTo>
                <a:lnTo>
                  <a:pt x="1176121" y="144777"/>
                </a:lnTo>
                <a:cubicBezTo>
                  <a:pt x="1179332" y="144529"/>
                  <a:pt x="1182543" y="144280"/>
                  <a:pt x="1185753" y="144032"/>
                </a:cubicBezTo>
                <a:cubicBezTo>
                  <a:pt x="1186471" y="144271"/>
                  <a:pt x="1200368" y="143420"/>
                  <a:pt x="1200942" y="143416"/>
                </a:cubicBezTo>
                <a:lnTo>
                  <a:pt x="1235125" y="145597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922">
            <a:off x="4045870" y="920324"/>
            <a:ext cx="4671962" cy="3585176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65922" flipV="1">
            <a:off x="4711462" y="491088"/>
            <a:ext cx="3339974" cy="4438328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Объект 4" descr="Изображение выглядит как Графика, логотип, графическая встав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D529400-3468-EBBD-45CF-1F47A29AC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17838">
            <a:off x="8860831" y="1338726"/>
            <a:ext cx="3142642" cy="2144853"/>
          </a:xfrm>
          <a:prstGeom prst="rect">
            <a:avLst/>
          </a:prstGeom>
        </p:spPr>
      </p:pic>
      <p:pic>
        <p:nvPicPr>
          <p:cNvPr id="9" name="Объект 8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0560C1D-9476-B75D-9463-AF5524CDC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14">
            <a:off x="4367972" y="1574620"/>
            <a:ext cx="4035410" cy="2269918"/>
          </a:xfrm>
          <a:prstGeom prst="rect">
            <a:avLst/>
          </a:prstGeom>
        </p:spPr>
      </p:pic>
      <p:pic>
        <p:nvPicPr>
          <p:cNvPr id="7" name="Рисунок 6" descr="Изображение выглядит как Шрифт, Графика, текс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8222CE4-C0EB-B2B6-E277-A56B495F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52908" y="1186555"/>
            <a:ext cx="3744506" cy="23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F20AD-A777-BBA8-3FA7-E3CF461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618" y="550351"/>
            <a:ext cx="5295901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100" dirty="0" err="1"/>
              <a:t>Небольшая</a:t>
            </a:r>
            <a:r>
              <a:rPr lang="en-US" sz="3100" dirty="0"/>
              <a:t> </a:t>
            </a:r>
            <a:r>
              <a:rPr lang="en-US" sz="3100" dirty="0" err="1"/>
              <a:t>сводка</a:t>
            </a:r>
            <a:r>
              <a:rPr lang="en-US" sz="3100" dirty="0"/>
              <a:t> о </a:t>
            </a:r>
            <a:r>
              <a:rPr lang="en-US" sz="3100" dirty="0" err="1"/>
              <a:t>языке</a:t>
            </a:r>
            <a:r>
              <a:rPr lang="en-US" sz="3100" dirty="0"/>
              <a:t> программирования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2C079-1C0B-EC87-62B4-2066A5211BEC}"/>
              </a:ext>
            </a:extLst>
          </p:cNvPr>
          <p:cNvSpPr txBox="1"/>
          <p:nvPr/>
        </p:nvSpPr>
        <p:spPr>
          <a:xfrm>
            <a:off x="6219927" y="2183764"/>
            <a:ext cx="5295899" cy="3506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Данный </a:t>
            </a:r>
            <a:r>
              <a:rPr lang="en-US" dirty="0" err="1"/>
              <a:t>язык</a:t>
            </a:r>
            <a:r>
              <a:rPr lang="en-US" dirty="0"/>
              <a:t> программирования </a:t>
            </a:r>
            <a:r>
              <a:rPr lang="en-US" dirty="0" err="1"/>
              <a:t>сейчас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сильно</a:t>
            </a:r>
            <a:r>
              <a:rPr lang="en-US" dirty="0"/>
              <a:t> </a:t>
            </a:r>
            <a:r>
              <a:rPr lang="en-US" dirty="0" err="1"/>
              <a:t>востребован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языки</a:t>
            </a:r>
            <a:r>
              <a:rPr lang="en-US" dirty="0"/>
              <a:t>,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пошли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него</a:t>
            </a:r>
            <a:r>
              <a:rPr lang="en-US" dirty="0"/>
              <a:t> </a:t>
            </a:r>
            <a:r>
              <a:rPr lang="en-US" dirty="0" err="1"/>
              <a:t>сейчас</a:t>
            </a:r>
            <a:r>
              <a:rPr lang="en-US" dirty="0"/>
              <a:t> </a:t>
            </a:r>
            <a:r>
              <a:rPr lang="en-US" dirty="0" err="1"/>
              <a:t>входят</a:t>
            </a:r>
            <a:r>
              <a:rPr lang="en-US" dirty="0"/>
              <a:t> в </a:t>
            </a:r>
            <a:r>
              <a:rPr lang="en-US" dirty="0" err="1"/>
              <a:t>самые</a:t>
            </a:r>
            <a:r>
              <a:rPr lang="en-US" dirty="0"/>
              <a:t> </a:t>
            </a:r>
            <a:r>
              <a:rPr lang="en-US" dirty="0" err="1"/>
              <a:t>популярные</a:t>
            </a:r>
            <a:r>
              <a:rPr lang="en-US" dirty="0"/>
              <a:t> и </a:t>
            </a:r>
            <a:r>
              <a:rPr lang="en-US" dirty="0" err="1"/>
              <a:t>лучшие</a:t>
            </a:r>
            <a:r>
              <a:rPr lang="en-US" dirty="0"/>
              <a:t> </a:t>
            </a:r>
            <a:r>
              <a:rPr lang="en-US" dirty="0" err="1"/>
              <a:t>языки</a:t>
            </a:r>
            <a:r>
              <a:rPr lang="en-US" dirty="0"/>
              <a:t> программирования. </a:t>
            </a:r>
            <a:r>
              <a:rPr lang="en-US" dirty="0" err="1"/>
              <a:t>Изучив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ты</a:t>
            </a:r>
            <a:r>
              <a:rPr lang="en-US" dirty="0"/>
              <a:t> </a:t>
            </a:r>
            <a:r>
              <a:rPr lang="en-US" dirty="0" err="1"/>
              <a:t>будешь</a:t>
            </a:r>
            <a:r>
              <a:rPr lang="en-US" dirty="0"/>
              <a:t> </a:t>
            </a:r>
            <a:r>
              <a:rPr lang="en-US" dirty="0" err="1"/>
              <a:t>знать</a:t>
            </a:r>
            <a:r>
              <a:rPr lang="en-US" dirty="0"/>
              <a:t> и </a:t>
            </a:r>
            <a:r>
              <a:rPr lang="en-US" dirty="0" err="1"/>
              <a:t>понимать</a:t>
            </a:r>
            <a:r>
              <a:rPr lang="en-US" dirty="0"/>
              <a:t> 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работает</a:t>
            </a:r>
            <a:r>
              <a:rPr lang="en-US" dirty="0"/>
              <a:t> </a:t>
            </a:r>
            <a:r>
              <a:rPr lang="en-US" dirty="0" err="1"/>
              <a:t>тот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иной</a:t>
            </a:r>
            <a:r>
              <a:rPr lang="en-US" dirty="0"/>
              <a:t> </a:t>
            </a:r>
            <a:r>
              <a:rPr lang="en-US" dirty="0" err="1"/>
              <a:t>язык</a:t>
            </a:r>
            <a:r>
              <a:rPr lang="en-US" dirty="0"/>
              <a:t> программирования.</a:t>
            </a:r>
          </a:p>
        </p:txBody>
      </p:sp>
      <p:pic>
        <p:nvPicPr>
          <p:cNvPr id="24" name="Объект 23" descr="Изображение выглядит как Шрифт, снимок экрана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B0E71C2-D525-AD62-8368-E86DE3CC7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9" y="2493607"/>
            <a:ext cx="5510073" cy="27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 descr="Изображение выглядит как диаграмма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1E6411B-BF67-5203-9E3A-EEF084EBB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2" y="768744"/>
            <a:ext cx="8646903" cy="5062242"/>
          </a:xfrm>
        </p:spPr>
      </p:pic>
    </p:spTree>
    <p:extLst>
      <p:ext uri="{BB962C8B-B14F-4D97-AF65-F5344CB8AC3E}">
        <p14:creationId xmlns:p14="http://schemas.microsoft.com/office/powerpoint/2010/main" val="429247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0F3279-B5F4-4162-82F6-9C31E5148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2AE9E7-4E63-4858-9BCD-48433F61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1618596"/>
          </a:xfrm>
          <a:custGeom>
            <a:avLst/>
            <a:gdLst>
              <a:gd name="connsiteX0" fmla="*/ 12192000 w 12192000"/>
              <a:gd name="connsiteY0" fmla="*/ 0 h 1785714"/>
              <a:gd name="connsiteX1" fmla="*/ 0 w 12192000"/>
              <a:gd name="connsiteY1" fmla="*/ 0 h 1785714"/>
              <a:gd name="connsiteX2" fmla="*/ 0 w 12192000"/>
              <a:gd name="connsiteY2" fmla="*/ 1304324 h 1785714"/>
              <a:gd name="connsiteX3" fmla="*/ 3418 w 12192000"/>
              <a:gd name="connsiteY3" fmla="*/ 1305411 h 1785714"/>
              <a:gd name="connsiteX4" fmla="*/ 20292 w 12192000"/>
              <a:gd name="connsiteY4" fmla="*/ 1303814 h 1785714"/>
              <a:gd name="connsiteX5" fmla="*/ 135120 w 12192000"/>
              <a:gd name="connsiteY5" fmla="*/ 1313633 h 1785714"/>
              <a:gd name="connsiteX6" fmla="*/ 265233 w 12192000"/>
              <a:gd name="connsiteY6" fmla="*/ 1336526 h 1785714"/>
              <a:gd name="connsiteX7" fmla="*/ 387652 w 12192000"/>
              <a:gd name="connsiteY7" fmla="*/ 1347067 h 1785714"/>
              <a:gd name="connsiteX8" fmla="*/ 447918 w 12192000"/>
              <a:gd name="connsiteY8" fmla="*/ 1394155 h 1785714"/>
              <a:gd name="connsiteX9" fmla="*/ 458840 w 12192000"/>
              <a:gd name="connsiteY9" fmla="*/ 1388864 h 1785714"/>
              <a:gd name="connsiteX10" fmla="*/ 494954 w 12192000"/>
              <a:gd name="connsiteY10" fmla="*/ 1378579 h 1785714"/>
              <a:gd name="connsiteX11" fmla="*/ 614392 w 12192000"/>
              <a:gd name="connsiteY11" fmla="*/ 1402408 h 1785714"/>
              <a:gd name="connsiteX12" fmla="*/ 685555 w 12192000"/>
              <a:gd name="connsiteY12" fmla="*/ 1413590 h 1785714"/>
              <a:gd name="connsiteX13" fmla="*/ 687612 w 12192000"/>
              <a:gd name="connsiteY13" fmla="*/ 1411907 h 1785714"/>
              <a:gd name="connsiteX14" fmla="*/ 727662 w 12192000"/>
              <a:gd name="connsiteY14" fmla="*/ 1403371 h 1785714"/>
              <a:gd name="connsiteX15" fmla="*/ 783024 w 12192000"/>
              <a:gd name="connsiteY15" fmla="*/ 1428770 h 1785714"/>
              <a:gd name="connsiteX16" fmla="*/ 783641 w 12192000"/>
              <a:gd name="connsiteY16" fmla="*/ 1429004 h 1785714"/>
              <a:gd name="connsiteX17" fmla="*/ 786382 w 12192000"/>
              <a:gd name="connsiteY17" fmla="*/ 1429435 h 1785714"/>
              <a:gd name="connsiteX18" fmla="*/ 862776 w 12192000"/>
              <a:gd name="connsiteY18" fmla="*/ 1424019 h 1785714"/>
              <a:gd name="connsiteX19" fmla="*/ 909183 w 12192000"/>
              <a:gd name="connsiteY19" fmla="*/ 1426370 h 1785714"/>
              <a:gd name="connsiteX20" fmla="*/ 918550 w 12192000"/>
              <a:gd name="connsiteY20" fmla="*/ 1424870 h 1785714"/>
              <a:gd name="connsiteX21" fmla="*/ 924468 w 12192000"/>
              <a:gd name="connsiteY21" fmla="*/ 1427145 h 1785714"/>
              <a:gd name="connsiteX22" fmla="*/ 960379 w 12192000"/>
              <a:gd name="connsiteY22" fmla="*/ 1428964 h 1785714"/>
              <a:gd name="connsiteX23" fmla="*/ 964568 w 12192000"/>
              <a:gd name="connsiteY23" fmla="*/ 1427963 h 1785714"/>
              <a:gd name="connsiteX24" fmla="*/ 1025421 w 12192000"/>
              <a:gd name="connsiteY24" fmla="*/ 1432192 h 1785714"/>
              <a:gd name="connsiteX25" fmla="*/ 1034894 w 12192000"/>
              <a:gd name="connsiteY25" fmla="*/ 1432030 h 1785714"/>
              <a:gd name="connsiteX26" fmla="*/ 1098493 w 12192000"/>
              <a:gd name="connsiteY26" fmla="*/ 1430450 h 1785714"/>
              <a:gd name="connsiteX27" fmla="*/ 1130710 w 12192000"/>
              <a:gd name="connsiteY27" fmla="*/ 1432226 h 1785714"/>
              <a:gd name="connsiteX28" fmla="*/ 1214906 w 12192000"/>
              <a:gd name="connsiteY28" fmla="*/ 1429182 h 1785714"/>
              <a:gd name="connsiteX29" fmla="*/ 1222439 w 12192000"/>
              <a:gd name="connsiteY29" fmla="*/ 1430005 h 1785714"/>
              <a:gd name="connsiteX30" fmla="*/ 1344962 w 12192000"/>
              <a:gd name="connsiteY30" fmla="*/ 1426541 h 1785714"/>
              <a:gd name="connsiteX31" fmla="*/ 1460015 w 12192000"/>
              <a:gd name="connsiteY31" fmla="*/ 1422204 h 1785714"/>
              <a:gd name="connsiteX32" fmla="*/ 1539017 w 12192000"/>
              <a:gd name="connsiteY32" fmla="*/ 1438204 h 1785714"/>
              <a:gd name="connsiteX33" fmla="*/ 1633975 w 12192000"/>
              <a:gd name="connsiteY33" fmla="*/ 1479554 h 1785714"/>
              <a:gd name="connsiteX34" fmla="*/ 1805305 w 12192000"/>
              <a:gd name="connsiteY34" fmla="*/ 1523070 h 1785714"/>
              <a:gd name="connsiteX35" fmla="*/ 1943401 w 12192000"/>
              <a:gd name="connsiteY35" fmla="*/ 1511369 h 1785714"/>
              <a:gd name="connsiteX36" fmla="*/ 1943401 w 12192000"/>
              <a:gd name="connsiteY36" fmla="*/ 1528068 h 1785714"/>
              <a:gd name="connsiteX37" fmla="*/ 1944245 w 12192000"/>
              <a:gd name="connsiteY37" fmla="*/ 1528084 h 1785714"/>
              <a:gd name="connsiteX38" fmla="*/ 2110553 w 12192000"/>
              <a:gd name="connsiteY38" fmla="*/ 1556015 h 1785714"/>
              <a:gd name="connsiteX39" fmla="*/ 2198143 w 12192000"/>
              <a:gd name="connsiteY39" fmla="*/ 1583177 h 1785714"/>
              <a:gd name="connsiteX40" fmla="*/ 2628764 w 12192000"/>
              <a:gd name="connsiteY40" fmla="*/ 1708476 h 1785714"/>
              <a:gd name="connsiteX41" fmla="*/ 3040577 w 12192000"/>
              <a:gd name="connsiteY41" fmla="*/ 1739220 h 1785714"/>
              <a:gd name="connsiteX42" fmla="*/ 3234961 w 12192000"/>
              <a:gd name="connsiteY42" fmla="*/ 1774028 h 1785714"/>
              <a:gd name="connsiteX43" fmla="*/ 3425162 w 12192000"/>
              <a:gd name="connsiteY43" fmla="*/ 1785338 h 1785714"/>
              <a:gd name="connsiteX44" fmla="*/ 3522669 w 12192000"/>
              <a:gd name="connsiteY44" fmla="*/ 1785714 h 1785714"/>
              <a:gd name="connsiteX45" fmla="*/ 3674594 w 12192000"/>
              <a:gd name="connsiteY45" fmla="*/ 1772725 h 1785714"/>
              <a:gd name="connsiteX46" fmla="*/ 3846362 w 12192000"/>
              <a:gd name="connsiteY46" fmla="*/ 1774731 h 1785714"/>
              <a:gd name="connsiteX47" fmla="*/ 3948318 w 12192000"/>
              <a:gd name="connsiteY47" fmla="*/ 1755225 h 1785714"/>
              <a:gd name="connsiteX48" fmla="*/ 3992460 w 12192000"/>
              <a:gd name="connsiteY48" fmla="*/ 1752810 h 1785714"/>
              <a:gd name="connsiteX49" fmla="*/ 4034658 w 12192000"/>
              <a:gd name="connsiteY49" fmla="*/ 1760331 h 1785714"/>
              <a:gd name="connsiteX50" fmla="*/ 4038085 w 12192000"/>
              <a:gd name="connsiteY50" fmla="*/ 1756567 h 1785714"/>
              <a:gd name="connsiteX51" fmla="*/ 4075579 w 12192000"/>
              <a:gd name="connsiteY51" fmla="*/ 1753942 h 1785714"/>
              <a:gd name="connsiteX52" fmla="*/ 4068223 w 12192000"/>
              <a:gd name="connsiteY52" fmla="*/ 1746343 h 1785714"/>
              <a:gd name="connsiteX53" fmla="*/ 4161013 w 12192000"/>
              <a:gd name="connsiteY53" fmla="*/ 1765954 h 1785714"/>
              <a:gd name="connsiteX54" fmla="*/ 4166141 w 12192000"/>
              <a:gd name="connsiteY54" fmla="*/ 1768920 h 1785714"/>
              <a:gd name="connsiteX55" fmla="*/ 4172324 w 12192000"/>
              <a:gd name="connsiteY55" fmla="*/ 1767358 h 1785714"/>
              <a:gd name="connsiteX56" fmla="*/ 4189879 w 12192000"/>
              <a:gd name="connsiteY56" fmla="*/ 1769535 h 1785714"/>
              <a:gd name="connsiteX57" fmla="*/ 4256570 w 12192000"/>
              <a:gd name="connsiteY57" fmla="*/ 1761263 h 1785714"/>
              <a:gd name="connsiteX58" fmla="*/ 4259591 w 12192000"/>
              <a:gd name="connsiteY58" fmla="*/ 1765594 h 1785714"/>
              <a:gd name="connsiteX59" fmla="*/ 4312140 w 12192000"/>
              <a:gd name="connsiteY59" fmla="*/ 1768001 h 1785714"/>
              <a:gd name="connsiteX60" fmla="*/ 4342299 w 12192000"/>
              <a:gd name="connsiteY60" fmla="*/ 1765162 h 1785714"/>
              <a:gd name="connsiteX61" fmla="*/ 4424837 w 12192000"/>
              <a:gd name="connsiteY61" fmla="*/ 1762000 h 1785714"/>
              <a:gd name="connsiteX62" fmla="*/ 4582514 w 12192000"/>
              <a:gd name="connsiteY62" fmla="*/ 1750905 h 1785714"/>
              <a:gd name="connsiteX63" fmla="*/ 4699292 w 12192000"/>
              <a:gd name="connsiteY63" fmla="*/ 1726608 h 1785714"/>
              <a:gd name="connsiteX64" fmla="*/ 4758314 w 12192000"/>
              <a:gd name="connsiteY64" fmla="*/ 1727970 h 1785714"/>
              <a:gd name="connsiteX65" fmla="*/ 4777414 w 12192000"/>
              <a:gd name="connsiteY65" fmla="*/ 1719295 h 1785714"/>
              <a:gd name="connsiteX66" fmla="*/ 4786125 w 12192000"/>
              <a:gd name="connsiteY66" fmla="*/ 1707164 h 1785714"/>
              <a:gd name="connsiteX67" fmla="*/ 4849087 w 12192000"/>
              <a:gd name="connsiteY67" fmla="*/ 1697487 h 1785714"/>
              <a:gd name="connsiteX68" fmla="*/ 4864299 w 12192000"/>
              <a:gd name="connsiteY68" fmla="*/ 1691264 h 1785714"/>
              <a:gd name="connsiteX69" fmla="*/ 4869362 w 12192000"/>
              <a:gd name="connsiteY69" fmla="*/ 1694454 h 1785714"/>
              <a:gd name="connsiteX70" fmla="*/ 4875295 w 12192000"/>
              <a:gd name="connsiteY70" fmla="*/ 1693795 h 1785714"/>
              <a:gd name="connsiteX71" fmla="*/ 4938530 w 12192000"/>
              <a:gd name="connsiteY71" fmla="*/ 1664739 h 1785714"/>
              <a:gd name="connsiteX72" fmla="*/ 5005330 w 12192000"/>
              <a:gd name="connsiteY72" fmla="*/ 1638995 h 1785714"/>
              <a:gd name="connsiteX73" fmla="*/ 5091019 w 12192000"/>
              <a:gd name="connsiteY73" fmla="*/ 1632094 h 1785714"/>
              <a:gd name="connsiteX74" fmla="*/ 5212930 w 12192000"/>
              <a:gd name="connsiteY74" fmla="*/ 1625560 h 1785714"/>
              <a:gd name="connsiteX75" fmla="*/ 5422115 w 12192000"/>
              <a:gd name="connsiteY75" fmla="*/ 1618684 h 1785714"/>
              <a:gd name="connsiteX76" fmla="*/ 5622228 w 12192000"/>
              <a:gd name="connsiteY76" fmla="*/ 1616924 h 1785714"/>
              <a:gd name="connsiteX77" fmla="*/ 5707981 w 12192000"/>
              <a:gd name="connsiteY77" fmla="*/ 1614657 h 1785714"/>
              <a:gd name="connsiteX78" fmla="*/ 5781921 w 12192000"/>
              <a:gd name="connsiteY78" fmla="*/ 1632200 h 1785714"/>
              <a:gd name="connsiteX79" fmla="*/ 5853937 w 12192000"/>
              <a:gd name="connsiteY79" fmla="*/ 1623480 h 1785714"/>
              <a:gd name="connsiteX80" fmla="*/ 5838974 w 12192000"/>
              <a:gd name="connsiteY80" fmla="*/ 1623232 h 1785714"/>
              <a:gd name="connsiteX81" fmla="*/ 5869709 w 12192000"/>
              <a:gd name="connsiteY81" fmla="*/ 1621571 h 1785714"/>
              <a:gd name="connsiteX82" fmla="*/ 5853937 w 12192000"/>
              <a:gd name="connsiteY82" fmla="*/ 1623480 h 1785714"/>
              <a:gd name="connsiteX83" fmla="*/ 5914979 w 12192000"/>
              <a:gd name="connsiteY83" fmla="*/ 1624496 h 1785714"/>
              <a:gd name="connsiteX84" fmla="*/ 5995435 w 12192000"/>
              <a:gd name="connsiteY84" fmla="*/ 1621509 h 1785714"/>
              <a:gd name="connsiteX85" fmla="*/ 6071372 w 12192000"/>
              <a:gd name="connsiteY85" fmla="*/ 1620090 h 1785714"/>
              <a:gd name="connsiteX86" fmla="*/ 6126238 w 12192000"/>
              <a:gd name="connsiteY86" fmla="*/ 1631370 h 1785714"/>
              <a:gd name="connsiteX87" fmla="*/ 6302396 w 12192000"/>
              <a:gd name="connsiteY87" fmla="*/ 1628634 h 1785714"/>
              <a:gd name="connsiteX88" fmla="*/ 6539184 w 12192000"/>
              <a:gd name="connsiteY88" fmla="*/ 1625681 h 1785714"/>
              <a:gd name="connsiteX89" fmla="*/ 6841931 w 12192000"/>
              <a:gd name="connsiteY89" fmla="*/ 1609859 h 1785714"/>
              <a:gd name="connsiteX90" fmla="*/ 7022350 w 12192000"/>
              <a:gd name="connsiteY90" fmla="*/ 1644996 h 1785714"/>
              <a:gd name="connsiteX91" fmla="*/ 7081288 w 12192000"/>
              <a:gd name="connsiteY91" fmla="*/ 1637297 h 1785714"/>
              <a:gd name="connsiteX92" fmla="*/ 7246703 w 12192000"/>
              <a:gd name="connsiteY92" fmla="*/ 1662224 h 1785714"/>
              <a:gd name="connsiteX93" fmla="*/ 7292885 w 12192000"/>
              <a:gd name="connsiteY93" fmla="*/ 1682158 h 1785714"/>
              <a:gd name="connsiteX94" fmla="*/ 7507455 w 12192000"/>
              <a:gd name="connsiteY94" fmla="*/ 1686571 h 1785714"/>
              <a:gd name="connsiteX95" fmla="*/ 7771982 w 12192000"/>
              <a:gd name="connsiteY95" fmla="*/ 1690964 h 1785714"/>
              <a:gd name="connsiteX96" fmla="*/ 7888058 w 12192000"/>
              <a:gd name="connsiteY96" fmla="*/ 1679260 h 1785714"/>
              <a:gd name="connsiteX97" fmla="*/ 8118814 w 12192000"/>
              <a:gd name="connsiteY97" fmla="*/ 1689180 h 1785714"/>
              <a:gd name="connsiteX98" fmla="*/ 8308845 w 12192000"/>
              <a:gd name="connsiteY98" fmla="*/ 1675943 h 1785714"/>
              <a:gd name="connsiteX99" fmla="*/ 8486229 w 12192000"/>
              <a:gd name="connsiteY99" fmla="*/ 1681780 h 1785714"/>
              <a:gd name="connsiteX100" fmla="*/ 8511872 w 12192000"/>
              <a:gd name="connsiteY100" fmla="*/ 1679474 h 1785714"/>
              <a:gd name="connsiteX101" fmla="*/ 8574518 w 12192000"/>
              <a:gd name="connsiteY101" fmla="*/ 1693692 h 1785714"/>
              <a:gd name="connsiteX102" fmla="*/ 8581393 w 12192000"/>
              <a:gd name="connsiteY102" fmla="*/ 1693136 h 1785714"/>
              <a:gd name="connsiteX103" fmla="*/ 8808537 w 12192000"/>
              <a:gd name="connsiteY103" fmla="*/ 1682373 h 1785714"/>
              <a:gd name="connsiteX104" fmla="*/ 8956219 w 12192000"/>
              <a:gd name="connsiteY104" fmla="*/ 1626832 h 1785714"/>
              <a:gd name="connsiteX105" fmla="*/ 9053905 w 12192000"/>
              <a:gd name="connsiteY105" fmla="*/ 1607618 h 1785714"/>
              <a:gd name="connsiteX106" fmla="*/ 9258770 w 12192000"/>
              <a:gd name="connsiteY106" fmla="*/ 1580538 h 1785714"/>
              <a:gd name="connsiteX107" fmla="*/ 9387111 w 12192000"/>
              <a:gd name="connsiteY107" fmla="*/ 1577823 h 1785714"/>
              <a:gd name="connsiteX108" fmla="*/ 9434600 w 12192000"/>
              <a:gd name="connsiteY108" fmla="*/ 1571197 h 1785714"/>
              <a:gd name="connsiteX109" fmla="*/ 9698265 w 12192000"/>
              <a:gd name="connsiteY109" fmla="*/ 1546321 h 1785714"/>
              <a:gd name="connsiteX110" fmla="*/ 10008054 w 12192000"/>
              <a:gd name="connsiteY110" fmla="*/ 1482939 h 1785714"/>
              <a:gd name="connsiteX111" fmla="*/ 10472306 w 12192000"/>
              <a:gd name="connsiteY111" fmla="*/ 1483510 h 1785714"/>
              <a:gd name="connsiteX112" fmla="*/ 10613928 w 12192000"/>
              <a:gd name="connsiteY112" fmla="*/ 1449310 h 1785714"/>
              <a:gd name="connsiteX113" fmla="*/ 10723596 w 12192000"/>
              <a:gd name="connsiteY113" fmla="*/ 1441705 h 1785714"/>
              <a:gd name="connsiteX114" fmla="*/ 11190596 w 12192000"/>
              <a:gd name="connsiteY114" fmla="*/ 1412925 h 1785714"/>
              <a:gd name="connsiteX115" fmla="*/ 11298531 w 12192000"/>
              <a:gd name="connsiteY115" fmla="*/ 1382144 h 1785714"/>
              <a:gd name="connsiteX116" fmla="*/ 11422257 w 12192000"/>
              <a:gd name="connsiteY116" fmla="*/ 1399455 h 1785714"/>
              <a:gd name="connsiteX117" fmla="*/ 11760036 w 12192000"/>
              <a:gd name="connsiteY117" fmla="*/ 1383292 h 1785714"/>
              <a:gd name="connsiteX118" fmla="*/ 11850344 w 12192000"/>
              <a:gd name="connsiteY118" fmla="*/ 1352325 h 1785714"/>
              <a:gd name="connsiteX119" fmla="*/ 11910409 w 12192000"/>
              <a:gd name="connsiteY119" fmla="*/ 1291657 h 1785714"/>
              <a:gd name="connsiteX120" fmla="*/ 12054572 w 12192000"/>
              <a:gd name="connsiteY120" fmla="*/ 1237924 h 1785714"/>
              <a:gd name="connsiteX121" fmla="*/ 12159823 w 12192000"/>
              <a:gd name="connsiteY121" fmla="*/ 1163122 h 1785714"/>
              <a:gd name="connsiteX122" fmla="*/ 12180858 w 12192000"/>
              <a:gd name="connsiteY122" fmla="*/ 1157072 h 1785714"/>
              <a:gd name="connsiteX123" fmla="*/ 12192000 w 12192000"/>
              <a:gd name="connsiteY123" fmla="*/ 1156344 h 17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192000" h="1785714">
                <a:moveTo>
                  <a:pt x="12192000" y="0"/>
                </a:moveTo>
                <a:lnTo>
                  <a:pt x="0" y="0"/>
                </a:lnTo>
                <a:lnTo>
                  <a:pt x="0" y="1304324"/>
                </a:lnTo>
                <a:lnTo>
                  <a:pt x="3418" y="1305411"/>
                </a:lnTo>
                <a:cubicBezTo>
                  <a:pt x="12326" y="1308872"/>
                  <a:pt x="19698" y="1311697"/>
                  <a:pt x="20292" y="1303814"/>
                </a:cubicBezTo>
                <a:cubicBezTo>
                  <a:pt x="40597" y="1322555"/>
                  <a:pt x="110399" y="1315343"/>
                  <a:pt x="135120" y="1313633"/>
                </a:cubicBezTo>
                <a:cubicBezTo>
                  <a:pt x="175944" y="1319086"/>
                  <a:pt x="235990" y="1331083"/>
                  <a:pt x="265233" y="1336526"/>
                </a:cubicBezTo>
                <a:cubicBezTo>
                  <a:pt x="313864" y="1349813"/>
                  <a:pt x="333172" y="1329826"/>
                  <a:pt x="387652" y="1347067"/>
                </a:cubicBezTo>
                <a:lnTo>
                  <a:pt x="447918" y="1394155"/>
                </a:lnTo>
                <a:lnTo>
                  <a:pt x="458840" y="1388864"/>
                </a:lnTo>
                <a:cubicBezTo>
                  <a:pt x="475000" y="1383891"/>
                  <a:pt x="481864" y="1389731"/>
                  <a:pt x="494954" y="1378579"/>
                </a:cubicBezTo>
                <a:cubicBezTo>
                  <a:pt x="524185" y="1379235"/>
                  <a:pt x="576874" y="1396348"/>
                  <a:pt x="614392" y="1402408"/>
                </a:cubicBezTo>
                <a:lnTo>
                  <a:pt x="685555" y="1413590"/>
                </a:lnTo>
                <a:lnTo>
                  <a:pt x="687612" y="1411907"/>
                </a:lnTo>
                <a:cubicBezTo>
                  <a:pt x="703249" y="1409649"/>
                  <a:pt x="734581" y="1417632"/>
                  <a:pt x="727662" y="1403371"/>
                </a:cubicBezTo>
                <a:cubicBezTo>
                  <a:pt x="744965" y="1405036"/>
                  <a:pt x="764856" y="1424657"/>
                  <a:pt x="783024" y="1428770"/>
                </a:cubicBezTo>
                <a:lnTo>
                  <a:pt x="783641" y="1429004"/>
                </a:lnTo>
                <a:lnTo>
                  <a:pt x="786382" y="1429435"/>
                </a:lnTo>
                <a:lnTo>
                  <a:pt x="862776" y="1424019"/>
                </a:lnTo>
                <a:lnTo>
                  <a:pt x="909183" y="1426370"/>
                </a:lnTo>
                <a:lnTo>
                  <a:pt x="918550" y="1424870"/>
                </a:lnTo>
                <a:lnTo>
                  <a:pt x="924468" y="1427145"/>
                </a:lnTo>
                <a:lnTo>
                  <a:pt x="960379" y="1428964"/>
                </a:lnTo>
                <a:lnTo>
                  <a:pt x="964568" y="1427963"/>
                </a:lnTo>
                <a:cubicBezTo>
                  <a:pt x="984452" y="1432461"/>
                  <a:pt x="1004494" y="1432774"/>
                  <a:pt x="1025421" y="1432192"/>
                </a:cubicBezTo>
                <a:lnTo>
                  <a:pt x="1034894" y="1432030"/>
                </a:lnTo>
                <a:lnTo>
                  <a:pt x="1098493" y="1430450"/>
                </a:lnTo>
                <a:cubicBezTo>
                  <a:pt x="1105061" y="1431539"/>
                  <a:pt x="1113736" y="1435958"/>
                  <a:pt x="1130710" y="1432226"/>
                </a:cubicBezTo>
                <a:cubicBezTo>
                  <a:pt x="1140276" y="1434171"/>
                  <a:pt x="1204456" y="1427980"/>
                  <a:pt x="1214906" y="1429182"/>
                </a:cubicBezTo>
                <a:lnTo>
                  <a:pt x="1222439" y="1430005"/>
                </a:lnTo>
                <a:lnTo>
                  <a:pt x="1344962" y="1426541"/>
                </a:lnTo>
                <a:cubicBezTo>
                  <a:pt x="1384999" y="1425229"/>
                  <a:pt x="1427673" y="1420260"/>
                  <a:pt x="1460015" y="1422204"/>
                </a:cubicBezTo>
                <a:cubicBezTo>
                  <a:pt x="1492358" y="1424146"/>
                  <a:pt x="1512133" y="1423978"/>
                  <a:pt x="1539017" y="1438204"/>
                </a:cubicBezTo>
                <a:cubicBezTo>
                  <a:pt x="1605885" y="1432007"/>
                  <a:pt x="1587153" y="1477607"/>
                  <a:pt x="1633975" y="1479554"/>
                </a:cubicBezTo>
                <a:cubicBezTo>
                  <a:pt x="1685337" y="1493102"/>
                  <a:pt x="1732458" y="1487472"/>
                  <a:pt x="1805305" y="1523070"/>
                </a:cubicBezTo>
                <a:cubicBezTo>
                  <a:pt x="1861064" y="1530162"/>
                  <a:pt x="1932951" y="1489201"/>
                  <a:pt x="1943401" y="1511369"/>
                </a:cubicBezTo>
                <a:lnTo>
                  <a:pt x="1943401" y="1528068"/>
                </a:lnTo>
                <a:lnTo>
                  <a:pt x="1944245" y="1528084"/>
                </a:lnTo>
                <a:cubicBezTo>
                  <a:pt x="1996283" y="1535226"/>
                  <a:pt x="2035646" y="1568056"/>
                  <a:pt x="2110553" y="1556015"/>
                </a:cubicBezTo>
                <a:cubicBezTo>
                  <a:pt x="2122665" y="1560397"/>
                  <a:pt x="2185229" y="1576085"/>
                  <a:pt x="2198143" y="1583177"/>
                </a:cubicBezTo>
                <a:cubicBezTo>
                  <a:pt x="2279338" y="1611880"/>
                  <a:pt x="2493531" y="1679175"/>
                  <a:pt x="2628764" y="1708476"/>
                </a:cubicBezTo>
                <a:cubicBezTo>
                  <a:pt x="2743195" y="1738004"/>
                  <a:pt x="2939545" y="1728294"/>
                  <a:pt x="3040577" y="1739220"/>
                </a:cubicBezTo>
                <a:cubicBezTo>
                  <a:pt x="3141610" y="1750145"/>
                  <a:pt x="3169774" y="1762627"/>
                  <a:pt x="3234961" y="1774028"/>
                </a:cubicBezTo>
                <a:lnTo>
                  <a:pt x="3425162" y="1785338"/>
                </a:lnTo>
                <a:lnTo>
                  <a:pt x="3522669" y="1785714"/>
                </a:lnTo>
                <a:cubicBezTo>
                  <a:pt x="3578072" y="1770084"/>
                  <a:pt x="3623087" y="1801915"/>
                  <a:pt x="3674594" y="1772725"/>
                </a:cubicBezTo>
                <a:cubicBezTo>
                  <a:pt x="3760136" y="1761767"/>
                  <a:pt x="3787414" y="1782640"/>
                  <a:pt x="3846362" y="1774731"/>
                </a:cubicBezTo>
                <a:lnTo>
                  <a:pt x="3948318" y="1755225"/>
                </a:lnTo>
                <a:lnTo>
                  <a:pt x="3992460" y="1752810"/>
                </a:lnTo>
                <a:cubicBezTo>
                  <a:pt x="3999562" y="1754114"/>
                  <a:pt x="4031228" y="1762714"/>
                  <a:pt x="4034658" y="1760331"/>
                </a:cubicBezTo>
                <a:lnTo>
                  <a:pt x="4038085" y="1756567"/>
                </a:lnTo>
                <a:lnTo>
                  <a:pt x="4075579" y="1753942"/>
                </a:lnTo>
                <a:lnTo>
                  <a:pt x="4068223" y="1746343"/>
                </a:lnTo>
                <a:lnTo>
                  <a:pt x="4161013" y="1765954"/>
                </a:lnTo>
                <a:lnTo>
                  <a:pt x="4166141" y="1768920"/>
                </a:lnTo>
                <a:lnTo>
                  <a:pt x="4172324" y="1767358"/>
                </a:lnTo>
                <a:lnTo>
                  <a:pt x="4189879" y="1769535"/>
                </a:lnTo>
                <a:lnTo>
                  <a:pt x="4256570" y="1761263"/>
                </a:lnTo>
                <a:lnTo>
                  <a:pt x="4259591" y="1765594"/>
                </a:lnTo>
                <a:cubicBezTo>
                  <a:pt x="4279464" y="1753288"/>
                  <a:pt x="4284104" y="1766832"/>
                  <a:pt x="4312140" y="1768001"/>
                </a:cubicBezTo>
                <a:cubicBezTo>
                  <a:pt x="4323347" y="1757443"/>
                  <a:pt x="4332839" y="1759364"/>
                  <a:pt x="4342299" y="1765162"/>
                </a:cubicBezTo>
                <a:cubicBezTo>
                  <a:pt x="4369170" y="1757281"/>
                  <a:pt x="4394308" y="1763773"/>
                  <a:pt x="4424837" y="1762000"/>
                </a:cubicBezTo>
                <a:cubicBezTo>
                  <a:pt x="4470010" y="1760461"/>
                  <a:pt x="4528382" y="1755709"/>
                  <a:pt x="4582514" y="1750905"/>
                </a:cubicBezTo>
                <a:lnTo>
                  <a:pt x="4699292" y="1726608"/>
                </a:lnTo>
                <a:lnTo>
                  <a:pt x="4758314" y="1727970"/>
                </a:lnTo>
                <a:lnTo>
                  <a:pt x="4777414" y="1719295"/>
                </a:lnTo>
                <a:cubicBezTo>
                  <a:pt x="4780951" y="1715804"/>
                  <a:pt x="4783942" y="1711818"/>
                  <a:pt x="4786125" y="1707164"/>
                </a:cubicBezTo>
                <a:cubicBezTo>
                  <a:pt x="4808544" y="1711051"/>
                  <a:pt x="4828767" y="1705385"/>
                  <a:pt x="4849087" y="1697487"/>
                </a:cubicBezTo>
                <a:lnTo>
                  <a:pt x="4864299" y="1691264"/>
                </a:lnTo>
                <a:lnTo>
                  <a:pt x="4869362" y="1694454"/>
                </a:lnTo>
                <a:lnTo>
                  <a:pt x="4875295" y="1693795"/>
                </a:lnTo>
                <a:lnTo>
                  <a:pt x="4938530" y="1664739"/>
                </a:lnTo>
                <a:lnTo>
                  <a:pt x="5005330" y="1638995"/>
                </a:lnTo>
                <a:lnTo>
                  <a:pt x="5091019" y="1632094"/>
                </a:lnTo>
                <a:cubicBezTo>
                  <a:pt x="5098497" y="1629538"/>
                  <a:pt x="5157747" y="1627795"/>
                  <a:pt x="5212930" y="1625560"/>
                </a:cubicBezTo>
                <a:cubicBezTo>
                  <a:pt x="5268113" y="1623325"/>
                  <a:pt x="5353898" y="1620123"/>
                  <a:pt x="5422115" y="1618684"/>
                </a:cubicBezTo>
                <a:cubicBezTo>
                  <a:pt x="5490331" y="1617245"/>
                  <a:pt x="5566021" y="1613407"/>
                  <a:pt x="5622228" y="1616924"/>
                </a:cubicBezTo>
                <a:cubicBezTo>
                  <a:pt x="5653727" y="1632922"/>
                  <a:pt x="5681366" y="1612111"/>
                  <a:pt x="5707981" y="1614657"/>
                </a:cubicBezTo>
                <a:cubicBezTo>
                  <a:pt x="5734596" y="1617203"/>
                  <a:pt x="5760774" y="1631596"/>
                  <a:pt x="5781921" y="1632200"/>
                </a:cubicBezTo>
                <a:lnTo>
                  <a:pt x="5853937" y="1623480"/>
                </a:lnTo>
                <a:lnTo>
                  <a:pt x="5838974" y="1623232"/>
                </a:lnTo>
                <a:lnTo>
                  <a:pt x="5869709" y="1621571"/>
                </a:lnTo>
                <a:lnTo>
                  <a:pt x="5853937" y="1623480"/>
                </a:lnTo>
                <a:lnTo>
                  <a:pt x="5914979" y="1624496"/>
                </a:lnTo>
                <a:cubicBezTo>
                  <a:pt x="5952252" y="1624027"/>
                  <a:pt x="5990270" y="1622849"/>
                  <a:pt x="5995435" y="1621509"/>
                </a:cubicBezTo>
                <a:lnTo>
                  <a:pt x="6071372" y="1620090"/>
                </a:lnTo>
                <a:lnTo>
                  <a:pt x="6126238" y="1631370"/>
                </a:lnTo>
                <a:cubicBezTo>
                  <a:pt x="6197678" y="1637826"/>
                  <a:pt x="6220101" y="1647511"/>
                  <a:pt x="6302396" y="1628634"/>
                </a:cubicBezTo>
                <a:cubicBezTo>
                  <a:pt x="6389480" y="1633544"/>
                  <a:pt x="6453463" y="1631893"/>
                  <a:pt x="6539184" y="1625681"/>
                </a:cubicBezTo>
                <a:cubicBezTo>
                  <a:pt x="6631693" y="1618161"/>
                  <a:pt x="6761403" y="1606640"/>
                  <a:pt x="6841931" y="1609859"/>
                </a:cubicBezTo>
                <a:lnTo>
                  <a:pt x="7022350" y="1644996"/>
                </a:lnTo>
                <a:cubicBezTo>
                  <a:pt x="7080005" y="1641196"/>
                  <a:pt x="7058279" y="1642565"/>
                  <a:pt x="7081288" y="1637297"/>
                </a:cubicBezTo>
                <a:lnTo>
                  <a:pt x="7246703" y="1662224"/>
                </a:lnTo>
                <a:cubicBezTo>
                  <a:pt x="7279128" y="1667604"/>
                  <a:pt x="7253476" y="1675986"/>
                  <a:pt x="7292885" y="1682158"/>
                </a:cubicBezTo>
                <a:cubicBezTo>
                  <a:pt x="7351601" y="1680141"/>
                  <a:pt x="7456523" y="1677850"/>
                  <a:pt x="7507455" y="1686571"/>
                </a:cubicBezTo>
                <a:cubicBezTo>
                  <a:pt x="7615159" y="1687336"/>
                  <a:pt x="7602327" y="1684092"/>
                  <a:pt x="7771982" y="1690964"/>
                </a:cubicBezTo>
                <a:cubicBezTo>
                  <a:pt x="7824197" y="1685298"/>
                  <a:pt x="7799506" y="1684753"/>
                  <a:pt x="7888058" y="1679260"/>
                </a:cubicBezTo>
                <a:cubicBezTo>
                  <a:pt x="7958368" y="1682197"/>
                  <a:pt x="8048682" y="1689732"/>
                  <a:pt x="8118814" y="1689180"/>
                </a:cubicBezTo>
                <a:cubicBezTo>
                  <a:pt x="8188945" y="1688627"/>
                  <a:pt x="8236022" y="1677138"/>
                  <a:pt x="8308845" y="1675943"/>
                </a:cubicBezTo>
                <a:cubicBezTo>
                  <a:pt x="8390760" y="1713720"/>
                  <a:pt x="8347864" y="1652553"/>
                  <a:pt x="8486229" y="1681780"/>
                </a:cubicBezTo>
                <a:cubicBezTo>
                  <a:pt x="8492598" y="1687016"/>
                  <a:pt x="8511461" y="1685325"/>
                  <a:pt x="8511872" y="1679474"/>
                </a:cubicBezTo>
                <a:lnTo>
                  <a:pt x="8574518" y="1693692"/>
                </a:lnTo>
                <a:lnTo>
                  <a:pt x="8581393" y="1693136"/>
                </a:lnTo>
                <a:cubicBezTo>
                  <a:pt x="8620396" y="1691249"/>
                  <a:pt x="8748862" y="1683647"/>
                  <a:pt x="8808537" y="1682373"/>
                </a:cubicBezTo>
                <a:cubicBezTo>
                  <a:pt x="8871009" y="1680104"/>
                  <a:pt x="8915325" y="1639291"/>
                  <a:pt x="8956219" y="1626832"/>
                </a:cubicBezTo>
                <a:cubicBezTo>
                  <a:pt x="9068329" y="1623888"/>
                  <a:pt x="8976942" y="1594966"/>
                  <a:pt x="9053905" y="1607618"/>
                </a:cubicBezTo>
                <a:cubicBezTo>
                  <a:pt x="9104331" y="1594415"/>
                  <a:pt x="9204529" y="1594286"/>
                  <a:pt x="9258770" y="1580538"/>
                </a:cubicBezTo>
                <a:cubicBezTo>
                  <a:pt x="9306454" y="1572794"/>
                  <a:pt x="9342900" y="1578678"/>
                  <a:pt x="9387111" y="1577823"/>
                </a:cubicBezTo>
                <a:cubicBezTo>
                  <a:pt x="9399636" y="1569436"/>
                  <a:pt x="9413584" y="1564697"/>
                  <a:pt x="9434600" y="1571197"/>
                </a:cubicBezTo>
                <a:lnTo>
                  <a:pt x="9698265" y="1546321"/>
                </a:lnTo>
                <a:cubicBezTo>
                  <a:pt x="9774954" y="1538473"/>
                  <a:pt x="9968111" y="1491093"/>
                  <a:pt x="10008054" y="1482939"/>
                </a:cubicBezTo>
                <a:cubicBezTo>
                  <a:pt x="10152430" y="1450617"/>
                  <a:pt x="10382661" y="1505740"/>
                  <a:pt x="10472306" y="1483510"/>
                </a:cubicBezTo>
                <a:cubicBezTo>
                  <a:pt x="10561952" y="1461280"/>
                  <a:pt x="10572046" y="1456278"/>
                  <a:pt x="10613928" y="1449310"/>
                </a:cubicBezTo>
                <a:cubicBezTo>
                  <a:pt x="10655810" y="1442343"/>
                  <a:pt x="10610352" y="1447875"/>
                  <a:pt x="10723596" y="1441705"/>
                </a:cubicBezTo>
                <a:cubicBezTo>
                  <a:pt x="10822541" y="1431946"/>
                  <a:pt x="11128770" y="1372976"/>
                  <a:pt x="11190596" y="1412925"/>
                </a:cubicBezTo>
                <a:cubicBezTo>
                  <a:pt x="11235425" y="1391915"/>
                  <a:pt x="11259920" y="1384389"/>
                  <a:pt x="11298531" y="1382144"/>
                </a:cubicBezTo>
                <a:cubicBezTo>
                  <a:pt x="11337141" y="1379899"/>
                  <a:pt x="11345339" y="1399264"/>
                  <a:pt x="11422257" y="1399455"/>
                </a:cubicBezTo>
                <a:cubicBezTo>
                  <a:pt x="11499174" y="1399646"/>
                  <a:pt x="11729567" y="1383600"/>
                  <a:pt x="11760036" y="1383292"/>
                </a:cubicBezTo>
                <a:cubicBezTo>
                  <a:pt x="11747390" y="1366661"/>
                  <a:pt x="11829843" y="1351604"/>
                  <a:pt x="11850344" y="1352325"/>
                </a:cubicBezTo>
                <a:cubicBezTo>
                  <a:pt x="11881741" y="1356231"/>
                  <a:pt x="11902903" y="1306431"/>
                  <a:pt x="11910409" y="1291657"/>
                </a:cubicBezTo>
                <a:cubicBezTo>
                  <a:pt x="11945247" y="1222350"/>
                  <a:pt x="12006174" y="1281470"/>
                  <a:pt x="12054572" y="1237924"/>
                </a:cubicBezTo>
                <a:cubicBezTo>
                  <a:pt x="12090704" y="1177212"/>
                  <a:pt x="12105699" y="1208383"/>
                  <a:pt x="12159823" y="1163122"/>
                </a:cubicBezTo>
                <a:cubicBezTo>
                  <a:pt x="12164953" y="1159701"/>
                  <a:pt x="12171950" y="1158060"/>
                  <a:pt x="12180858" y="1157072"/>
                </a:cubicBezTo>
                <a:lnTo>
                  <a:pt x="12192000" y="115634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Объект 11" descr="Изображение выглядит как текст, Шрифт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5D02A5D-91FA-6028-30B8-0540C7C9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40" y="1695221"/>
            <a:ext cx="4542372" cy="4542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Рисунок 18" descr="Изображение выглядит как Графика, круг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ABC80E1-570B-604C-7AEC-AD63CDCED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97" y="76625"/>
            <a:ext cx="3407923" cy="2555942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желтый, логотип, Шриф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28575A-FDD7-3514-02C8-CE41B2366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5" y="3581648"/>
            <a:ext cx="4137370" cy="2327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53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F3B57-7F85-D42E-FECA-AEAAF36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языков программирования на сентябрь 2024 года:</a:t>
            </a:r>
          </a:p>
        </p:txBody>
      </p:sp>
      <p:pic>
        <p:nvPicPr>
          <p:cNvPr id="5" name="Объект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F725889-1B4C-52C6-98B3-D0717CED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7" y="2220646"/>
            <a:ext cx="9357314" cy="4006850"/>
          </a:xfrm>
        </p:spPr>
      </p:pic>
    </p:spTree>
    <p:extLst>
      <p:ext uri="{BB962C8B-B14F-4D97-AF65-F5344CB8AC3E}">
        <p14:creationId xmlns:p14="http://schemas.microsoft.com/office/powerpoint/2010/main" val="233008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F68CCD9-1CF0-496C-B93A-52C179E7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7F6AA2-2C08-4316-B512-A0013FC82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129"/>
            <a:ext cx="6704268" cy="5796283"/>
          </a:xfrm>
          <a:custGeom>
            <a:avLst/>
            <a:gdLst>
              <a:gd name="connsiteX0" fmla="*/ 6605136 w 6704268"/>
              <a:gd name="connsiteY0" fmla="*/ 0 h 5796283"/>
              <a:gd name="connsiteX1" fmla="*/ 6704268 w 6704268"/>
              <a:gd name="connsiteY1" fmla="*/ 5679259 h 5796283"/>
              <a:gd name="connsiteX2" fmla="*/ 0 w 6704268"/>
              <a:gd name="connsiteY2" fmla="*/ 5796283 h 5796283"/>
              <a:gd name="connsiteX3" fmla="*/ 0 w 6704268"/>
              <a:gd name="connsiteY3" fmla="*/ 115293 h 57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4268" h="5796283">
                <a:moveTo>
                  <a:pt x="6605136" y="0"/>
                </a:moveTo>
                <a:lnTo>
                  <a:pt x="6704268" y="5679259"/>
                </a:lnTo>
                <a:lnTo>
                  <a:pt x="0" y="5796283"/>
                </a:lnTo>
                <a:lnTo>
                  <a:pt x="0" y="115293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FDC66C-A447-4AC7-B19C-08F41383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53191"/>
            <a:ext cx="6592333" cy="5517241"/>
          </a:xfrm>
          <a:custGeom>
            <a:avLst/>
            <a:gdLst>
              <a:gd name="connsiteX0" fmla="*/ 6467941 w 6592333"/>
              <a:gd name="connsiteY0" fmla="*/ 0 h 5517241"/>
              <a:gd name="connsiteX1" fmla="*/ 6491615 w 6592333"/>
              <a:gd name="connsiteY1" fmla="*/ 22453 h 5517241"/>
              <a:gd name="connsiteX2" fmla="*/ 6494951 w 6592333"/>
              <a:gd name="connsiteY2" fmla="*/ 41286 h 5517241"/>
              <a:gd name="connsiteX3" fmla="*/ 6588033 w 6592333"/>
              <a:gd name="connsiteY3" fmla="*/ 5365193 h 5517241"/>
              <a:gd name="connsiteX4" fmla="*/ 6549140 w 6592333"/>
              <a:gd name="connsiteY4" fmla="*/ 5405213 h 5517241"/>
              <a:gd name="connsiteX5" fmla="*/ 1459876 w 6592333"/>
              <a:gd name="connsiteY5" fmla="*/ 5498851 h 5517241"/>
              <a:gd name="connsiteX6" fmla="*/ 0 w 6592333"/>
              <a:gd name="connsiteY6" fmla="*/ 5517241 h 5517241"/>
              <a:gd name="connsiteX7" fmla="*/ 0 w 6592333"/>
              <a:gd name="connsiteY7" fmla="*/ 85695 h 55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333" h="5517241">
                <a:moveTo>
                  <a:pt x="6467941" y="0"/>
                </a:moveTo>
                <a:cubicBezTo>
                  <a:pt x="6481439" y="7387"/>
                  <a:pt x="6483627" y="9444"/>
                  <a:pt x="6491615" y="22453"/>
                </a:cubicBezTo>
                <a:lnTo>
                  <a:pt x="6494951" y="41286"/>
                </a:lnTo>
                <a:cubicBezTo>
                  <a:pt x="6511021" y="931743"/>
                  <a:pt x="6579001" y="4471206"/>
                  <a:pt x="6588033" y="5365193"/>
                </a:cubicBezTo>
                <a:cubicBezTo>
                  <a:pt x="6588349" y="5386892"/>
                  <a:pt x="6610989" y="5402770"/>
                  <a:pt x="6549140" y="5405213"/>
                </a:cubicBezTo>
                <a:cubicBezTo>
                  <a:pt x="4811929" y="5473855"/>
                  <a:pt x="3139981" y="5482610"/>
                  <a:pt x="1459876" y="5498851"/>
                </a:cubicBezTo>
                <a:lnTo>
                  <a:pt x="0" y="5517241"/>
                </a:lnTo>
                <a:lnTo>
                  <a:pt x="0" y="85695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Шрифт, графическая вставк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DB821AC-3D7C-18E8-4D4A-67F4D276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32266">
            <a:off x="196047" y="775044"/>
            <a:ext cx="6312174" cy="51602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31A49-8FB7-16A3-BC8B-5EA17682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6" y="713364"/>
            <a:ext cx="5410473" cy="1713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Язык SQL: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923C4-557B-5092-46B4-7484CACFBECF}"/>
              </a:ext>
            </a:extLst>
          </p:cNvPr>
          <p:cNvSpPr txBox="1"/>
          <p:nvPr/>
        </p:nvSpPr>
        <p:spPr>
          <a:xfrm>
            <a:off x="7328848" y="2590801"/>
            <a:ext cx="4067822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 err="1"/>
              <a:t>Язык</a:t>
            </a:r>
            <a:r>
              <a:rPr lang="en-US" dirty="0"/>
              <a:t> SQL </a:t>
            </a:r>
            <a:r>
              <a:rPr lang="en-US" dirty="0" err="1"/>
              <a:t>очень</a:t>
            </a:r>
            <a:r>
              <a:rPr lang="en-US" dirty="0"/>
              <a:t> </a:t>
            </a:r>
            <a:r>
              <a:rPr lang="en-US" dirty="0" err="1"/>
              <a:t>необходим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данный</a:t>
            </a:r>
            <a:r>
              <a:rPr lang="en-US" dirty="0"/>
              <a:t> </a:t>
            </a:r>
            <a:r>
              <a:rPr lang="en-US" dirty="0" err="1"/>
              <a:t>момент</a:t>
            </a:r>
            <a:r>
              <a:rPr lang="en-US" dirty="0"/>
              <a:t>. </a:t>
            </a:r>
            <a:r>
              <a:rPr lang="en-US" dirty="0" err="1"/>
              <a:t>Большинство</a:t>
            </a:r>
            <a:r>
              <a:rPr lang="en-US" dirty="0"/>
              <a:t> </a:t>
            </a:r>
            <a:r>
              <a:rPr lang="en-US" dirty="0" err="1"/>
              <a:t>бизнесов</a:t>
            </a:r>
            <a:r>
              <a:rPr lang="en-US" dirty="0"/>
              <a:t>, </a:t>
            </a:r>
            <a:r>
              <a:rPr lang="en-US" dirty="0" err="1"/>
              <a:t>производств</a:t>
            </a:r>
            <a:r>
              <a:rPr lang="en-US" dirty="0"/>
              <a:t>, </a:t>
            </a:r>
            <a:r>
              <a:rPr lang="en-US" dirty="0" err="1"/>
              <a:t>кто</a:t>
            </a:r>
            <a:r>
              <a:rPr lang="en-US" dirty="0"/>
              <a:t>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сайт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иной</a:t>
            </a:r>
            <a:r>
              <a:rPr lang="en-US" dirty="0"/>
              <a:t> </a:t>
            </a:r>
            <a:r>
              <a:rPr lang="en-US" dirty="0" err="1"/>
              <a:t>онлайн</a:t>
            </a:r>
            <a:r>
              <a:rPr lang="en-US" dirty="0"/>
              <a:t> </a:t>
            </a:r>
            <a:r>
              <a:rPr lang="en-US" dirty="0" err="1"/>
              <a:t>формат</a:t>
            </a:r>
            <a:r>
              <a:rPr lang="en-US" dirty="0"/>
              <a:t> </a:t>
            </a:r>
            <a:r>
              <a:rPr lang="en-US" dirty="0" err="1"/>
              <a:t>представления</a:t>
            </a:r>
            <a:r>
              <a:rPr lang="en-US" dirty="0"/>
              <a:t> </a:t>
            </a:r>
            <a:r>
              <a:rPr lang="en-US" dirty="0" err="1"/>
              <a:t>бизнеса</a:t>
            </a:r>
            <a:r>
              <a:rPr lang="en-US" dirty="0"/>
              <a:t> </a:t>
            </a:r>
            <a:r>
              <a:rPr lang="en-US" dirty="0" err="1"/>
              <a:t>используют</a:t>
            </a:r>
            <a:r>
              <a:rPr lang="en-US" dirty="0"/>
              <a:t> </a:t>
            </a:r>
            <a:r>
              <a:rPr lang="en-US" dirty="0" err="1"/>
              <a:t>данный</a:t>
            </a:r>
            <a:r>
              <a:rPr lang="en-US" dirty="0"/>
              <a:t> </a:t>
            </a:r>
            <a:r>
              <a:rPr lang="en-US" dirty="0" err="1"/>
              <a:t>язык</a:t>
            </a:r>
            <a:r>
              <a:rPr lang="en-US" dirty="0"/>
              <a:t> и </a:t>
            </a:r>
            <a:r>
              <a:rPr lang="en-US" dirty="0" err="1"/>
              <a:t>его</a:t>
            </a:r>
            <a:r>
              <a:rPr lang="en-US" dirty="0"/>
              <a:t> СУБД(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управления</a:t>
            </a:r>
            <a:r>
              <a:rPr lang="en-US" dirty="0"/>
              <a:t> </a:t>
            </a:r>
            <a:r>
              <a:rPr lang="en-US" dirty="0" err="1"/>
              <a:t>базой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0892245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129</TotalTime>
  <Words>288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Consolas</vt:lpstr>
      <vt:lpstr>Franklin Gothic Heavy</vt:lpstr>
      <vt:lpstr>Times New Roman</vt:lpstr>
      <vt:lpstr>AfterhoursVTI</vt:lpstr>
      <vt:lpstr>ИНФОРМАЦИОННЫЕ СИСТЕМЫ И ПРОГРАММИРОВАНИЕ</vt:lpstr>
      <vt:lpstr>Коротко о специальности:</vt:lpstr>
      <vt:lpstr>Небольшая сводка о Java</vt:lpstr>
      <vt:lpstr>Компании использующие Java </vt:lpstr>
      <vt:lpstr>Небольшая сводка о языке программирования C</vt:lpstr>
      <vt:lpstr>Презентация PowerPoint</vt:lpstr>
      <vt:lpstr>Презентация PowerPoint</vt:lpstr>
      <vt:lpstr>Топ языков программирования на сентябрь 2024 года:</vt:lpstr>
      <vt:lpstr>Язык SQL:</vt:lpstr>
      <vt:lpstr>Проект телеграмм бот для получения расписания</vt:lpstr>
      <vt:lpstr>Презентация PowerPoint</vt:lpstr>
      <vt:lpstr>Финал. QR-код.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YouSeMi</dc:creator>
  <cp:lastModifiedBy>YouSeMi</cp:lastModifiedBy>
  <cp:revision>4</cp:revision>
  <dcterms:created xsi:type="dcterms:W3CDTF">2024-10-01T16:46:20Z</dcterms:created>
  <dcterms:modified xsi:type="dcterms:W3CDTF">2024-10-01T19:00:53Z</dcterms:modified>
</cp:coreProperties>
</file>