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58" r:id="rId3"/>
    <p:sldId id="257" r:id="rId4"/>
    <p:sldId id="261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301" autoAdjust="0"/>
  </p:normalViewPr>
  <p:slideViewPr>
    <p:cSldViewPr snapToGrid="0">
      <p:cViewPr varScale="1">
        <p:scale>
          <a:sx n="54" d="100"/>
          <a:sy n="54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BE352-C8F4-4F30-AB6C-E4EAD6ABB5A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C97F4-E3C9-420F-BCB7-8F75D8F4D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80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8879-7996-4FB9-AB50-7E4683A030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26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31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무조건 </a:t>
            </a:r>
            <a:r>
              <a:rPr lang="en-US" altLang="ko-KR" baseline="0" smtClean="0"/>
              <a:t>true</a:t>
            </a:r>
            <a:r>
              <a:rPr lang="ko-KR" altLang="en-US" baseline="0" smtClean="0"/>
              <a:t>와 </a:t>
            </a:r>
            <a:r>
              <a:rPr lang="en-US" altLang="ko-KR" baseline="0" smtClean="0"/>
              <a:t>false</a:t>
            </a:r>
            <a:r>
              <a:rPr lang="ko-KR" altLang="en-US" baseline="0" smtClean="0"/>
              <a:t>로만 결과값을 반환하는데</a:t>
            </a:r>
            <a:endParaRPr lang="en-US" altLang="ko-KR" baseline="0" smtClean="0"/>
          </a:p>
          <a:p>
            <a:r>
              <a:rPr lang="en-US" altLang="ko-KR" baseline="0" smtClean="0"/>
              <a:t>0</a:t>
            </a:r>
            <a:r>
              <a:rPr lang="ko-KR" altLang="en-US" baseline="0" smtClean="0"/>
              <a:t>은 </a:t>
            </a:r>
            <a:r>
              <a:rPr lang="en-US" altLang="ko-KR" baseline="0" smtClean="0"/>
              <a:t>false, 0 </a:t>
            </a:r>
            <a:r>
              <a:rPr lang="ko-KR" altLang="en-US" baseline="0" smtClean="0"/>
              <a:t>이외의 모든 값은 </a:t>
            </a:r>
            <a:r>
              <a:rPr lang="en-US" altLang="ko-KR" baseline="0" smtClean="0"/>
              <a:t>true</a:t>
            </a:r>
            <a:r>
              <a:rPr lang="ko-KR" altLang="en-US" baseline="0" smtClean="0"/>
              <a:t>이다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en-US" altLang="ko-KR" baseline="0" smtClean="0"/>
              <a:t>==</a:t>
            </a:r>
            <a:r>
              <a:rPr lang="ko-KR" altLang="en-US" baseline="0" smtClean="0"/>
              <a:t>는 같다의 의미</a:t>
            </a:r>
            <a:endParaRPr lang="en-US" altLang="ko-KR" baseline="0" smtClean="0"/>
          </a:p>
          <a:p>
            <a:r>
              <a:rPr lang="en-US" altLang="ko-KR" baseline="0" smtClean="0"/>
              <a:t>!=</a:t>
            </a:r>
            <a:r>
              <a:rPr lang="ko-KR" altLang="en-US" baseline="0" smtClean="0"/>
              <a:t>는 다르다의 의미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0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363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smtClean="0"/>
              <a:t>&amp;(</a:t>
            </a:r>
            <a:r>
              <a:rPr lang="ko-KR" altLang="en-US" baseline="0" smtClean="0"/>
              <a:t>엠퍼센드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를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개 이어붙인 </a:t>
            </a:r>
            <a:r>
              <a:rPr lang="en-US" altLang="ko-KR" baseline="0" smtClean="0"/>
              <a:t>&amp;&amp;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AND </a:t>
            </a:r>
            <a:r>
              <a:rPr lang="ko-KR" altLang="en-US" baseline="0" smtClean="0"/>
              <a:t>연산자라고 읽고</a:t>
            </a:r>
            <a:endParaRPr lang="en-US" altLang="ko-KR" baseline="0" smtClean="0"/>
          </a:p>
          <a:p>
            <a:r>
              <a:rPr lang="en-US" altLang="ko-KR" baseline="0" smtClean="0"/>
              <a:t>|(</a:t>
            </a:r>
            <a:r>
              <a:rPr lang="ko-KR" altLang="en-US" baseline="0" smtClean="0"/>
              <a:t>버티컬 바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를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개 이어붙인 </a:t>
            </a:r>
            <a:r>
              <a:rPr lang="en-US" altLang="ko-KR" baseline="0" smtClean="0"/>
              <a:t>||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OR </a:t>
            </a:r>
            <a:r>
              <a:rPr lang="ko-KR" altLang="en-US" baseline="0" smtClean="0"/>
              <a:t>연산자라고 읽는다</a:t>
            </a:r>
            <a:r>
              <a:rPr lang="en-US" altLang="ko-KR" baseline="0" smtClean="0"/>
              <a:t>. (!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NOT </a:t>
            </a:r>
            <a:r>
              <a:rPr lang="ko-KR" altLang="en-US" baseline="0" smtClean="0"/>
              <a:t>연산자</a:t>
            </a:r>
            <a:r>
              <a:rPr lang="en-US" altLang="ko-KR" baseline="0" smtClean="0"/>
              <a:t>)</a:t>
            </a:r>
          </a:p>
          <a:p>
            <a:endParaRPr lang="en-US" altLang="ko-KR" baseline="0" smtClean="0"/>
          </a:p>
          <a:p>
            <a:r>
              <a:rPr lang="en-US" altLang="ko-KR" baseline="0" smtClean="0"/>
              <a:t>cf) ^(</a:t>
            </a:r>
            <a:r>
              <a:rPr lang="ko-KR" altLang="en-US" baseline="0" smtClean="0"/>
              <a:t>서컴플렉스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XOR (eXclusive OR) </a:t>
            </a:r>
            <a:r>
              <a:rPr lang="ko-KR" altLang="en-US" baseline="0" smtClean="0"/>
              <a:t>연산자라고 읽는다</a:t>
            </a:r>
            <a:r>
              <a:rPr lang="en-US" altLang="ko-KR" baseline="0" smtClean="0"/>
              <a:t>. (</a:t>
            </a:r>
            <a:r>
              <a:rPr lang="ko-KR" altLang="en-US" baseline="0" smtClean="0"/>
              <a:t>다를 때 </a:t>
            </a:r>
            <a:r>
              <a:rPr lang="en-US" altLang="ko-KR" baseline="0" smtClean="0"/>
              <a:t>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8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논리 연산자 설명하기 앞서 논리 회로 설명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16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수학적으로 </a:t>
            </a:r>
            <a:r>
              <a:rPr lang="en-US" altLang="ko-KR" baseline="0" smtClean="0"/>
              <a:t>10&lt;x&lt;20</a:t>
            </a:r>
            <a:r>
              <a:rPr lang="ko-KR" altLang="en-US" baseline="0" smtClean="0"/>
              <a:t>을 표현하고 싶을 때는</a:t>
            </a:r>
            <a:endParaRPr lang="en-US" altLang="ko-KR" baseline="0" smtClean="0"/>
          </a:p>
          <a:p>
            <a:r>
              <a:rPr lang="en-US" altLang="ko-KR" baseline="0" smtClean="0"/>
              <a:t>x&gt;10 &amp;&amp; x&lt;20</a:t>
            </a:r>
            <a:r>
              <a:rPr lang="ko-KR" altLang="en-US" baseline="0" smtClean="0"/>
              <a:t>으로 표현해야 한다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만약 </a:t>
            </a:r>
            <a:r>
              <a:rPr lang="en-US" altLang="ko-KR" baseline="0" smtClean="0"/>
              <a:t>10&lt;x&lt;20</a:t>
            </a:r>
            <a:r>
              <a:rPr lang="ko-KR" altLang="en-US" baseline="0" smtClean="0"/>
              <a:t>으로 표현하면 </a:t>
            </a:r>
            <a:r>
              <a:rPr lang="en-US" altLang="ko-KR" baseline="0" smtClean="0"/>
              <a:t>10&lt;x</a:t>
            </a:r>
            <a:r>
              <a:rPr lang="ko-KR" altLang="en-US" baseline="0" smtClean="0"/>
              <a:t>가 먼저 계산되고 그 결과 값과 </a:t>
            </a:r>
            <a:r>
              <a:rPr lang="en-US" altLang="ko-KR" baseline="0" smtClean="0"/>
              <a:t>20</a:t>
            </a:r>
            <a:r>
              <a:rPr lang="ko-KR" altLang="en-US" baseline="0" smtClean="0"/>
              <a:t>과의 비교가 연산된다</a:t>
            </a:r>
            <a:r>
              <a:rPr lang="en-US" altLang="ko-KR" baseline="0" smtClean="0"/>
              <a:t>. (</a:t>
            </a:r>
            <a:r>
              <a:rPr lang="ko-KR" altLang="en-US" baseline="0" smtClean="0"/>
              <a:t>쉽게 말해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논리 오류가 발생한다</a:t>
            </a:r>
            <a:r>
              <a:rPr lang="en-US" altLang="ko-KR" baseline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398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25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hint:</a:t>
            </a:r>
            <a:r>
              <a:rPr lang="en-US" altLang="ko-KR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변수 선언을 </a:t>
            </a:r>
            <a:r>
              <a:rPr lang="en-US" altLang="ko-KR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input1, input2; int max;</a:t>
            </a:r>
            <a:r>
              <a:rPr lang="ko-KR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하도록 함</a:t>
            </a:r>
            <a:endParaRPr lang="en-US" altLang="ko-KR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&lt;stdio.h&gt;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main( )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input1, input2;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max;</a:t>
            </a:r>
          </a:p>
          <a:p>
            <a:endParaRPr lang="ko-KR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 </a:t>
            </a:r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 입력</a:t>
            </a:r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scanf("%d %d", &amp;input1, &amp;input2);</a:t>
            </a:r>
          </a:p>
          <a:p>
            <a:endParaRPr lang="ko-KR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= (input1&gt;input2) ? input1 : input2;</a:t>
            </a:r>
          </a:p>
          <a:p>
            <a:endParaRPr lang="ko-KR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최댓값은 </a:t>
            </a:r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%d\n", max);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83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smtClean="0"/>
              <a:t>4.7 </a:t>
            </a:r>
            <a:r>
              <a:rPr lang="ko-KR" altLang="en-US" baseline="0" smtClean="0"/>
              <a:t>우선 순위는 외우기가 힘드므로 시험 전에만 공부하도록 함</a:t>
            </a:r>
            <a:endParaRPr lang="en-US" altLang="ko-KR" baseline="0" smtClean="0"/>
          </a:p>
          <a:p>
            <a:r>
              <a:rPr lang="en-US" altLang="ko-KR" baseline="0" smtClean="0"/>
              <a:t>(</a:t>
            </a:r>
            <a:r>
              <a:rPr lang="ko-KR" altLang="en-US" baseline="0" smtClean="0"/>
              <a:t>실제 우선 순위는 직접 실습하면서 익히도록 함</a:t>
            </a:r>
            <a:r>
              <a:rPr lang="en-US" altLang="ko-KR" baseline="0" smtClean="0"/>
              <a:t>)</a:t>
            </a:r>
          </a:p>
          <a:p>
            <a:r>
              <a:rPr lang="ko-KR" altLang="en-US" baseline="0" smtClean="0"/>
              <a:t>결합 규칙은 상식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괜히 공부하면 더 헷갈리므로 건너뛴다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en-US" altLang="ko-KR" baseline="0" smtClean="0"/>
              <a:t>(int), (double)</a:t>
            </a:r>
            <a:r>
              <a:rPr lang="ko-KR" altLang="en-US" baseline="0" smtClean="0"/>
              <a:t>을 캐스트 연산자라고도 한다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01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6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116p</a:t>
            </a:r>
            <a:r>
              <a:rPr lang="ko-KR" altLang="en-US" baseline="0" smtClean="0"/>
              <a:t> 참고</a:t>
            </a:r>
            <a:endParaRPr lang="en-US" altLang="ko-KR" baseline="0" smtClean="0"/>
          </a:p>
          <a:p>
            <a:r>
              <a:rPr lang="en-US" altLang="ko-KR" baseline="0" smtClean="0"/>
              <a:t>5</a:t>
            </a:r>
            <a:r>
              <a:rPr lang="ko-KR" altLang="en-US" baseline="0" smtClean="0"/>
              <a:t>와 </a:t>
            </a:r>
            <a:r>
              <a:rPr lang="en-US" altLang="ko-KR" baseline="0" smtClean="0"/>
              <a:t>8</a:t>
            </a:r>
            <a:r>
              <a:rPr lang="ko-KR" altLang="en-US" baseline="0" smtClean="0"/>
              <a:t>은 </a:t>
            </a:r>
            <a:r>
              <a:rPr lang="ko-KR" altLang="en-US" baseline="0" err="1" smtClean="0"/>
              <a:t>피연산자</a:t>
            </a:r>
            <a:r>
              <a:rPr lang="en-US" altLang="ko-KR" baseline="0" smtClean="0"/>
              <a:t>, *</a:t>
            </a:r>
            <a:r>
              <a:rPr lang="ko-KR" altLang="en-US" baseline="0" smtClean="0"/>
              <a:t>는 연산자</a:t>
            </a:r>
            <a:r>
              <a:rPr lang="en-US" altLang="ko-KR" baseline="0" smtClean="0"/>
              <a:t>, 5 * 8 </a:t>
            </a:r>
            <a:r>
              <a:rPr lang="ko-KR" altLang="en-US" baseline="0" smtClean="0"/>
              <a:t>자체는 수식</a:t>
            </a:r>
            <a:r>
              <a:rPr lang="en-US" altLang="ko-KR" baseline="0" smtClean="0"/>
              <a:t>, 40</a:t>
            </a:r>
            <a:r>
              <a:rPr lang="ko-KR" altLang="en-US" baseline="0" smtClean="0"/>
              <a:t>이라는 값이 나옴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425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117p</a:t>
            </a:r>
            <a:r>
              <a:rPr lang="en-US" altLang="ko-KR" baseline="0" smtClean="0"/>
              <a:t> </a:t>
            </a:r>
            <a:r>
              <a:rPr lang="en-US" altLang="ko-KR" baseline="0" err="1" smtClean="0"/>
              <a:t>simple_exp.c</a:t>
            </a:r>
            <a:endParaRPr lang="en-US" altLang="ko-KR" baseline="0" smtClean="0"/>
          </a:p>
          <a:p>
            <a:r>
              <a:rPr lang="ko-KR" altLang="en-US" baseline="0" smtClean="0"/>
              <a:t>수식도 형식 지정자를 통해서 출력할 수 있음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50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smtClean="0"/>
              <a:t>+, -, *</a:t>
            </a:r>
            <a:r>
              <a:rPr lang="ko-KR" altLang="en-US" baseline="0" smtClean="0"/>
              <a:t>는 일반적인 수학과 같은 사칙연산이다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정수와 정수끼리 </a:t>
            </a:r>
            <a:r>
              <a:rPr lang="en-US" altLang="ko-KR" baseline="0" smtClean="0"/>
              <a:t>/ </a:t>
            </a:r>
            <a:r>
              <a:rPr lang="ko-KR" altLang="en-US" baseline="0" smtClean="0"/>
              <a:t>연산자를 사용하면 나머지는 버리는 것에 주의</a:t>
            </a:r>
            <a:r>
              <a:rPr lang="en-US" altLang="ko-KR" baseline="0" smtClean="0"/>
              <a:t> (</a:t>
            </a:r>
            <a:r>
              <a:rPr lang="ko-KR" altLang="en-US" baseline="0" smtClean="0"/>
              <a:t>올바르게 계산하려면 </a:t>
            </a:r>
            <a:r>
              <a:rPr lang="ko-KR" altLang="en-US" baseline="0" err="1" smtClean="0"/>
              <a:t>실수형으로</a:t>
            </a:r>
            <a:r>
              <a:rPr lang="ko-KR" altLang="en-US" baseline="0" smtClean="0"/>
              <a:t> </a:t>
            </a:r>
            <a:r>
              <a:rPr lang="ko-KR" altLang="en-US" baseline="0" err="1" smtClean="0"/>
              <a:t>계산해야함</a:t>
            </a:r>
            <a:r>
              <a:rPr lang="en-US" altLang="ko-KR" baseline="0" smtClean="0"/>
              <a:t>)</a:t>
            </a:r>
          </a:p>
          <a:p>
            <a:r>
              <a:rPr lang="en-US" altLang="ko-KR" baseline="0" smtClean="0"/>
              <a:t>%</a:t>
            </a:r>
            <a:r>
              <a:rPr lang="ko-KR" altLang="en-US" baseline="0" smtClean="0"/>
              <a:t>는 정수형에서만 사용이 가능하다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피연산자 중 하나라도 실수면 실수형으로 바뀐다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313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&lt;stdio.h&gt;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main( )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input;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hour, minute, second;</a:t>
            </a:r>
          </a:p>
          <a:p>
            <a:endParaRPr lang="ko-KR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 단위 입력</a:t>
            </a:r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scanf("%d", &amp;input);</a:t>
            </a:r>
          </a:p>
          <a:p>
            <a:endParaRPr lang="ko-KR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hour = input/60/60;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minute = (input/60)%60;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= input%60;</a:t>
            </a:r>
          </a:p>
          <a:p>
            <a:endParaRPr lang="ko-KR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printf("%d</a:t>
            </a:r>
            <a:r>
              <a:rPr lang="ko-KR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초는 </a:t>
            </a:r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%d</a:t>
            </a:r>
            <a:r>
              <a:rPr lang="ko-KR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 </a:t>
            </a:r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%d</a:t>
            </a:r>
            <a:r>
              <a:rPr lang="ko-KR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 </a:t>
            </a:r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%d</a:t>
            </a:r>
            <a:r>
              <a:rPr lang="ko-KR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초입니다</a:t>
            </a:r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.\n", input, hour, minute, second);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17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증감 연산자는 전위와 후위로 구분되는데</a:t>
            </a:r>
            <a:endParaRPr lang="en-US" altLang="ko-KR" baseline="0" smtClean="0"/>
          </a:p>
          <a:p>
            <a:r>
              <a:rPr lang="ko-KR" altLang="en-US" baseline="0" smtClean="0"/>
              <a:t>전위는 그 줄이 실행되고 나서 증감이 진행되고</a:t>
            </a:r>
            <a:endParaRPr lang="en-US" altLang="ko-KR" baseline="0" smtClean="0"/>
          </a:p>
          <a:p>
            <a:r>
              <a:rPr lang="ko-KR" altLang="en-US" baseline="0" smtClean="0"/>
              <a:t>후위는 증감이 진행된 후 그 줄이 실행된다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변수에만 적용 가능함 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상수나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수식에는 불가능</a:t>
            </a:r>
            <a:r>
              <a:rPr lang="en-US" altLang="ko-KR" baseline="0" smtClean="0"/>
              <a:t>)</a:t>
            </a:r>
          </a:p>
          <a:p>
            <a:r>
              <a:rPr lang="en-US" altLang="ko-KR" baseline="0" smtClean="0"/>
              <a:t>ex) (2+3)++, (x+1)++ </a:t>
            </a:r>
            <a:r>
              <a:rPr lang="ko-KR" altLang="en-US" baseline="0" smtClean="0"/>
              <a:t>등 불가능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대부분 후위를 사용하지만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시험에 전위와 후위를 섞어서 물어보는 유형이 나오므로 공부해야 함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08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720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smtClean="0"/>
              <a:t>x = x+1; </a:t>
            </a:r>
            <a:r>
              <a:rPr lang="ko-KR" altLang="en-US" baseline="0" smtClean="0"/>
              <a:t>따위의 문장은 실제 수학과 혼동하면 안된다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86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축약해서 쓰기 위함</a:t>
            </a:r>
          </a:p>
          <a:p>
            <a:endParaRPr lang="ko-KR" altLang="en-US" baseline="0" smtClean="0"/>
          </a:p>
          <a:p>
            <a:r>
              <a:rPr lang="en-US" altLang="ko-KR" baseline="0" smtClean="0"/>
              <a:t>x+=y</a:t>
            </a:r>
            <a:r>
              <a:rPr lang="ko-KR" altLang="en-US" baseline="0" smtClean="0"/>
              <a:t>의 의미는 </a:t>
            </a:r>
            <a:r>
              <a:rPr lang="en-US" altLang="ko-KR" baseline="0" smtClean="0"/>
              <a:t>x=x+y</a:t>
            </a:r>
            <a:r>
              <a:rPr lang="ko-KR" altLang="en-US" baseline="0" smtClean="0"/>
              <a:t>와 같다</a:t>
            </a:r>
          </a:p>
          <a:p>
            <a:endParaRPr lang="ko-KR" altLang="en-US" baseline="0" smtClean="0"/>
          </a:p>
          <a:p>
            <a:r>
              <a:rPr lang="en-US" altLang="ko-KR" baseline="0" smtClean="0"/>
              <a:t>-=</a:t>
            </a:r>
            <a:r>
              <a:rPr lang="ko-KR" altLang="en-US" baseline="0" smtClean="0"/>
              <a:t>과 </a:t>
            </a:r>
            <a:r>
              <a:rPr lang="en-US" altLang="ko-KR" baseline="0" smtClean="0"/>
              <a:t>=-</a:t>
            </a:r>
            <a:r>
              <a:rPr lang="ko-KR" altLang="en-US" baseline="0" smtClean="0"/>
              <a:t>이 헷갈릴 때 구분하는 법</a:t>
            </a:r>
          </a:p>
          <a:p>
            <a:r>
              <a:rPr lang="en-US" altLang="ko-KR" baseline="0" smtClean="0"/>
              <a:t>x=-y</a:t>
            </a:r>
            <a:r>
              <a:rPr lang="ko-KR" altLang="en-US" baseline="0" smtClean="0"/>
              <a:t>라고 생각해보면 </a:t>
            </a:r>
            <a:r>
              <a:rPr lang="en-US" altLang="ko-KR" baseline="0" smtClean="0"/>
              <a:t>x=(-y)</a:t>
            </a:r>
            <a:r>
              <a:rPr lang="ko-KR" altLang="en-US" baseline="0" smtClean="0"/>
              <a:t>라고 생각할 수도 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즉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중의적인 의미가 되니깐 틀린 표현이다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7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0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0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2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3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9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4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64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3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71226" y="1367454"/>
            <a:ext cx="5114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latin typeface="HY동녘B" panose="02030600000101010101" pitchFamily="18" charset="-127"/>
                <a:ea typeface="HY동녘B" panose="02030600000101010101" pitchFamily="18" charset="-127"/>
              </a:rPr>
              <a:t>수식과 연산자</a:t>
            </a:r>
            <a:endParaRPr lang="en-US" altLang="ko-KR" sz="600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002735" y="1443091"/>
            <a:ext cx="531955" cy="1015182"/>
          </a:xfrm>
          <a:prstGeom prst="chevron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순서도: 수행의 시작/종료 24"/>
          <p:cNvSpPr/>
          <p:nvPr/>
        </p:nvSpPr>
        <p:spPr>
          <a:xfrm rot="5400000">
            <a:off x="8327601" y="5369571"/>
            <a:ext cx="626473" cy="222530"/>
          </a:xfrm>
          <a:prstGeom prst="flowChartTerminator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961573" y="5216183"/>
            <a:ext cx="19832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mtClean="0">
                <a:latin typeface="HY동녘B" panose="02030600000101010101" pitchFamily="18" charset="-127"/>
                <a:ea typeface="HY동녘B" panose="02030600000101010101" pitchFamily="18" charset="-127"/>
              </a:rPr>
              <a:t>2016.04.11</a:t>
            </a:r>
            <a:endParaRPr lang="en-US" altLang="ko-KR" sz="250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37" y="564571"/>
            <a:ext cx="4910392" cy="37170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13" y="4007761"/>
            <a:ext cx="6034235" cy="254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5</a:t>
            </a:r>
            <a:endParaRPr lang="ko-KR" altLang="en-US" sz="500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54260" y="272887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관계 연산자</a:t>
            </a:r>
            <a:endParaRPr lang="ko-KR" altLang="en-US" sz="400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8949" y="2312127"/>
            <a:ext cx="62116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두 개의 피연산자를 비교하여 결과 값 반환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참</a:t>
            </a:r>
            <a:r>
              <a:rPr lang="en-US" altLang="ko-KR" sz="40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or 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거짓으로만 반환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==, !=, &gt;, &lt;= </a:t>
            </a:r>
            <a:r>
              <a:rPr lang="ko-KR" altLang="en-US" sz="4000">
                <a:latin typeface="D2Coding" panose="020B0609020101020101" pitchFamily="49" charset="-127"/>
                <a:ea typeface="D2Coding" panose="020B0609020101020101" pitchFamily="49" charset="-127"/>
              </a:rPr>
              <a:t>등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8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32" y="449796"/>
            <a:ext cx="5119849" cy="36028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79" y="4052652"/>
            <a:ext cx="6145603" cy="227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6</a:t>
            </a:r>
            <a:endParaRPr lang="ko-KR" altLang="en-US" sz="500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54260" y="272887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논리 연산자</a:t>
            </a:r>
            <a:endParaRPr lang="ko-KR" altLang="en-US" sz="400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8949" y="2312127"/>
            <a:ext cx="62116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여러 개의 조건을 비교하여 결과값을 참과 거짓으로 반환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&amp;&amp;, ||, !, ^</a:t>
            </a:r>
          </a:p>
        </p:txBody>
      </p:sp>
    </p:spTree>
    <p:extLst>
      <p:ext uri="{BB962C8B-B14F-4D97-AF65-F5344CB8AC3E}">
        <p14:creationId xmlns:p14="http://schemas.microsoft.com/office/powerpoint/2010/main" val="19503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40255"/>
              </p:ext>
            </p:extLst>
          </p:nvPr>
        </p:nvGraphicFramePr>
        <p:xfrm>
          <a:off x="3338286" y="1371424"/>
          <a:ext cx="5675085" cy="4169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5017"/>
                <a:gridCol w="1135017"/>
                <a:gridCol w="1135017"/>
                <a:gridCol w="1135017"/>
                <a:gridCol w="1135017"/>
              </a:tblGrid>
              <a:tr h="833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y</a:t>
                      </a:r>
                      <a:endParaRPr lang="ko-KR" alt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AND y</a:t>
                      </a:r>
                      <a:endParaRPr lang="ko-KR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OR y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NOT</a:t>
                      </a:r>
                      <a:r>
                        <a:rPr lang="en-US" altLang="ko-KR" baseline="0" smtClean="0"/>
                        <a:t> x</a:t>
                      </a:r>
                      <a:endParaRPr lang="ko-KR" altLang="en-US"/>
                    </a:p>
                  </a:txBody>
                  <a:tcPr anchor="ctr"/>
                </a:tc>
              </a:tr>
              <a:tr h="833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</a:tr>
              <a:tr h="833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</a:tr>
              <a:tr h="833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/>
                </a:tc>
              </a:tr>
              <a:tr h="833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0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6</a:t>
            </a:r>
            <a:endParaRPr lang="ko-KR" altLang="en-US" sz="500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54260" y="272887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논리 연산자</a:t>
            </a:r>
            <a:endParaRPr lang="ko-KR" altLang="en-US" sz="400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8949" y="2312127"/>
            <a:ext cx="62116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살 이상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토익 점수 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700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점 이상이여야 참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(age&gt;=30)&amp;&amp;(toeic&gt;=700)</a:t>
            </a:r>
          </a:p>
          <a:p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이상 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이하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(x&gt;=10)&amp;&amp;(x&lt;=20)</a:t>
            </a:r>
          </a:p>
        </p:txBody>
      </p:sp>
    </p:spTree>
    <p:extLst>
      <p:ext uri="{BB962C8B-B14F-4D97-AF65-F5344CB8AC3E}">
        <p14:creationId xmlns:p14="http://schemas.microsoft.com/office/powerpoint/2010/main" val="42538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7</a:t>
            </a:r>
            <a:endParaRPr lang="ko-KR" altLang="en-US" sz="500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54260" y="272887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조건</a:t>
            </a:r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 연산자</a:t>
            </a:r>
            <a:endParaRPr lang="ko-KR" altLang="en-US" sz="400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8949" y="2312127"/>
            <a:ext cx="62116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(x&gt;y) ? x : </a:t>
            </a:r>
            <a:r>
              <a:rPr lang="en-US" altLang="ko-KR" sz="4000"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조건이 참이면 앞의 값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거짓이면 뒤의 값을 반환한다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4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50570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90705" y="2728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endParaRPr lang="ko-KR" altLang="en-US" sz="400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4274" y="1785833"/>
            <a:ext cx="7834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값 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개를 입력받은 후에 조건 연산자를 이용하여 최댓값을 추출하는 프로그램을 구현하시오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474" y="3978172"/>
            <a:ext cx="7631439" cy="21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8</a:t>
            </a:r>
            <a:endParaRPr lang="ko-KR" altLang="en-US" sz="500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52981" y="27288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형변환</a:t>
            </a:r>
            <a:endParaRPr lang="ko-KR" altLang="en-US" sz="400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8949" y="2312127"/>
            <a:ext cx="62116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변수나 상수 앞에 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자료형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을 붙임으로써 형변환이 가능하다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ex) (int)1.25 == 1</a:t>
            </a:r>
          </a:p>
          <a:p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(double)3 == 3.000000</a:t>
            </a:r>
          </a:p>
        </p:txBody>
      </p:sp>
    </p:spTree>
    <p:extLst>
      <p:ext uri="{BB962C8B-B14F-4D97-AF65-F5344CB8AC3E}">
        <p14:creationId xmlns:p14="http://schemas.microsoft.com/office/powerpoint/2010/main" val="35313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60" y="546147"/>
            <a:ext cx="5492187" cy="41788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87" y="4724984"/>
            <a:ext cx="5875524" cy="176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1</a:t>
            </a:r>
            <a:endParaRPr lang="ko-KR" altLang="en-US" sz="500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09462" y="2728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수식</a:t>
            </a:r>
            <a:endParaRPr lang="ko-KR" altLang="en-US" sz="400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8949" y="2312127"/>
            <a:ext cx="62116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연산자들과 </a:t>
            </a:r>
            <a:r>
              <a:rPr lang="ko-KR" altLang="en-US" sz="400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피연산자들의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 조합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ex) 5 * 8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6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734" y="667761"/>
            <a:ext cx="6952789" cy="35572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972" y="4225002"/>
            <a:ext cx="6582471" cy="20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1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2</a:t>
            </a:r>
            <a:endParaRPr lang="ko-KR" altLang="en-US" sz="500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54260" y="272887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산술 연산자</a:t>
            </a:r>
            <a:endParaRPr lang="ko-KR" altLang="en-US" sz="400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8949" y="2312127"/>
            <a:ext cx="6211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+, -, *, /,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일반적인 사칙연산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5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50570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90705" y="2728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endParaRPr lang="ko-KR" altLang="en-US" sz="400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4274" y="1916460"/>
            <a:ext cx="7834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다음과 같이 초를 입력받아 시간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분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40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초로 출력하시오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50" y="3648289"/>
            <a:ext cx="7637086" cy="213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3</a:t>
            </a:r>
            <a:endParaRPr lang="ko-KR" altLang="en-US" sz="500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54260" y="272887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증감 연산자</a:t>
            </a:r>
            <a:endParaRPr lang="ko-KR" altLang="en-US" sz="400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8949" y="2312127"/>
            <a:ext cx="62116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++x, --x (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전위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x++, x-- (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후위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변수에만 적용 가능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5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60" y="509933"/>
            <a:ext cx="5076879" cy="3840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94" y="4294334"/>
            <a:ext cx="5712688" cy="198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4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4</a:t>
            </a:r>
            <a:endParaRPr lang="ko-KR" altLang="en-US" sz="500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54260" y="272887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대입</a:t>
            </a:r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 연산자</a:t>
            </a:r>
            <a:endParaRPr lang="ko-KR" altLang="en-US" sz="400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8949" y="2312127"/>
            <a:ext cx="62116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x = x+1;</a:t>
            </a:r>
          </a:p>
          <a:p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(x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x+1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을 대입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x = y = 1;</a:t>
            </a:r>
          </a:p>
          <a:p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(x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을 대입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61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4</a:t>
            </a:r>
            <a:endParaRPr lang="ko-KR" altLang="en-US" sz="500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54260" y="272887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대입</a:t>
            </a:r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 연산자</a:t>
            </a:r>
            <a:endParaRPr lang="ko-KR" altLang="en-US" sz="400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8949" y="2312127"/>
            <a:ext cx="6211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복합 대입 연산자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+=, -=, *=, /=, %=</a:t>
            </a:r>
          </a:p>
        </p:txBody>
      </p:sp>
    </p:spTree>
    <p:extLst>
      <p:ext uri="{BB962C8B-B14F-4D97-AF65-F5344CB8AC3E}">
        <p14:creationId xmlns:p14="http://schemas.microsoft.com/office/powerpoint/2010/main" val="21831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747</Words>
  <Application>Microsoft Office PowerPoint</Application>
  <PresentationFormat>와이드스크린</PresentationFormat>
  <Paragraphs>181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D2Coding</vt:lpstr>
      <vt:lpstr>HY동녘B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유석환</dc:creator>
  <cp:lastModifiedBy>유석환</cp:lastModifiedBy>
  <cp:revision>69</cp:revision>
  <dcterms:created xsi:type="dcterms:W3CDTF">2016-03-26T13:58:33Z</dcterms:created>
  <dcterms:modified xsi:type="dcterms:W3CDTF">2016-04-11T07:09:18Z</dcterms:modified>
</cp:coreProperties>
</file>