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C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1" d="100"/>
          <a:sy n="61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BE352-C8F4-4F30-AB6C-E4EAD6ABB5A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C97F4-E3C9-420F-BCB7-8F75D8F4D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80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&lt;OT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내용</a:t>
            </a:r>
            <a:r>
              <a:rPr lang="en-US" altLang="ko-KR" baseline="0" dirty="0" smtClean="0"/>
              <a:t>&gt;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장소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중앙도서관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층 </a:t>
            </a:r>
            <a:r>
              <a:rPr lang="ko-KR" altLang="en-US" baseline="0" dirty="0" err="1" smtClean="0"/>
              <a:t>유레카</a:t>
            </a:r>
            <a:r>
              <a:rPr lang="en-US" altLang="ko-KR" baseline="0" dirty="0" smtClean="0"/>
              <a:t>-HOW</a:t>
            </a:r>
          </a:p>
          <a:p>
            <a:r>
              <a:rPr lang="ko-KR" altLang="en-US" baseline="0" dirty="0" smtClean="0"/>
              <a:t>시간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매주 월요일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시</a:t>
            </a:r>
            <a:r>
              <a:rPr lang="en-US" altLang="ko-KR" baseline="0" dirty="0" smtClean="0"/>
              <a:t>30</a:t>
            </a:r>
            <a:r>
              <a:rPr lang="ko-KR" altLang="en-US" baseline="0" dirty="0" smtClean="0"/>
              <a:t>분</a:t>
            </a:r>
            <a:r>
              <a:rPr lang="en-US" altLang="ko-KR" baseline="0" dirty="0" smtClean="0"/>
              <a:t> ~ (</a:t>
            </a:r>
            <a:r>
              <a:rPr lang="ko-KR" altLang="en-US" baseline="0" dirty="0" smtClean="0"/>
              <a:t>시간 유동적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중간고사 전까지 수업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 가능</a:t>
            </a:r>
            <a:endParaRPr lang="en-US" altLang="ko-KR" baseline="0" dirty="0" smtClean="0"/>
          </a:p>
          <a:p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 안에 중간고사 범위까지 나갈 계획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중간고사 범위 빠른 시일 내로 알려줘야 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이해하지 말고 넘어가야 할 부분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정확하게 이해하고 넘어가야 할 부분 구분</a:t>
            </a:r>
            <a:endParaRPr lang="en-US" altLang="ko-KR" baseline="0" dirty="0" smtClean="0"/>
          </a:p>
          <a:p>
            <a:r>
              <a:rPr lang="ko-KR" altLang="en-US" baseline="0" dirty="0" smtClean="0"/>
              <a:t>교재에 있는 예제들과 실제로 개발에 사용하는 코드들은 차이가 존재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융통성 있게 공부하는 것이 중요함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Visual Studio 1</a:t>
            </a:r>
            <a:r>
              <a:rPr lang="ko-KR" altLang="en-US" baseline="0" dirty="0" smtClean="0"/>
              <a:t>단원 끝내고 봐줌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8879-7996-4FB9-AB50-7E4683A0307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426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입출력은 정수형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로만 구현</a:t>
            </a:r>
            <a:endParaRPr lang="en-US" altLang="ko-KR" dirty="0" smtClean="0"/>
          </a:p>
          <a:p>
            <a:r>
              <a:rPr lang="ko-KR" altLang="en-US" dirty="0" smtClean="0"/>
              <a:t>키는 </a:t>
            </a:r>
            <a:r>
              <a:rPr lang="en-US" altLang="ko-KR" dirty="0" smtClean="0"/>
              <a:t>cm, </a:t>
            </a:r>
            <a:r>
              <a:rPr lang="ko-KR" altLang="en-US" dirty="0" smtClean="0"/>
              <a:t>몸무게는 </a:t>
            </a:r>
            <a:r>
              <a:rPr lang="en-US" altLang="ko-KR" dirty="0" smtClean="0"/>
              <a:t>kg </a:t>
            </a:r>
            <a:r>
              <a:rPr lang="ko-KR" altLang="en-US" dirty="0" smtClean="0"/>
              <a:t>단위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5F22-2FF2-4BD9-9F12-0846EC08B18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31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6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50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08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5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2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93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19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5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14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64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43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86C04-5B6E-406D-AA53-DABAE195257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9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50601" y="1241330"/>
            <a:ext cx="4759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C</a:t>
            </a:r>
            <a:r>
              <a:rPr lang="ko-KR" altLang="en-US" sz="6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언어 </a:t>
            </a:r>
            <a:r>
              <a:rPr lang="ko-KR" altLang="en-US" sz="60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스터디</a:t>
            </a:r>
            <a:endParaRPr lang="en-US" altLang="ko-KR" sz="6000" dirty="0" smtClean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3182110" y="1316967"/>
            <a:ext cx="531955" cy="1015182"/>
          </a:xfrm>
          <a:prstGeom prst="chevron">
            <a:avLst/>
          </a:prstGeom>
          <a:solidFill>
            <a:srgbClr val="8FC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순서도: 수행의 시작/종료 24"/>
          <p:cNvSpPr/>
          <p:nvPr/>
        </p:nvSpPr>
        <p:spPr>
          <a:xfrm rot="5400000">
            <a:off x="8327601" y="5369571"/>
            <a:ext cx="626473" cy="222530"/>
          </a:xfrm>
          <a:prstGeom prst="flowChartTerminator">
            <a:avLst/>
          </a:prstGeom>
          <a:solidFill>
            <a:srgbClr val="8FC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961573" y="5216183"/>
            <a:ext cx="19832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2016.04.04</a:t>
            </a:r>
            <a:endParaRPr lang="en-US" altLang="ko-KR" sz="25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2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0"/>
            <a:ext cx="2312127" cy="2312127"/>
          </a:xfrm>
          <a:prstGeom prst="rtTriangle">
            <a:avLst/>
          </a:prstGeom>
          <a:solidFill>
            <a:srgbClr val="8FCF4F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287382" y="195943"/>
            <a:ext cx="551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1</a:t>
            </a:r>
            <a:endParaRPr lang="ko-KR" altLang="en-US" sz="5000" dirty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35" y="3456214"/>
            <a:ext cx="1495425" cy="2819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69327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81937" y="272887"/>
            <a:ext cx="3265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C</a:t>
            </a:r>
            <a:r>
              <a:rPr lang="ko-KR" altLang="en-US" sz="4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언어 스터디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76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809963" y="0"/>
            <a:ext cx="1382037" cy="6858000"/>
          </a:xfrm>
          <a:prstGeom prst="rect">
            <a:avLst/>
          </a:prstGeom>
          <a:solidFill>
            <a:srgbClr val="8FC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35" y="3456214"/>
            <a:ext cx="14954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1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50570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90705" y="27288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실습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4274" y="1916460"/>
            <a:ext cx="7834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문제 입력</a:t>
            </a:r>
            <a:endParaRPr lang="en-US" altLang="ko-KR" sz="4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632" y="3685611"/>
            <a:ext cx="6580361" cy="239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105</Words>
  <Application>Microsoft Office PowerPoint</Application>
  <PresentationFormat>와이드스크린</PresentationFormat>
  <Paragraphs>26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D2Coding</vt:lpstr>
      <vt:lpstr>HY동녘B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유석환</dc:creator>
  <cp:lastModifiedBy>유석환</cp:lastModifiedBy>
  <cp:revision>20</cp:revision>
  <dcterms:created xsi:type="dcterms:W3CDTF">2016-03-26T13:58:33Z</dcterms:created>
  <dcterms:modified xsi:type="dcterms:W3CDTF">2016-04-11T04:59:32Z</dcterms:modified>
</cp:coreProperties>
</file>