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석환" initials="유" lastIdx="1" clrIdx="0">
    <p:extLst>
      <p:ext uri="{19B8F6BF-5375-455C-9EA6-DF929625EA0E}">
        <p15:presenceInfo xmlns:p15="http://schemas.microsoft.com/office/powerpoint/2012/main" userId="c2c32fad2f8cbe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511" autoAdjust="0"/>
  </p:normalViewPr>
  <p:slideViewPr>
    <p:cSldViewPr snapToGrid="0">
      <p:cViewPr varScale="1">
        <p:scale>
          <a:sx n="47" d="100"/>
          <a:sy n="47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65A92-2AB8-47E2-A958-004C5791F83D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25F22-2FF2-4BD9-9F12-0846EC08B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1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/</a:t>
            </a:r>
            <a:r>
              <a:rPr lang="ko-KR" altLang="en-US" dirty="0" smtClean="0"/>
              <a:t>와</a:t>
            </a:r>
            <a:r>
              <a:rPr lang="en-US" altLang="ko-KR" baseline="0" dirty="0" smtClean="0"/>
              <a:t> *</a:t>
            </a:r>
            <a:r>
              <a:rPr lang="ko-KR" altLang="en-US" baseline="0" dirty="0" smtClean="0"/>
              <a:t>를 이용한 방법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를 이용한 방법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main </a:t>
            </a:r>
            <a:r>
              <a:rPr lang="ko-KR" altLang="en-US" baseline="0" dirty="0" smtClean="0"/>
              <a:t>함수 중복을 피하기 위해 전체 주석처리 하는 경우도 있음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디버그 하는 과정에서 일부 주석처리 하는 경우도 있음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공동 개발을 위해 해주는 것이 좋음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단축키는 </a:t>
            </a:r>
            <a:r>
              <a:rPr lang="en-US" altLang="ko-KR" baseline="0" dirty="0" smtClean="0"/>
              <a:t>Ctrl + K, C / Ctrl + K, 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add1.c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번째 줄 이후는 조금 이후에 설명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4,</a:t>
            </a:r>
            <a:r>
              <a:rPr lang="en-US" altLang="ko-KR" baseline="0" dirty="0" smtClean="0"/>
              <a:t> 5, 6 </a:t>
            </a:r>
            <a:r>
              <a:rPr lang="ko-KR" altLang="en-US" baseline="0" dirty="0" smtClean="0"/>
              <a:t>번째 줄 변수 선언 설명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8, 9 </a:t>
            </a:r>
            <a:r>
              <a:rPr lang="ko-KR" altLang="en-US" baseline="0" dirty="0" smtClean="0"/>
              <a:t>번째 줄 초기화 설명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변수 선언과 초기화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x, y, sum;</a:t>
            </a:r>
            <a:r>
              <a:rPr lang="ko-KR" altLang="en-US" baseline="0" dirty="0" smtClean="0"/>
              <a:t> 처럼 할 수도 있고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x=100;</a:t>
            </a:r>
          </a:p>
          <a:p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y=200; </a:t>
            </a:r>
            <a:r>
              <a:rPr lang="ko-KR" altLang="en-US" baseline="0" dirty="0" smtClean="0"/>
              <a:t>처럼 할 수도 있고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x=100, y=200, sum; </a:t>
            </a:r>
            <a:r>
              <a:rPr lang="ko-KR" altLang="en-US" baseline="0" dirty="0" smtClean="0"/>
              <a:t>처럼 할 수도 있음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프로그래머가 알아서 선택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그러나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x;</a:t>
            </a:r>
          </a:p>
          <a:p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y;</a:t>
            </a:r>
          </a:p>
          <a:p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sum=</a:t>
            </a:r>
            <a:r>
              <a:rPr lang="en-US" altLang="ko-KR" baseline="0" dirty="0" err="1" smtClean="0"/>
              <a:t>x+y</a:t>
            </a:r>
            <a:r>
              <a:rPr lang="en-US" altLang="ko-KR" baseline="0" dirty="0" smtClean="0"/>
              <a:t>; // </a:t>
            </a:r>
            <a:r>
              <a:rPr lang="ko-KR" altLang="en-US" baseline="0" dirty="0" smtClean="0"/>
              <a:t>오류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절차 지향 방식이기 때문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번째 줄 </a:t>
            </a:r>
            <a:r>
              <a:rPr lang="en-US" altLang="ko-KR" baseline="0" dirty="0" smtClean="0"/>
              <a:t>=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==</a:t>
            </a:r>
            <a:r>
              <a:rPr lang="ko-KR" altLang="en-US" baseline="0" dirty="0" smtClean="0"/>
              <a:t>의 차이 설명</a:t>
            </a:r>
            <a:r>
              <a:rPr lang="en-US" altLang="ko-KR" baseline="0" dirty="0" smtClean="0"/>
              <a:t>, x=y, x=x+1 </a:t>
            </a:r>
            <a:r>
              <a:rPr lang="ko-KR" altLang="en-US" baseline="0" dirty="0" smtClean="0"/>
              <a:t>등 예시로 설명</a:t>
            </a:r>
            <a:endParaRPr lang="en-US" altLang="ko-KR" baseline="0" dirty="0" smtClean="0"/>
          </a:p>
          <a:p>
            <a:r>
              <a:rPr lang="ko-KR" altLang="en-US" baseline="0" dirty="0" smtClean="0"/>
              <a:t>산술 연산자 설명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책 보면서 설명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번째 줄 책 참고해서 칠판에 설명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67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중요한 것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48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add2.c </a:t>
            </a:r>
            <a:r>
              <a:rPr lang="ko-KR" altLang="en-US" baseline="0" dirty="0" smtClean="0"/>
              <a:t>코딩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번 째 줄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변수는 선언될 때 </a:t>
            </a:r>
            <a:r>
              <a:rPr lang="ko-KR" altLang="en-US" baseline="0" dirty="0" err="1" smtClean="0"/>
              <a:t>주솟값을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할당받는다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scanf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입력받은</a:t>
            </a:r>
            <a:r>
              <a:rPr lang="ko-KR" altLang="en-US" baseline="0" dirty="0" smtClean="0"/>
              <a:t> 수를 </a:t>
            </a:r>
            <a:r>
              <a:rPr lang="ko-KR" altLang="en-US" baseline="0" dirty="0" err="1" smtClean="0"/>
              <a:t>주솟값으로</a:t>
            </a:r>
            <a:r>
              <a:rPr lang="ko-KR" altLang="en-US" baseline="0" dirty="0" smtClean="0"/>
              <a:t> 전달해야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연속적으로 입력하려면 </a:t>
            </a:r>
            <a:r>
              <a:rPr lang="en-US" altLang="ko-KR" baseline="0" dirty="0" smtClean="0"/>
              <a:t>62p </a:t>
            </a:r>
            <a:r>
              <a:rPr lang="ko-KR" altLang="en-US" baseline="0" dirty="0" smtClean="0"/>
              <a:t>처럼 받으면 된다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49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 코딩으로 보여주면서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24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입출력은 정수형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로만 구현</a:t>
            </a:r>
            <a:endParaRPr lang="en-US" altLang="ko-KR" dirty="0" smtClean="0"/>
          </a:p>
          <a:p>
            <a:r>
              <a:rPr lang="ko-KR" altLang="en-US" dirty="0" smtClean="0"/>
              <a:t>키는 </a:t>
            </a:r>
            <a:r>
              <a:rPr lang="en-US" altLang="ko-KR" dirty="0" smtClean="0"/>
              <a:t>cm, </a:t>
            </a:r>
            <a:r>
              <a:rPr lang="ko-KR" altLang="en-US" dirty="0" smtClean="0"/>
              <a:t>몸무게는 </a:t>
            </a:r>
            <a:r>
              <a:rPr lang="en-US" altLang="ko-KR" dirty="0" smtClean="0"/>
              <a:t>kg 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18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입출력은 정수형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로만 구현</a:t>
            </a:r>
            <a:endParaRPr lang="en-US" altLang="ko-KR" dirty="0" smtClean="0"/>
          </a:p>
          <a:p>
            <a:r>
              <a:rPr lang="ko-KR" altLang="en-US" dirty="0" smtClean="0"/>
              <a:t>단위는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0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전처리기에는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#include, #define, #</a:t>
            </a:r>
            <a:r>
              <a:rPr lang="en-US" altLang="ko-KR" dirty="0" err="1" smtClean="0"/>
              <a:t>ifdef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</a:t>
            </a:r>
            <a:r>
              <a:rPr lang="ko-KR" altLang="en-US" baseline="0" dirty="0" err="1" smtClean="0"/>
              <a:t>여러가지</a:t>
            </a:r>
            <a:r>
              <a:rPr lang="ko-KR" altLang="en-US" baseline="0" dirty="0" smtClean="0"/>
              <a:t> 종류가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중간고사 범위 내에서는 </a:t>
            </a:r>
            <a:r>
              <a:rPr lang="en-US" altLang="ko-KR" baseline="0" dirty="0" smtClean="0"/>
              <a:t>#include </a:t>
            </a:r>
            <a:r>
              <a:rPr lang="ko-KR" altLang="en-US" baseline="0" dirty="0" smtClean="0"/>
              <a:t>이외엔 거의 나오지 않으므로 </a:t>
            </a:r>
            <a:r>
              <a:rPr lang="en-US" altLang="ko-KR" baseline="0" dirty="0" smtClean="0"/>
              <a:t>#include</a:t>
            </a:r>
            <a:r>
              <a:rPr lang="ko-KR" altLang="en-US" baseline="0" dirty="0" smtClean="0"/>
              <a:t>만 알고 넘어감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전처리기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== #include</a:t>
            </a:r>
            <a:r>
              <a:rPr lang="ko-KR" altLang="en-US" baseline="0" dirty="0" smtClean="0"/>
              <a:t>는 아님에 유의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헤더는 각종 라이브러리 함수들을 미리 정의해놓은 것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printf</a:t>
            </a:r>
            <a:r>
              <a:rPr lang="ko-KR" altLang="en-US" baseline="0" dirty="0" smtClean="0"/>
              <a:t>함수는 </a:t>
            </a:r>
            <a:r>
              <a:rPr lang="en-US" altLang="ko-KR" baseline="0" dirty="0" err="1" smtClean="0"/>
              <a:t>stdio.h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헤더에 정의되어 있고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전처리기를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주석처리하면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printf</a:t>
            </a:r>
            <a:r>
              <a:rPr lang="ko-KR" altLang="en-US" baseline="0" dirty="0" smtClean="0"/>
              <a:t>에서 오류가 발생한다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7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extra) </a:t>
            </a:r>
            <a:r>
              <a:rPr lang="ko-KR" altLang="en-US" dirty="0" smtClean="0"/>
              <a:t>컴퓨터의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대 기능</a:t>
            </a:r>
            <a:endParaRPr lang="en-US" altLang="ko-KR" baseline="0" dirty="0" smtClean="0"/>
          </a:p>
          <a:p>
            <a:r>
              <a:rPr lang="ko-KR" altLang="en-US" baseline="0" dirty="0" smtClean="0"/>
              <a:t>입력 장치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키보드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출력 장치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모니터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기억 장치</a:t>
            </a:r>
            <a:r>
              <a:rPr lang="en-US" altLang="ko-KR" baseline="0" dirty="0" smtClean="0"/>
              <a:t>(HDD), </a:t>
            </a:r>
            <a:r>
              <a:rPr lang="ko-KR" altLang="en-US" baseline="0" dirty="0" smtClean="0"/>
              <a:t>제어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연산 장치</a:t>
            </a:r>
            <a:r>
              <a:rPr lang="en-US" altLang="ko-KR" baseline="0" dirty="0" smtClean="0"/>
              <a:t>(CPU)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함수도 비슷함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값을 받아서 </a:t>
            </a:r>
            <a:r>
              <a:rPr lang="en-US" altLang="ko-KR" baseline="0" dirty="0" smtClean="0"/>
              <a:t>memory, arithmetic, control </a:t>
            </a:r>
            <a:r>
              <a:rPr lang="ko-KR" altLang="en-US" baseline="0" dirty="0" smtClean="0"/>
              <a:t>등의 각종 과정을 거쳐서 </a:t>
            </a:r>
            <a:r>
              <a:rPr lang="en-US" altLang="ko-KR" baseline="0" dirty="0" smtClean="0"/>
              <a:t>Output</a:t>
            </a:r>
            <a:r>
              <a:rPr lang="ko-KR" altLang="en-US" baseline="0" dirty="0" smtClean="0"/>
              <a:t>값을 반환함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대 기능과 다르게 없는 요소가 있을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2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return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단원에서 상세히 배움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7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계속하려면 아무 키나 누르십시오 </a:t>
            </a:r>
            <a:r>
              <a:rPr lang="en-US" altLang="ko-KR" dirty="0" smtClean="0"/>
              <a:t>…” </a:t>
            </a:r>
            <a:r>
              <a:rPr lang="ko-KR" altLang="en-US" dirty="0" smtClean="0"/>
              <a:t>는 프로그램이 정상적으로 종료되면 출력되는 콘솔 문구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9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연달아 쓰면 공백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개행없이</a:t>
            </a:r>
            <a:r>
              <a:rPr lang="ko-KR" altLang="en-US" dirty="0" smtClean="0"/>
              <a:t> 출력된다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</a:t>
            </a:r>
            <a:r>
              <a:rPr lang="en-US" altLang="ko-KR" baseline="0" dirty="0" smtClean="0"/>
              <a:t> \n</a:t>
            </a:r>
            <a:r>
              <a:rPr lang="ko-KR" altLang="en-US" baseline="0" dirty="0" smtClean="0"/>
              <a:t>을 이용한 강제 </a:t>
            </a:r>
            <a:r>
              <a:rPr lang="ko-KR" altLang="en-US" baseline="0" dirty="0" err="1" smtClean="0"/>
              <a:t>개행이</a:t>
            </a:r>
            <a:r>
              <a:rPr lang="ko-KR" altLang="en-US" baseline="0" dirty="0" smtClean="0"/>
              <a:t> 필요하다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5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뒤에 </a:t>
            </a:r>
            <a:r>
              <a:rPr lang="en-US" altLang="ko-KR" dirty="0" smtClean="0"/>
              <a:t>add1.c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코드를 보면서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9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4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3077" y="1241328"/>
            <a:ext cx="4239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 </a:t>
            </a:r>
            <a:r>
              <a:rPr lang="ko-KR" altLang="en-US" sz="6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기초 사항</a:t>
            </a:r>
            <a:endParaRPr lang="en-US" altLang="ko-KR" sz="60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44586" y="1316965"/>
            <a:ext cx="780394" cy="1015182"/>
          </a:xfrm>
          <a:prstGeom prst="chevron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 rot="5400000">
            <a:off x="8327601" y="5369571"/>
            <a:ext cx="626473" cy="222530"/>
          </a:xfrm>
          <a:prstGeom prst="flowChartTerminator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961573" y="5216183"/>
            <a:ext cx="1983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2016.04.04</a:t>
            </a:r>
            <a:endParaRPr lang="en-US" altLang="ko-KR" sz="25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64" y="3938996"/>
            <a:ext cx="7405650" cy="23523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32" y="327422"/>
            <a:ext cx="5350461" cy="339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8161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변수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525982"/>
            <a:ext cx="62116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프로그래밍에 사용하는 데이터를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일시적으로 저장할 목적으로 사용하는 메모리 공간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9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74" y="632164"/>
            <a:ext cx="5925006" cy="55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7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50491" y="272887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입력 </a:t>
            </a:r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en-US" altLang="ko-KR" sz="4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scanf</a:t>
            </a:r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입력을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담당하는 함수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14" y="559197"/>
            <a:ext cx="6740260" cy="57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8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오류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07774"/>
            <a:ext cx="621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문법 오류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논리 오류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6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0705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4274" y="1916460"/>
            <a:ext cx="7834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키와 몸무게를 </a:t>
            </a: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입력받아서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출력하는 프로그램을 구현하시오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32" y="3685611"/>
            <a:ext cx="6580361" cy="23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0705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1492" y="1408771"/>
            <a:ext cx="7834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직사각형의 가로와 세로의 길이를 </a:t>
            </a: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입력받아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둘레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넓이를 출력하는 프로그램을 구현하시오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111" y="3471980"/>
            <a:ext cx="6727400" cy="29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주석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프로그램에 대한 설명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6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39" y="372486"/>
            <a:ext cx="5036197" cy="3244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76" y="3881120"/>
            <a:ext cx="8979821" cy="24102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66" y="1095029"/>
            <a:ext cx="7346938" cy="47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55538" y="27288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전처리기</a:t>
            </a:r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및 헤더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8" y="1599471"/>
            <a:ext cx="621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전처리기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본격적으로 </a:t>
            </a: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컴파일하기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전에 사전 작업을 하는 부분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69" y="3897957"/>
            <a:ext cx="5560172" cy="19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1693337"/>
            <a:ext cx="6211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특정한 작업을 수행하는 코드의 집합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9" y="3192064"/>
            <a:ext cx="4748594" cy="33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7145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719168"/>
            <a:ext cx="621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세미콜론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(;):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마침표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eturn: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반환 값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9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5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91180" y="267908"/>
            <a:ext cx="3647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출력 </a:t>
            </a:r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en-US" altLang="ko-KR" sz="4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printf</a:t>
            </a:r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출력을 담당하는 함수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9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27" y="824845"/>
            <a:ext cx="5068909" cy="29893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61" y="4486230"/>
            <a:ext cx="7784643" cy="12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11" y="413127"/>
            <a:ext cx="4819081" cy="32450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32" y="4205618"/>
            <a:ext cx="7017546" cy="19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469</Words>
  <Application>Microsoft Office PowerPoint</Application>
  <PresentationFormat>와이드스크린</PresentationFormat>
  <Paragraphs>112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D2Coding</vt:lpstr>
      <vt:lpstr>HY동녘B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유석환</dc:creator>
  <cp:lastModifiedBy>유석환</cp:lastModifiedBy>
  <cp:revision>108</cp:revision>
  <dcterms:created xsi:type="dcterms:W3CDTF">2016-03-26T13:58:33Z</dcterms:created>
  <dcterms:modified xsi:type="dcterms:W3CDTF">2016-04-04T08:52:50Z</dcterms:modified>
</cp:coreProperties>
</file>