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5" r:id="rId4"/>
    <p:sldId id="26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05" d="100"/>
          <a:sy n="105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49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 rot="20058041">
            <a:off x="3755344" y="4212483"/>
            <a:ext cx="2630016" cy="2197968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1630265">
            <a:off x="4714712" y="3331042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630265">
            <a:off x="6154872" y="3214348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30265">
            <a:off x="2770496" y="3322060"/>
            <a:ext cx="3839911" cy="281448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 userDrawn="1"/>
        </p:nvSpPr>
        <p:spPr>
          <a:xfrm rot="1630265">
            <a:off x="355552" y="4916611"/>
            <a:ext cx="2453354" cy="1461891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 userDrawn="1"/>
        </p:nvSpPr>
        <p:spPr>
          <a:xfrm rot="20360799">
            <a:off x="5607783" y="4560452"/>
            <a:ext cx="3328975" cy="178170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2019. 5. 18.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V="1">
            <a:off x="0" y="0"/>
            <a:ext cx="6950496" cy="43204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 flipV="1">
            <a:off x="2193504" y="6425952"/>
            <a:ext cx="6950496" cy="43204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67314" y="64628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naver.com/PostView.nhn?blogId=angrymomo&amp;logNo=220180291038&amp;categoryNo=9&amp;parentCategoryNo=&amp;from=thumbnailL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30610" y="558205"/>
            <a:ext cx="4030216" cy="1800200"/>
          </a:xfrm>
        </p:spPr>
        <p:txBody>
          <a:bodyPr wrap="none">
            <a:noAutofit/>
          </a:bodyPr>
          <a:lstStyle/>
          <a:p>
            <a:pPr algn="l"/>
            <a:r>
              <a:rPr lang="en-US" altLang="ko-KR" sz="3200" spc="-300" dirty="0">
                <a:solidFill>
                  <a:srgbClr val="00B0F0"/>
                </a:solidFill>
              </a:rPr>
              <a:t>Capturer</a:t>
            </a:r>
            <a:br>
              <a:rPr lang="en-US" altLang="ko-KR" sz="3200" spc="-3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3200" spc="-300" dirty="0">
                <a:solidFill>
                  <a:schemeClr val="bg1">
                    <a:lumMod val="75000"/>
                  </a:schemeClr>
                </a:solidFill>
              </a:rPr>
              <a:t>프로그램 소개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55576" y="2032273"/>
            <a:ext cx="7632848" cy="28575"/>
            <a:chOff x="755576" y="2032273"/>
            <a:chExt cx="7632848" cy="2857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8BB0A15-A7A1-42D8-B2DA-18EACA12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005064"/>
            <a:ext cx="2656537" cy="2656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0CD79-D36D-464E-97EA-069BD77B7013}"/>
              </a:ext>
            </a:extLst>
          </p:cNvPr>
          <p:cNvSpPr txBox="1"/>
          <p:nvPr/>
        </p:nvSpPr>
        <p:spPr>
          <a:xfrm>
            <a:off x="107504" y="6093296"/>
            <a:ext cx="692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PPT</a:t>
            </a:r>
            <a:r>
              <a:rPr lang="ko-KR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디자인 제공</a:t>
            </a:r>
            <a:r>
              <a:rPr lang="en-US" altLang="ko-KR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2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angrymomo</a:t>
            </a:r>
            <a:r>
              <a:rPr lang="en-US" altLang="ko-KR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http://blog.naver.com/PostView.nhn?blogId=angrymomo&amp;logNo=220180291038&amp;categoryNo=9&amp;parentCategoryNo=&amp;from=thumbnailList</a:t>
            </a:r>
            <a:endParaRPr lang="ko-KR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5440" y="332656"/>
            <a:ext cx="4030216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2400" spc="-300" dirty="0">
                <a:solidFill>
                  <a:srgbClr val="00B0F0"/>
                </a:solidFill>
              </a:rPr>
              <a:t>아이디어</a:t>
            </a:r>
            <a:endParaRPr lang="ko-KR" altLang="en-US" sz="2400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5576" y="880145"/>
            <a:ext cx="7632848" cy="28575"/>
            <a:chOff x="755576" y="2032273"/>
            <a:chExt cx="7632848" cy="2857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제목 1"/>
          <p:cNvSpPr txBox="1">
            <a:spLocks/>
          </p:cNvSpPr>
          <p:nvPr/>
        </p:nvSpPr>
        <p:spPr>
          <a:xfrm>
            <a:off x="6588224" y="332656"/>
            <a:ext cx="1800200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r>
              <a:rPr lang="en-US" altLang="ko-KR" sz="1400" dirty="0">
                <a:solidFill>
                  <a:srgbClr val="00B0F0"/>
                </a:solidFill>
              </a:rPr>
              <a:t>Capturer</a:t>
            </a:r>
            <a:b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프로그램 소개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CE2A1-1847-45D0-A7BF-AD3B92DFB5DE}"/>
              </a:ext>
            </a:extLst>
          </p:cNvPr>
          <p:cNvSpPr txBox="1"/>
          <p:nvPr/>
        </p:nvSpPr>
        <p:spPr>
          <a:xfrm>
            <a:off x="683568" y="1388239"/>
            <a:ext cx="820891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dirty="0"/>
              <a:t>● 기존 </a:t>
            </a:r>
            <a:r>
              <a:rPr lang="en-US" altLang="ko-KR" dirty="0"/>
              <a:t>Windows</a:t>
            </a:r>
            <a:r>
              <a:rPr lang="ko-KR" altLang="en-US" dirty="0"/>
              <a:t>에 내장된 캡처 도구 프로그램의 번거로움</a:t>
            </a:r>
            <a:endParaRPr lang="en-US" altLang="ko-KR" dirty="0"/>
          </a:p>
          <a:p>
            <a:pPr>
              <a:spcBef>
                <a:spcPts val="500"/>
              </a:spcBef>
            </a:pPr>
            <a:endParaRPr lang="en-US" altLang="ko-KR" dirty="0"/>
          </a:p>
          <a:p>
            <a:pPr>
              <a:spcBef>
                <a:spcPts val="500"/>
              </a:spcBef>
            </a:pPr>
            <a:endParaRPr lang="en-US" altLang="ko-KR" dirty="0"/>
          </a:p>
          <a:p>
            <a:pPr>
              <a:spcBef>
                <a:spcPts val="500"/>
              </a:spcBef>
            </a:pPr>
            <a:r>
              <a:rPr lang="ko-KR" altLang="en-US" dirty="0"/>
              <a:t>● 누구나 쉽게 이용하고 한 눈에 알아볼 수 있는 캡쳐 도구 필요</a:t>
            </a:r>
            <a:endParaRPr lang="en-US" altLang="ko-KR" dirty="0"/>
          </a:p>
          <a:p>
            <a:pPr>
              <a:spcBef>
                <a:spcPts val="500"/>
              </a:spcBef>
            </a:pPr>
            <a:endParaRPr lang="en-US" altLang="ko-KR" spc="-50" dirty="0">
              <a:solidFill>
                <a:schemeClr val="tx1">
                  <a:lumMod val="65000"/>
                  <a:lumOff val="35000"/>
                </a:schemeClr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>
              <a:spcBef>
                <a:spcPts val="500"/>
              </a:spcBef>
            </a:pPr>
            <a:endParaRPr lang="en-US" altLang="ko-KR" spc="-50" dirty="0">
              <a:solidFill>
                <a:schemeClr val="tx1">
                  <a:lumMod val="65000"/>
                  <a:lumOff val="35000"/>
                </a:schemeClr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>
              <a:spcBef>
                <a:spcPts val="500"/>
              </a:spcBef>
            </a:pPr>
            <a:r>
              <a:rPr lang="ko-KR" altLang="en-US" dirty="0"/>
              <a:t>● 최소화 혹은 가려져있는 프로그램도 캡쳐</a:t>
            </a:r>
            <a:endParaRPr lang="en-US" altLang="ko-KR" spc="-50" dirty="0">
              <a:solidFill>
                <a:schemeClr val="tx1">
                  <a:lumMod val="65000"/>
                  <a:lumOff val="35000"/>
                </a:schemeClr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5440" y="332656"/>
            <a:ext cx="4030216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2400" spc="-300" dirty="0">
                <a:solidFill>
                  <a:srgbClr val="00B0F0"/>
                </a:solidFill>
              </a:rPr>
              <a:t>프로그램 소개</a:t>
            </a:r>
            <a:endParaRPr lang="ko-KR" altLang="en-US" sz="2400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5576" y="880145"/>
            <a:ext cx="7632848" cy="28575"/>
            <a:chOff x="755576" y="2032273"/>
            <a:chExt cx="7632848" cy="2857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제목 1"/>
          <p:cNvSpPr txBox="1">
            <a:spLocks/>
          </p:cNvSpPr>
          <p:nvPr/>
        </p:nvSpPr>
        <p:spPr>
          <a:xfrm>
            <a:off x="6588224" y="332656"/>
            <a:ext cx="1800200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/>
            <a:r>
              <a:rPr lang="en-US" altLang="ko-KR" sz="1400" dirty="0">
                <a:solidFill>
                  <a:srgbClr val="00B0F0"/>
                </a:solidFill>
              </a:rPr>
              <a:t>Capturer</a:t>
            </a:r>
            <a:b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프로그램 소개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05508" y="3258199"/>
            <a:ext cx="7732984" cy="28083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1. ‘Capturer’</a:t>
            </a:r>
            <a:r>
              <a:rPr lang="ko-KR" altLang="en-US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는 다양한 형태의 캡쳐가 가능합니다</a:t>
            </a:r>
            <a:r>
              <a:rPr lang="en-US" altLang="ko-KR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   1-1.  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전체 화면을 캡처할 수 있습니다</a:t>
            </a: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   1-2.  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실행중인 프로그램의 화면을 </a:t>
            </a:r>
            <a:r>
              <a:rPr lang="ko-KR" altLang="en-US" sz="11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캡쳐할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수 있습니다</a:t>
            </a: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   1-3.  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화면을 원하는 형태로 </a:t>
            </a:r>
            <a:r>
              <a:rPr lang="ko-KR" altLang="en-US" sz="11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드래그하여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</a:t>
            </a:r>
            <a:r>
              <a:rPr lang="ko-KR" altLang="en-US" sz="11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캡쳐할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수 있습니다</a:t>
            </a: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2. ‘Capturer’</a:t>
            </a:r>
            <a:r>
              <a:rPr lang="ko-KR" altLang="en-US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는 저장경로 설정이 간편합니다</a:t>
            </a:r>
            <a:r>
              <a:rPr lang="en-US" altLang="ko-KR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 </a:t>
            </a:r>
          </a:p>
          <a:p>
            <a:pPr algn="l">
              <a:spcBef>
                <a:spcPts val="500"/>
              </a:spcBef>
            </a:pP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    2-1. 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버튼 클릭 한 번으로 클립보드 또는 바탕화면으로 저장경로 설정을 할 수 있습니다</a:t>
            </a: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    2-2. 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사용자 설정을 통해 원하는 저장경로 설정이 가능합니다</a:t>
            </a: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3. ‘Capturer’</a:t>
            </a:r>
            <a:r>
              <a:rPr lang="ko-KR" altLang="en-US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는 매우 간단하게 캡쳐를 할 수 있습니다</a:t>
            </a:r>
            <a:r>
              <a:rPr lang="en-US" altLang="ko-KR" sz="11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   3-1.  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사용자가 원하는 키로 단축키를 지정할 수 있습니다</a:t>
            </a: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   3-2. 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단축키를 누르면 캡쳐 모드가 실행됩니다</a:t>
            </a: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   3-3.  Esc</a:t>
            </a:r>
            <a:r>
              <a:rPr lang="ko-KR" altLang="en-US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 입력 시 캡쳐 모드가 종료됩니다</a:t>
            </a:r>
            <a:r>
              <a:rPr lang="en-US" altLang="ko-KR" sz="11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itchFamily="34" charset="-127"/>
                <a:ea typeface="Noto Sans Korean Regular" pitchFamily="34" charset="-127"/>
              </a:rPr>
              <a:t>.</a:t>
            </a:r>
          </a:p>
        </p:txBody>
      </p:sp>
      <p:grpSp>
        <p:nvGrpSpPr>
          <p:cNvPr id="2053" name="그룹 2052"/>
          <p:cNvGrpSpPr/>
          <p:nvPr/>
        </p:nvGrpSpPr>
        <p:grpSpPr>
          <a:xfrm>
            <a:off x="950980" y="1124744"/>
            <a:ext cx="7242040" cy="1702606"/>
            <a:chOff x="1053133" y="1006314"/>
            <a:chExt cx="7242040" cy="1702606"/>
          </a:xfrm>
        </p:grpSpPr>
        <p:grpSp>
          <p:nvGrpSpPr>
            <p:cNvPr id="3" name="그룹 2"/>
            <p:cNvGrpSpPr/>
            <p:nvPr/>
          </p:nvGrpSpPr>
          <p:grpSpPr>
            <a:xfrm>
              <a:off x="1091578" y="1340768"/>
              <a:ext cx="7203595" cy="1368152"/>
              <a:chOff x="727448" y="1340768"/>
              <a:chExt cx="5953385" cy="1368152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727448" y="1340768"/>
                <a:ext cx="1512168" cy="136815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촬영</a:t>
                </a:r>
                <a:r>
                  <a:rPr lang="en-US" altLang="ko-KR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 </a:t>
                </a:r>
                <a:r>
                  <a:rPr lang="ko-KR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모드</a:t>
                </a:r>
                <a:endParaRPr lang="en-US" altLang="ko-KR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endParaRPr>
              </a:p>
              <a:p>
                <a:pPr algn="ctr"/>
                <a:r>
                  <a:rPr lang="ko-KR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경로 설정</a:t>
                </a:r>
                <a:endParaRPr lang="en-US" altLang="ko-KR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endParaRPr>
              </a:p>
              <a:p>
                <a:pPr algn="ctr"/>
                <a:r>
                  <a:rPr lang="ko-KR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단축키 설정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2761907" y="1726394"/>
                <a:ext cx="756084" cy="61315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단축키 실행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5924749" y="1726394"/>
                <a:ext cx="756084" cy="61315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저장</a:t>
                </a: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179764" y="1340793"/>
                <a:ext cx="1470175" cy="1368127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orean Bold" pitchFamily="34" charset="-127"/>
                    <a:ea typeface="Noto Sans Korean Bold" pitchFamily="34" charset="-127"/>
                    <a:cs typeface="+mj-cs"/>
                  </a:rPr>
                  <a:t>캡처 </a:t>
                </a:r>
              </a:p>
            </p:txBody>
          </p:sp>
        </p:grp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1053133" y="1006314"/>
              <a:ext cx="5752764" cy="252921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100" b="1" spc="-50" dirty="0">
                  <a:solidFill>
                    <a:srgbClr val="00B0F0"/>
                  </a:solidFill>
                  <a:latin typeface="Noto Sans Korean Regular" pitchFamily="34" charset="-127"/>
                  <a:ea typeface="Noto Sans Korean Regular" pitchFamily="34" charset="-127"/>
                </a:rPr>
                <a:t>&lt;Diagram 001&gt; </a:t>
              </a:r>
              <a:r>
                <a:rPr lang="ko-KR" altLang="en-US" sz="1100" spc="-50" dirty="0">
                  <a:solidFill>
                    <a:srgbClr val="00B0F0"/>
                  </a:solidFill>
                  <a:latin typeface="Noto Sans Korean Regular" pitchFamily="34" charset="-127"/>
                  <a:ea typeface="Noto Sans Korean Regular" pitchFamily="34" charset="-127"/>
                </a:rPr>
                <a:t>유저 시나리오 흐름도</a:t>
              </a:r>
            </a:p>
          </p:txBody>
        </p:sp>
        <p:cxnSp>
          <p:nvCxnSpPr>
            <p:cNvPr id="27" name="직선 화살표 연결선 26"/>
            <p:cNvCxnSpPr>
              <a:cxnSpLocks/>
              <a:stCxn id="2" idx="3"/>
              <a:endCxn id="16" idx="1"/>
            </p:cNvCxnSpPr>
            <p:nvPr/>
          </p:nvCxnSpPr>
          <p:spPr>
            <a:xfrm>
              <a:off x="2921301" y="2024844"/>
              <a:ext cx="631972" cy="812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4468135" y="2024857"/>
              <a:ext cx="800745" cy="8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cxnSpLocks/>
              <a:stCxn id="19" idx="3"/>
              <a:endCxn id="18" idx="1"/>
            </p:cNvCxnSpPr>
            <p:nvPr/>
          </p:nvCxnSpPr>
          <p:spPr>
            <a:xfrm>
              <a:off x="7047792" y="2024857"/>
              <a:ext cx="332519" cy="8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5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A4D282D9-2CA1-404C-88AB-1A22FC38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6" y="1456209"/>
            <a:ext cx="2827265" cy="415817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41508" y="332656"/>
            <a:ext cx="4030216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/>
            <a:r>
              <a:rPr lang="ko-KR" altLang="en-US" sz="2400" spc="-300" dirty="0" err="1">
                <a:solidFill>
                  <a:srgbClr val="00B0F0"/>
                </a:solidFill>
              </a:rPr>
              <a:t>메인화면</a:t>
            </a:r>
            <a:endParaRPr lang="ko-KR" altLang="en-US" sz="2400" spc="-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6728" y="880145"/>
            <a:ext cx="8650544" cy="28575"/>
            <a:chOff x="755576" y="2032273"/>
            <a:chExt cx="7632848" cy="2857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5576" y="2032273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55576" y="2060848"/>
              <a:ext cx="7632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05568"/>
              </p:ext>
            </p:extLst>
          </p:nvPr>
        </p:nvGraphicFramePr>
        <p:xfrm>
          <a:off x="6324575" y="955821"/>
          <a:ext cx="2592288" cy="549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 Korean Regular" pitchFamily="34" charset="-127"/>
                          <a:ea typeface="Noto Sans Korean Regular" pitchFamily="34" charset="-127"/>
                        </a:rPr>
                        <a:t>NO</a:t>
                      </a:r>
                      <a:endParaRPr lang="ko-KR" altLang="en-US" sz="1000" dirty="0"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Noto Sans Korean Regular" pitchFamily="34" charset="-127"/>
                          <a:ea typeface="Noto Sans Korean Regular" pitchFamily="34" charset="-127"/>
                        </a:rPr>
                        <a:t>설명</a:t>
                      </a:r>
                    </a:p>
                  </a:txBody>
                  <a:tcPr marL="45720" marR="45720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01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체크박스 클릭을 통해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촬영모드를 설정합니다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02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체크박스 클릭을 통해 저장경로를 설정합니다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03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단축키를 설정하는 폼을 실행합니다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03-1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변경할 키를 입력할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변경 버튼을 클릭하면 입력한 키로 단축키가 설정됩니다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.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04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저장경로 설정에서 사용자 지정 선택 시 캡쳐 화면을 저장할 경로를 선택하는 화면을 실행합니다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orean Regular" pitchFamily="34" charset="-127"/>
                          <a:ea typeface="Noto Sans Korean Regular" pitchFamily="34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Noto Sans Korean Regular" pitchFamily="34" charset="-127"/>
                        <a:ea typeface="Noto Sans Korean Regular" pitchFamily="34" charset="-127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4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5D2BFA7-CFFF-4202-98E5-B87F062E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45" y="1456209"/>
            <a:ext cx="2720576" cy="1135478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D6F54832-8649-4211-A184-49239EDB58B3}"/>
              </a:ext>
            </a:extLst>
          </p:cNvPr>
          <p:cNvSpPr/>
          <p:nvPr/>
        </p:nvSpPr>
        <p:spPr>
          <a:xfrm>
            <a:off x="395536" y="1835431"/>
            <a:ext cx="188517" cy="188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/>
              <a:t>01</a:t>
            </a:r>
            <a:endParaRPr lang="ko-KR" altLang="en-US" sz="9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0010A19-03B1-401F-9221-68F8EFD72FEC}"/>
              </a:ext>
            </a:extLst>
          </p:cNvPr>
          <p:cNvSpPr/>
          <p:nvPr/>
        </p:nvSpPr>
        <p:spPr>
          <a:xfrm>
            <a:off x="395536" y="2740673"/>
            <a:ext cx="188517" cy="188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/>
              <a:t>02</a:t>
            </a:r>
            <a:endParaRPr lang="ko-KR" altLang="en-US" sz="900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E703DD8-11FC-4107-8A41-6E83A69A839A}"/>
              </a:ext>
            </a:extLst>
          </p:cNvPr>
          <p:cNvSpPr/>
          <p:nvPr/>
        </p:nvSpPr>
        <p:spPr>
          <a:xfrm>
            <a:off x="423408" y="3834552"/>
            <a:ext cx="188517" cy="188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/>
              <a:t>03</a:t>
            </a:r>
            <a:endParaRPr lang="ko-KR" altLang="en-US" sz="9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24B9E4A-8387-49A3-A2D6-C956B61805C9}"/>
              </a:ext>
            </a:extLst>
          </p:cNvPr>
          <p:cNvSpPr/>
          <p:nvPr/>
        </p:nvSpPr>
        <p:spPr>
          <a:xfrm>
            <a:off x="3374765" y="1427634"/>
            <a:ext cx="188517" cy="188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/>
              <a:t>03</a:t>
            </a:r>
            <a:endParaRPr lang="ko-KR" altLang="en-US" sz="900" b="1" dirty="0"/>
          </a:p>
        </p:txBody>
      </p:sp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208313D4-16CD-40B3-8203-B52C0A806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062" y="2620262"/>
            <a:ext cx="2715859" cy="299413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D76BA6C8-55CD-4534-A7FA-45A9F44A04EF}"/>
              </a:ext>
            </a:extLst>
          </p:cNvPr>
          <p:cNvSpPr/>
          <p:nvPr/>
        </p:nvSpPr>
        <p:spPr>
          <a:xfrm>
            <a:off x="3335844" y="2587456"/>
            <a:ext cx="188517" cy="1885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/>
              <a:t>04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488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265</Words>
  <Application>Microsoft Macintosh PowerPoint</Application>
  <PresentationFormat>화면 슬라이드 쇼(4:3)</PresentationFormat>
  <Paragraphs>53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Noto Sans Korean Bold</vt:lpstr>
      <vt:lpstr>Noto Sans Korean Medium</vt:lpstr>
      <vt:lpstr>Noto Sans Korean Regular</vt:lpstr>
      <vt:lpstr>Arial</vt:lpstr>
      <vt:lpstr>Office 테마</vt:lpstr>
      <vt:lpstr>Capturer 프로그램 소개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유석환</cp:lastModifiedBy>
  <cp:revision>37</cp:revision>
  <dcterms:created xsi:type="dcterms:W3CDTF">2014-08-30T22:01:36Z</dcterms:created>
  <dcterms:modified xsi:type="dcterms:W3CDTF">2019-05-17T20:02:52Z</dcterms:modified>
</cp:coreProperties>
</file>