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7" r:id="rId4"/>
    <p:sldId id="273" r:id="rId5"/>
    <p:sldId id="276" r:id="rId6"/>
    <p:sldId id="278" r:id="rId7"/>
    <p:sldId id="266" r:id="rId8"/>
    <p:sldId id="280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2" y="2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35A04-1C34-4446-9723-0CA9AEDB9EC7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96460-4D7A-4202-B2C2-049B450AB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5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7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1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9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4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0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1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4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841C-2B67-465D-8681-7A0D185200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8AB4-9C73-4ACE-9F4F-9F1E26FDB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8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.kr/books?id=8Sp6DwAAQBAJ&amp;pg=PA335&amp;lpg=PA335&amp;dq=model.layers%5B0%5D.get_weights()%5B0%5D%5B:,:,0,:%5D&amp;source=bl&amp;ots=tXX4NKsWjN&amp;sig=e0YQFDrIVXUUKOK0EHj0JHEczEY&amp;hl=ko&amp;sa=X&amp;ved=2ahUKEwjX2PPwitvfAhWCHHAKHcOGAVsQ6AEwBXoECAQQAQ#v=onepage&amp;q=model.layers%5B0%5D.get_weights()%5B0%5D%5B%3A%2C%3A%2C0%2C%3A%5D&amp;f=fal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/>
              <a:t>NoteBook</a:t>
            </a:r>
            <a:r>
              <a:rPr lang="en-US" altLang="ko-KR" dirty="0"/>
              <a:t> on Windows by </a:t>
            </a:r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33885" y="4872883"/>
            <a:ext cx="4863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2"/>
              </a:rPr>
              <a:t>anaconda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smtClean="0">
                <a:hlinkClick r:id="rId2"/>
              </a:rPr>
              <a:t>설치 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3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/>
              <a:t>NoteBook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8737" y="1474267"/>
            <a:ext cx="1044892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FF0000"/>
                </a:solidFill>
              </a:rPr>
              <a:t>TFexamples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폴더 생성 </a:t>
            </a:r>
            <a:r>
              <a:rPr lang="en-US" altLang="ko-KR" dirty="0" smtClean="0"/>
              <a:t>: New </a:t>
            </a:r>
            <a:r>
              <a:rPr lang="en-US" altLang="ko-KR" dirty="0" smtClean="0">
                <a:sym typeface="Wingdings" panose="05000000000000000000" pitchFamily="2" charset="2"/>
              </a:rPr>
              <a:t> Folders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생성된 </a:t>
            </a:r>
            <a:r>
              <a:rPr lang="en-US" altLang="ko-KR" dirty="0" smtClean="0">
                <a:sym typeface="Wingdings" panose="05000000000000000000" pitchFamily="2" charset="2"/>
              </a:rPr>
              <a:t>Untitled Folder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Symbol" panose="05050102010706020507" pitchFamily="18" charset="2"/>
              </a:rPr>
              <a:t>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Rename </a:t>
            </a:r>
            <a:r>
              <a:rPr lang="ko-KR" altLang="en-US" dirty="0" smtClean="0">
                <a:sym typeface="Wingdings" panose="05000000000000000000" pitchFamily="2" charset="2"/>
              </a:rPr>
              <a:t>버튼 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rgbClr val="FF0000"/>
                </a:solidFill>
              </a:rPr>
              <a:t>TFexamples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이름으로 변경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en-US" altLang="ko-KR" dirty="0"/>
              <a:t>:\</a:t>
            </a:r>
            <a:r>
              <a:rPr lang="en-US" altLang="ko-KR" dirty="0" smtClean="0"/>
              <a:t>Users\Office\</a:t>
            </a:r>
            <a:r>
              <a:rPr lang="en-US" altLang="ko-KR" dirty="0" smtClean="0">
                <a:solidFill>
                  <a:srgbClr val="FF0000"/>
                </a:solidFill>
              </a:rPr>
              <a:t>TFexamples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폴더가 만들어짐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3162923"/>
            <a:ext cx="6896100" cy="235681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162175" y="5198266"/>
            <a:ext cx="1428750" cy="300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372475" y="3781425"/>
            <a:ext cx="542925" cy="277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/>
              <a:t>NoteBook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8737" y="1474267"/>
            <a:ext cx="104489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새 </a:t>
            </a:r>
            <a:r>
              <a:rPr lang="en-US" altLang="ko-KR" dirty="0" smtClean="0"/>
              <a:t>Python3 notebook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생성된 </a:t>
            </a:r>
            <a:r>
              <a:rPr lang="en-US" altLang="ko-KR" dirty="0" err="1" smtClean="0">
                <a:solidFill>
                  <a:srgbClr val="FF0000"/>
                </a:solidFill>
              </a:rPr>
              <a:t>TFexamples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폴더 더블클릭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New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Python3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Untitled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dirty="0" err="1" smtClean="0"/>
              <a:t>입력창이</a:t>
            </a:r>
            <a:r>
              <a:rPr lang="ko-KR" altLang="en-US" dirty="0" smtClean="0"/>
              <a:t> 만들어짐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81" y="2844277"/>
            <a:ext cx="6853238" cy="204883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8010525" y="3796490"/>
            <a:ext cx="857250" cy="277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81" y="5139302"/>
            <a:ext cx="6853238" cy="14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81" y="2862085"/>
            <a:ext cx="6853238" cy="21203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/>
              <a:t>NoteBook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8737" y="1474267"/>
            <a:ext cx="104489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새 </a:t>
            </a:r>
            <a:r>
              <a:rPr lang="en-US" altLang="ko-KR" dirty="0" smtClean="0"/>
              <a:t>Python3 notebook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생성된 </a:t>
            </a:r>
            <a:r>
              <a:rPr lang="en-US" altLang="ko-KR" dirty="0" err="1" smtClean="0">
                <a:solidFill>
                  <a:srgbClr val="FF0000"/>
                </a:solidFill>
              </a:rPr>
              <a:t>TFexamples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폴더 더블클릭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New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Python3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Untitled.ipynb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/>
              <a:t>더블클릭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Untitled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dirty="0" err="1" smtClean="0"/>
              <a:t>입력창이</a:t>
            </a:r>
            <a:r>
              <a:rPr lang="ko-KR" altLang="en-US" dirty="0" smtClean="0"/>
              <a:t> 만들어짐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Untitled </a:t>
            </a:r>
            <a:r>
              <a:rPr lang="ko-KR" altLang="en-US" dirty="0" smtClean="0"/>
              <a:t>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TFHello</a:t>
            </a:r>
            <a:r>
              <a:rPr lang="ko-KR" altLang="en-US" dirty="0" smtClean="0">
                <a:sym typeface="Wingdings" panose="05000000000000000000" pitchFamily="2" charset="2"/>
              </a:rPr>
              <a:t>로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타원 7"/>
          <p:cNvSpPr/>
          <p:nvPr/>
        </p:nvSpPr>
        <p:spPr>
          <a:xfrm>
            <a:off x="3000375" y="4226654"/>
            <a:ext cx="857250" cy="277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81" y="5139302"/>
            <a:ext cx="6853238" cy="144519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943850" y="3844115"/>
            <a:ext cx="857250" cy="277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52800" y="5139302"/>
            <a:ext cx="857250" cy="277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/>
              <a:t>NoteBook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8737" y="1474267"/>
            <a:ext cx="104489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및 실행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저장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ym typeface="Wingdings" panose="05000000000000000000" pitchFamily="2" charset="2"/>
              </a:rPr>
              <a:t>입력창에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 smtClean="0"/>
              <a:t>코드 입력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실행      </a:t>
            </a:r>
            <a:r>
              <a:rPr lang="en-US" altLang="ko-KR" dirty="0" smtClean="0">
                <a:sym typeface="Wingdings" panose="05000000000000000000" pitchFamily="2" charset="2"/>
              </a:rPr>
              <a:t> Save and Checkpoint 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Untitled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dirty="0" err="1" smtClean="0"/>
              <a:t>입력창이</a:t>
            </a:r>
            <a:r>
              <a:rPr lang="ko-KR" altLang="en-US" dirty="0" smtClean="0"/>
              <a:t> 만들어짐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Untitled </a:t>
            </a:r>
            <a:r>
              <a:rPr lang="ko-KR" altLang="en-US" dirty="0" smtClean="0"/>
              <a:t>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TFHello</a:t>
            </a:r>
            <a:r>
              <a:rPr lang="ko-KR" altLang="en-US" dirty="0" smtClean="0">
                <a:sym typeface="Wingdings" panose="05000000000000000000" pitchFamily="2" charset="2"/>
              </a:rPr>
              <a:t>로 변경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C:\Users\Office\</a:t>
            </a:r>
            <a:r>
              <a:rPr lang="en-US" altLang="ko-KR" dirty="0">
                <a:solidFill>
                  <a:srgbClr val="FF0000"/>
                </a:solidFill>
              </a:rPr>
              <a:t>TFexamples</a:t>
            </a:r>
            <a:r>
              <a:rPr lang="en-US" altLang="ko-KR" dirty="0"/>
              <a:t>&gt; 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TFexample.ipynb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81" y="4333300"/>
            <a:ext cx="6853238" cy="232168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590799" y="4819268"/>
            <a:ext cx="371475" cy="277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69468" y="5320478"/>
            <a:ext cx="2669382" cy="6993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24336" y="4819268"/>
            <a:ext cx="371475" cy="277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144" y="2004671"/>
            <a:ext cx="371475" cy="314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4" y="1968259"/>
            <a:ext cx="352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45392" y="1557338"/>
            <a:ext cx="10084558" cy="48847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Anaconda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ko-KR" altLang="en-US" dirty="0" smtClean="0"/>
              <a:t>기반의 </a:t>
            </a:r>
            <a:r>
              <a:rPr lang="ko-KR" altLang="en-US" dirty="0"/>
              <a:t>데이터 분석에 특화된 각종 </a:t>
            </a:r>
            <a:r>
              <a:rPr lang="en-US" altLang="ko-KR" dirty="0" smtClean="0"/>
              <a:t>Open Source </a:t>
            </a:r>
            <a:r>
              <a:rPr lang="ko-KR" altLang="en-US" dirty="0"/>
              <a:t>패키지들을 모아놓은 개발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b="1" dirty="0" smtClean="0"/>
              <a:t>Pandas, </a:t>
            </a:r>
            <a:r>
              <a:rPr lang="en-US" altLang="ko-KR" b="1" dirty="0" err="1"/>
              <a:t>Numpy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Scipy</a:t>
            </a:r>
            <a:r>
              <a:rPr lang="en-US" altLang="ko-KR" b="1" dirty="0"/>
              <a:t>, </a:t>
            </a:r>
            <a:r>
              <a:rPr lang="en-US" altLang="ko-KR" b="1" dirty="0" err="1"/>
              <a:t>IPython</a:t>
            </a:r>
            <a:r>
              <a:rPr lang="en-US" altLang="ko-KR" b="1" dirty="0"/>
              <a:t>, </a:t>
            </a:r>
            <a:r>
              <a:rPr lang="en-US" altLang="ko-KR" dirty="0"/>
              <a:t>GPGPU, </a:t>
            </a:r>
            <a:r>
              <a:rPr lang="en-US" altLang="ko-KR" dirty="0" err="1"/>
              <a:t>Numba</a:t>
            </a:r>
            <a:r>
              <a:rPr lang="en-US" altLang="ko-KR" dirty="0"/>
              <a:t>, </a:t>
            </a:r>
            <a:r>
              <a:rPr lang="ko-KR" altLang="en-US" dirty="0" smtClean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데이터 분석등과 관련된 </a:t>
            </a:r>
            <a:r>
              <a:rPr lang="ko-KR" altLang="en-US" dirty="0" smtClean="0"/>
              <a:t>패키지 설치에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기본 저장 위치 </a:t>
            </a:r>
            <a:r>
              <a:rPr lang="en-US" altLang="ko-KR" dirty="0" smtClean="0"/>
              <a:t>- C</a:t>
            </a:r>
            <a:r>
              <a:rPr lang="en-US" altLang="ko-KR" dirty="0"/>
              <a:t>:\</a:t>
            </a:r>
            <a:r>
              <a:rPr lang="en-US" altLang="ko-KR" dirty="0" smtClean="0"/>
              <a:t>Users\</a:t>
            </a:r>
            <a:r>
              <a:rPr lang="en-US" altLang="ko-KR" i="1" dirty="0" smtClean="0"/>
              <a:t>Administrator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Administrator </a:t>
            </a:r>
            <a:r>
              <a:rPr lang="en-US" altLang="ko-KR" dirty="0" smtClean="0"/>
              <a:t>: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사용자 지정 폴더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conda</a:t>
            </a:r>
            <a:r>
              <a:rPr lang="ko-KR" altLang="en-US" dirty="0"/>
              <a:t>란</a:t>
            </a:r>
            <a:r>
              <a:rPr lang="en-US" altLang="ko-KR" dirty="0" smtClean="0"/>
              <a:t>? 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/>
              <a:t>패키지를 </a:t>
            </a:r>
            <a:r>
              <a:rPr lang="ko-KR" altLang="en-US" dirty="0" smtClean="0"/>
              <a:t>설치하고 관리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/>
              <a:t>기본 </a:t>
            </a:r>
            <a:r>
              <a:rPr lang="en-US" altLang="ko-KR" dirty="0" smtClean="0"/>
              <a:t>Python </a:t>
            </a:r>
            <a:r>
              <a:rPr lang="ko-KR" altLang="en-US" dirty="0"/>
              <a:t>패키지를 설치하고 관리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7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2275"/>
          </a:xfrm>
        </p:spPr>
        <p:txBody>
          <a:bodyPr/>
          <a:lstStyle/>
          <a:p>
            <a:pPr lvl="1" algn="ctr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/>
              <a:t>Anaconda </a:t>
            </a:r>
            <a:r>
              <a:rPr lang="en-US" altLang="ko-KR" sz="3200" dirty="0" smtClean="0"/>
              <a:t>Download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70C0"/>
                </a:solidFill>
              </a:rPr>
              <a:t>https://www.anaconda.com/download/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94" y="1960686"/>
            <a:ext cx="6575012" cy="4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8175" y="17104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Anaconda </a:t>
            </a:r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8224" y="5108007"/>
            <a:ext cx="9858375" cy="153248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 smtClean="0"/>
              <a:t>첫 번째 체크박스 </a:t>
            </a:r>
            <a:r>
              <a:rPr lang="en-US" altLang="ko-KR" sz="2400" dirty="0" smtClean="0"/>
              <a:t>–</a:t>
            </a:r>
            <a:r>
              <a:rPr lang="ko-KR" altLang="en-US" sz="2400" dirty="0" smtClean="0"/>
              <a:t> 환경변수의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사용자변수</a:t>
            </a:r>
            <a:r>
              <a:rPr lang="en-US" altLang="ko-KR" sz="2400" dirty="0" smtClean="0"/>
              <a:t>(PATH) </a:t>
            </a:r>
            <a:r>
              <a:rPr lang="ko-KR" altLang="en-US" sz="2400" dirty="0" smtClean="0"/>
              <a:t>자동 설정</a:t>
            </a:r>
            <a:endParaRPr lang="en-US" altLang="ko-KR" sz="2400" dirty="0" smtClean="0"/>
          </a:p>
          <a:p>
            <a:pPr lvl="1">
              <a:buFontTx/>
              <a:buChar char="-"/>
            </a:pPr>
            <a:r>
              <a:rPr lang="ko-KR" altLang="en-US" sz="2000" dirty="0" smtClean="0"/>
              <a:t>사용자변수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C:\Users\Office\</a:t>
            </a:r>
            <a:r>
              <a:rPr lang="en-US" altLang="ko-KR" sz="2000" dirty="0">
                <a:solidFill>
                  <a:srgbClr val="FF0000"/>
                </a:solidFill>
              </a:rPr>
              <a:t>Anaconda3</a:t>
            </a:r>
            <a:r>
              <a:rPr lang="en-US" altLang="ko-KR" sz="2000" dirty="0"/>
              <a:t>;C:\Users\Office\</a:t>
            </a:r>
            <a:r>
              <a:rPr lang="en-US" altLang="ko-KR" sz="2000" dirty="0">
                <a:solidFill>
                  <a:srgbClr val="FF0000"/>
                </a:solidFill>
              </a:rPr>
              <a:t>Anaconda3\Library\mingw-w64\bin</a:t>
            </a:r>
            <a:r>
              <a:rPr lang="en-US" altLang="ko-KR" sz="2000" dirty="0"/>
              <a:t>;C:\Users\Office\</a:t>
            </a:r>
            <a:r>
              <a:rPr lang="en-US" altLang="ko-KR" sz="2000" dirty="0">
                <a:solidFill>
                  <a:srgbClr val="FF0000"/>
                </a:solidFill>
              </a:rPr>
              <a:t>Anaconda3\Library\usr\bin</a:t>
            </a:r>
            <a:r>
              <a:rPr lang="en-US" altLang="ko-KR" sz="2000" dirty="0"/>
              <a:t>;C:\Users\Office\</a:t>
            </a:r>
            <a:r>
              <a:rPr lang="en-US" altLang="ko-KR" sz="2000" dirty="0">
                <a:solidFill>
                  <a:srgbClr val="FF0000"/>
                </a:solidFill>
              </a:rPr>
              <a:t>Anaconda3\Library\bin</a:t>
            </a:r>
            <a:r>
              <a:rPr lang="en-US" altLang="ko-KR" sz="2000" dirty="0"/>
              <a:t>;C:\Users\Office\</a:t>
            </a:r>
            <a:r>
              <a:rPr lang="en-US" altLang="ko-KR" sz="2000" dirty="0">
                <a:solidFill>
                  <a:srgbClr val="FF0000"/>
                </a:solidFill>
              </a:rPr>
              <a:t>Anaconda3\Scripts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/>
              <a:t>두 번째 </a:t>
            </a:r>
            <a:r>
              <a:rPr lang="ko-KR" altLang="en-US" sz="2400" dirty="0" smtClean="0"/>
              <a:t>체크박스 </a:t>
            </a:r>
            <a:r>
              <a:rPr lang="en-US" altLang="ko-KR" sz="2400" dirty="0" smtClean="0"/>
              <a:t>-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Python 3.6 </a:t>
            </a:r>
            <a:r>
              <a:rPr lang="ko-KR" altLang="en-US" sz="2400" dirty="0" smtClean="0"/>
              <a:t>버전 설치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217734"/>
            <a:ext cx="4886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50" y="-25777"/>
            <a:ext cx="10515600" cy="945773"/>
          </a:xfrm>
        </p:spPr>
        <p:txBody>
          <a:bodyPr/>
          <a:lstStyle/>
          <a:p>
            <a:pPr algn="ctr"/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19150" y="802898"/>
            <a:ext cx="10868025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 smtClean="0"/>
              <a:t>conda</a:t>
            </a:r>
            <a:r>
              <a:rPr lang="ko-KR" altLang="en-US" sz="1400" dirty="0"/>
              <a:t>는 프로젝트마다 독립된 </a:t>
            </a:r>
            <a:r>
              <a:rPr lang="ko-KR" altLang="en-US" sz="1400" dirty="0" smtClean="0"/>
              <a:t>가상환경을 </a:t>
            </a:r>
            <a:r>
              <a:rPr lang="ko-KR" altLang="en-US" sz="1400" dirty="0"/>
              <a:t>구축할 수 있다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가상환경 </a:t>
            </a:r>
            <a:r>
              <a:rPr lang="en-US" altLang="ko-KR" sz="1400" dirty="0" err="1" smtClean="0"/>
              <a:t>virtualenv</a:t>
            </a:r>
            <a:r>
              <a:rPr lang="ko-KR" altLang="en-US" sz="1400" dirty="0" smtClean="0"/>
              <a:t>는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에서 여러 프로젝트를 작업할 때 </a:t>
            </a:r>
            <a:r>
              <a:rPr lang="ko-KR" altLang="en-US" sz="1400" dirty="0" err="1"/>
              <a:t>프로젝트별로</a:t>
            </a:r>
            <a:r>
              <a:rPr lang="ko-KR" altLang="en-US" sz="1400" dirty="0"/>
              <a:t> 독립된 실행환경을 </a:t>
            </a:r>
            <a:r>
              <a:rPr lang="ko-KR" altLang="en-US" sz="1400" dirty="0" smtClean="0"/>
              <a:t>만들어 패키지의 호환성이 충돌하지 않도록 관리해주는 툴 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Step 1. </a:t>
            </a:r>
            <a:r>
              <a:rPr lang="en-US" altLang="ko-KR" sz="1400" b="1" dirty="0" err="1" smtClean="0"/>
              <a:t>conda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환경 만들기 </a:t>
            </a:r>
            <a:r>
              <a:rPr lang="en-US" altLang="ko-KR" sz="1400" b="1" dirty="0" smtClean="0"/>
              <a:t>–  python 3.6 </a:t>
            </a:r>
            <a:r>
              <a:rPr lang="ko-KR" altLang="en-US" sz="1400" b="1" dirty="0" smtClean="0"/>
              <a:t>버전의 </a:t>
            </a:r>
            <a:r>
              <a:rPr lang="en-US" altLang="ko-KR" sz="1400" b="1" dirty="0" err="1" smtClean="0"/>
              <a:t>tensorflow</a:t>
            </a:r>
            <a:r>
              <a:rPr lang="ko-KR" altLang="en-US" sz="1400" b="1" dirty="0" smtClean="0"/>
              <a:t> 가상환경 생성</a:t>
            </a:r>
            <a:endParaRPr lang="en-US" altLang="ko-KR" sz="1400" b="1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C</a:t>
            </a:r>
            <a:r>
              <a:rPr lang="ko-KR" altLang="en-US" sz="1200" dirty="0"/>
              <a:t>:\Users\Office&gt;</a:t>
            </a:r>
            <a:r>
              <a:rPr lang="ko-KR" altLang="en-US" sz="1200" b="1" dirty="0">
                <a:solidFill>
                  <a:srgbClr val="FF0000"/>
                </a:solidFill>
              </a:rPr>
              <a:t>conda create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–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name </a:t>
            </a:r>
            <a:r>
              <a:rPr lang="ko-KR" altLang="en-US" sz="1200" b="1" dirty="0" err="1">
                <a:solidFill>
                  <a:srgbClr val="FF0000"/>
                </a:solidFill>
              </a:rPr>
              <a:t>tensorflow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i="1" dirty="0" err="1" smtClean="0">
                <a:solidFill>
                  <a:srgbClr val="FF0000"/>
                </a:solidFill>
              </a:rPr>
              <a:t>python</a:t>
            </a:r>
            <a:r>
              <a:rPr lang="en-US" altLang="ko-KR" sz="1200" b="1" i="1" dirty="0" smtClean="0">
                <a:solidFill>
                  <a:srgbClr val="FF0000"/>
                </a:solidFill>
              </a:rPr>
              <a:t>=3.6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 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Fetching package metadata ...........</a:t>
            </a:r>
          </a:p>
          <a:p>
            <a:r>
              <a:rPr lang="ko-KR" altLang="en-US" sz="1200" dirty="0"/>
              <a:t>Solving package specifications: 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Package </a:t>
            </a:r>
            <a:r>
              <a:rPr lang="ko-KR" altLang="en-US" sz="1200" dirty="0"/>
              <a:t>plan for installation in environment C:\Users\Office\Anaconda3\envs\tensorflow:</a:t>
            </a:r>
          </a:p>
          <a:p>
            <a:endParaRPr lang="ko-KR" altLang="en-US" sz="1200" dirty="0"/>
          </a:p>
          <a:p>
            <a:r>
              <a:rPr lang="ko-KR" altLang="en-US" sz="1200" dirty="0"/>
              <a:t>The following NEW packages will be INSTALLED</a:t>
            </a:r>
            <a:r>
              <a:rPr lang="ko-KR" altLang="en-US" sz="1200" dirty="0" smtClean="0"/>
              <a:t>:</a:t>
            </a:r>
            <a:endParaRPr lang="ko-KR" altLang="en-US" sz="1200" dirty="0"/>
          </a:p>
          <a:p>
            <a:r>
              <a:rPr lang="ko-KR" altLang="en-US" sz="1200" dirty="0"/>
              <a:t>    pip:            9.0.1-py36_1</a:t>
            </a:r>
          </a:p>
          <a:p>
            <a:r>
              <a:rPr lang="ko-KR" altLang="en-US" sz="1200" dirty="0"/>
              <a:t>    python:         3.6.2-0</a:t>
            </a:r>
          </a:p>
          <a:p>
            <a:r>
              <a:rPr lang="ko-KR" altLang="en-US" sz="1200" dirty="0"/>
              <a:t>    setuptools:     27.2.0-py36_1</a:t>
            </a:r>
          </a:p>
          <a:p>
            <a:r>
              <a:rPr lang="ko-KR" altLang="en-US" sz="1200" dirty="0"/>
              <a:t>    vs2015_runtime: 14.0.25420-0</a:t>
            </a:r>
          </a:p>
          <a:p>
            <a:r>
              <a:rPr lang="ko-KR" altLang="en-US" sz="1200" dirty="0"/>
              <a:t>    wheel:          0.29.0-py36_0</a:t>
            </a:r>
          </a:p>
          <a:p>
            <a:endParaRPr lang="ko-KR" altLang="en-US" sz="1200" dirty="0"/>
          </a:p>
          <a:p>
            <a:r>
              <a:rPr lang="ko-KR" altLang="en-US" sz="1200" dirty="0"/>
              <a:t>Proceed ([y]/n)? </a:t>
            </a:r>
            <a:r>
              <a:rPr lang="ko-KR" altLang="en-US" sz="1200" b="1" dirty="0">
                <a:solidFill>
                  <a:srgbClr val="FF0000"/>
                </a:solidFill>
              </a:rPr>
              <a:t>y</a:t>
            </a:r>
          </a:p>
          <a:p>
            <a:endParaRPr lang="ko-KR" altLang="en-US" sz="1200" dirty="0"/>
          </a:p>
          <a:p>
            <a:r>
              <a:rPr lang="ko-KR" altLang="en-US" sz="1200" dirty="0"/>
              <a:t>python-3.6.2-0 100% |###############################| Time: 0:00:10   3.30 MB/s</a:t>
            </a:r>
          </a:p>
          <a:p>
            <a:r>
              <a:rPr lang="ko-KR" altLang="en-US" sz="1200" dirty="0" smtClean="0"/>
              <a:t>#</a:t>
            </a:r>
          </a:p>
          <a:p>
            <a:r>
              <a:rPr lang="ko-KR" altLang="en-US" sz="1200" dirty="0" smtClean="0"/>
              <a:t># To activate this environment, use:</a:t>
            </a:r>
          </a:p>
          <a:p>
            <a:r>
              <a:rPr lang="ko-KR" altLang="en-US" sz="1200" dirty="0" smtClean="0"/>
              <a:t># &gt; </a:t>
            </a:r>
            <a:r>
              <a:rPr lang="ko-KR" altLang="en-US" sz="1200" dirty="0" smtClean="0">
                <a:solidFill>
                  <a:srgbClr val="0070C0"/>
                </a:solidFill>
              </a:rPr>
              <a:t>activate tensorflow</a:t>
            </a:r>
          </a:p>
          <a:p>
            <a:r>
              <a:rPr lang="ko-KR" altLang="en-US" sz="1200" dirty="0" smtClean="0"/>
              <a:t>#</a:t>
            </a:r>
          </a:p>
          <a:p>
            <a:r>
              <a:rPr lang="ko-KR" altLang="en-US" sz="1200" dirty="0" smtClean="0"/>
              <a:t># To deactivate this environment, use:</a:t>
            </a:r>
          </a:p>
          <a:p>
            <a:r>
              <a:rPr lang="ko-KR" altLang="en-US" sz="1200" dirty="0" smtClean="0"/>
              <a:t># &gt; </a:t>
            </a:r>
            <a:r>
              <a:rPr lang="ko-KR" altLang="en-US" sz="1200" dirty="0" smtClean="0">
                <a:solidFill>
                  <a:srgbClr val="0070C0"/>
                </a:solidFill>
              </a:rPr>
              <a:t>deactivate tensorflow</a:t>
            </a:r>
          </a:p>
          <a:p>
            <a:r>
              <a:rPr lang="ko-KR" altLang="en-US" sz="1200" dirty="0" smtClean="0"/>
              <a:t>#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ko-KR" altLang="en-US" sz="1200" dirty="0" smtClean="0"/>
              <a:t>위 명령문 실행 시 </a:t>
            </a:r>
            <a:r>
              <a:rPr lang="en-US" altLang="ko-KR" sz="1200" i="1" dirty="0" err="1" smtClean="0"/>
              <a:t>CondaValueError</a:t>
            </a:r>
            <a:r>
              <a:rPr lang="en-US" altLang="ko-KR" sz="1200" i="1" dirty="0"/>
              <a:t>: prefix already exists: C:\Users\Office\Anaconda3\envs\tensorflow </a:t>
            </a:r>
            <a:r>
              <a:rPr lang="ko-KR" altLang="en-US" sz="1200" dirty="0"/>
              <a:t>오류가 </a:t>
            </a:r>
            <a:r>
              <a:rPr lang="ko-KR" altLang="en-US" sz="1200" dirty="0" smtClean="0"/>
              <a:t>나오면 </a:t>
            </a:r>
            <a:endParaRPr lang="en-US" altLang="ko-KR" sz="1200" i="1" dirty="0"/>
          </a:p>
          <a:p>
            <a:r>
              <a:rPr lang="ko-KR" altLang="en-US" sz="1200" i="1" dirty="0"/>
              <a:t>        C:\Users\Office&gt;</a:t>
            </a:r>
            <a:r>
              <a:rPr lang="en-US" altLang="ko-KR" sz="1200" b="1" i="1" dirty="0" err="1">
                <a:solidFill>
                  <a:srgbClr val="FF0000"/>
                </a:solidFill>
              </a:rPr>
              <a:t>conda</a:t>
            </a:r>
            <a:r>
              <a:rPr lang="en-US" altLang="ko-KR" sz="1200" b="1" i="1" dirty="0">
                <a:solidFill>
                  <a:srgbClr val="FF0000"/>
                </a:solidFill>
              </a:rPr>
              <a:t> remove --name </a:t>
            </a:r>
            <a:r>
              <a:rPr lang="en-US" altLang="ko-KR" sz="1200" b="1" i="1" dirty="0" err="1">
                <a:solidFill>
                  <a:srgbClr val="FF0000"/>
                </a:solidFill>
              </a:rPr>
              <a:t>tensorflow</a:t>
            </a:r>
            <a:r>
              <a:rPr lang="en-US" altLang="ko-KR" sz="1200" b="1" i="1" dirty="0">
                <a:solidFill>
                  <a:srgbClr val="FF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FF0000"/>
                </a:solidFill>
              </a:rPr>
              <a:t>--all </a:t>
            </a:r>
            <a:r>
              <a:rPr lang="ko-KR" altLang="en-US" sz="1200" dirty="0"/>
              <a:t>을 먼저 </a:t>
            </a:r>
            <a:r>
              <a:rPr lang="ko-KR" altLang="en-US" sz="1200" dirty="0" smtClean="0"/>
              <a:t>실행하여 이미 설치된 가상환경을 해제할 수 있어요</a:t>
            </a:r>
            <a:r>
              <a:rPr lang="en-US" altLang="ko-KR" sz="1200" dirty="0" smtClean="0"/>
              <a:t>…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60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63303" y="3484333"/>
            <a:ext cx="9677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Step 3. </a:t>
            </a:r>
            <a:r>
              <a:rPr lang="en-US" altLang="ko-KR" b="1" dirty="0" err="1" smtClean="0"/>
              <a:t>conda</a:t>
            </a:r>
            <a:r>
              <a:rPr lang="ko-KR" altLang="en-US" b="1" dirty="0" smtClean="0"/>
              <a:t> 가상환경에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진입하기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C</a:t>
            </a:r>
            <a:r>
              <a:rPr lang="ko-KR" altLang="en-US" dirty="0"/>
              <a:t>:\Users\Office&gt;</a:t>
            </a:r>
            <a:r>
              <a:rPr lang="ko-KR" altLang="en-US" b="1" dirty="0">
                <a:solidFill>
                  <a:srgbClr val="FF0000"/>
                </a:solidFill>
              </a:rPr>
              <a:t>activate </a:t>
            </a:r>
            <a:r>
              <a:rPr lang="ko-KR" altLang="en-US" b="1" dirty="0" smtClean="0">
                <a:solidFill>
                  <a:srgbClr val="FF0000"/>
                </a:solidFill>
              </a:rPr>
              <a:t>tensorflow</a:t>
            </a:r>
            <a:endParaRPr lang="ko-KR" altLang="en-US" dirty="0"/>
          </a:p>
          <a:p>
            <a:r>
              <a:rPr lang="ko-KR" altLang="en-US" dirty="0"/>
              <a:t>(tensorflow) C:\Users\Office</a:t>
            </a:r>
            <a:r>
              <a:rPr lang="ko-KR" altLang="en-US" dirty="0" smtClean="0"/>
              <a:t>&gt;</a:t>
            </a:r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탈출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(tensorflow) C:\</a:t>
            </a:r>
            <a:r>
              <a:rPr lang="ko-KR" altLang="en-US" sz="1400" dirty="0" smtClean="0"/>
              <a:t>Users\Office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FF0000"/>
                </a:solidFill>
              </a:rPr>
              <a:t>deactivate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tensorflow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제거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(tensorflow) C:\Users\Office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conda</a:t>
            </a:r>
            <a:r>
              <a:rPr lang="en-US" altLang="ko-KR" sz="1400" dirty="0" smtClean="0">
                <a:solidFill>
                  <a:srgbClr val="FF0000"/>
                </a:solidFill>
              </a:rPr>
              <a:t> uninstall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tensorflow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Upgrade</a:t>
            </a:r>
          </a:p>
          <a:p>
            <a:pPr lvl="1"/>
            <a:r>
              <a:rPr lang="en-US" altLang="ko-KR" sz="1400" dirty="0"/>
              <a:t>(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) C:\Users\Office&gt;</a:t>
            </a:r>
            <a:r>
              <a:rPr lang="en-US" altLang="ko-KR" sz="1400" dirty="0">
                <a:solidFill>
                  <a:srgbClr val="FF0000"/>
                </a:solidFill>
              </a:rPr>
              <a:t>pip install --upgrade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tensorflow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altLang="ko-KR" sz="1400" i="1" dirty="0" smtClean="0">
              <a:solidFill>
                <a:srgbClr val="FF0000"/>
              </a:solidFill>
            </a:endParaRPr>
          </a:p>
          <a:p>
            <a:pPr marL="0" lvl="1"/>
            <a:endParaRPr lang="en-US" altLang="ko-KR" sz="1400" dirty="0"/>
          </a:p>
          <a:p>
            <a:endParaRPr lang="ko-KR" altLang="en-US" i="1" dirty="0"/>
          </a:p>
        </p:txBody>
      </p:sp>
      <p:sp>
        <p:nvSpPr>
          <p:cNvPr id="7" name="직사각형 6"/>
          <p:cNvSpPr/>
          <p:nvPr/>
        </p:nvSpPr>
        <p:spPr>
          <a:xfrm>
            <a:off x="1104166" y="758824"/>
            <a:ext cx="107302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Step 2. </a:t>
            </a:r>
            <a:r>
              <a:rPr lang="en-US" altLang="ko-KR" b="1" dirty="0" err="1" smtClean="0"/>
              <a:t>keras</a:t>
            </a:r>
            <a:r>
              <a:rPr lang="ko-KR" altLang="en-US" b="1" dirty="0" smtClean="0"/>
              <a:t>와 </a:t>
            </a:r>
            <a:r>
              <a:rPr lang="ko-KR" altLang="en-US" b="1" dirty="0"/>
              <a:t>패키지</a:t>
            </a:r>
            <a:r>
              <a:rPr lang="ko-KR" altLang="en-US" b="1" dirty="0" smtClean="0"/>
              <a:t> 설치하기 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C</a:t>
            </a:r>
            <a:r>
              <a:rPr lang="ko-KR" altLang="en-US" dirty="0"/>
              <a:t>:\</a:t>
            </a:r>
            <a:r>
              <a:rPr lang="ko-KR" altLang="en-US" dirty="0" smtClean="0"/>
              <a:t>Users\Office&gt;</a:t>
            </a:r>
            <a:r>
              <a:rPr lang="en-US" altLang="ko-KR" dirty="0" err="1">
                <a:solidFill>
                  <a:srgbClr val="FF0000"/>
                </a:solidFill>
              </a:rPr>
              <a:t>conda</a:t>
            </a:r>
            <a:r>
              <a:rPr lang="en-US" altLang="ko-KR" dirty="0">
                <a:solidFill>
                  <a:srgbClr val="FF0000"/>
                </a:solidFill>
              </a:rPr>
              <a:t> 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keras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tensorflow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theano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C</a:t>
            </a:r>
            <a:r>
              <a:rPr lang="ko-KR" altLang="en-US" dirty="0"/>
              <a:t>:\Users\Office&gt;</a:t>
            </a:r>
            <a:r>
              <a:rPr lang="en-US" altLang="ko-KR" dirty="0" err="1">
                <a:solidFill>
                  <a:srgbClr val="FF0000"/>
                </a:solidFill>
              </a:rPr>
              <a:t>conda</a:t>
            </a:r>
            <a:r>
              <a:rPr lang="en-US" altLang="ko-KR" dirty="0">
                <a:solidFill>
                  <a:srgbClr val="FF0000"/>
                </a:solidFill>
              </a:rPr>
              <a:t> 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jupyter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scipy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matplotlib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</a:p>
          <a:p>
            <a:r>
              <a:rPr lang="ko-KR" altLang="en-US" dirty="0" smtClean="0"/>
              <a:t>C</a:t>
            </a:r>
            <a:r>
              <a:rPr lang="ko-KR" altLang="en-US" dirty="0"/>
              <a:t>:\Users\Office&gt;</a:t>
            </a:r>
            <a:r>
              <a:rPr lang="en-US" altLang="ko-KR" dirty="0" err="1">
                <a:solidFill>
                  <a:srgbClr val="FF0000"/>
                </a:solidFill>
              </a:rPr>
              <a:t>conda</a:t>
            </a:r>
            <a:r>
              <a:rPr lang="en-US" altLang="ko-KR" dirty="0">
                <a:solidFill>
                  <a:srgbClr val="FF0000"/>
                </a:solidFill>
              </a:rPr>
              <a:t> install </a:t>
            </a:r>
            <a:r>
              <a:rPr lang="en-US" altLang="ko-KR" dirty="0" smtClean="0">
                <a:solidFill>
                  <a:srgbClr val="FF0000"/>
                </a:solidFill>
              </a:rPr>
              <a:t>pandas </a:t>
            </a:r>
            <a:r>
              <a:rPr lang="en-US" altLang="ko-KR" dirty="0" err="1" smtClean="0">
                <a:solidFill>
                  <a:srgbClr val="FF0000"/>
                </a:solidFill>
              </a:rPr>
              <a:t>seaborn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scipy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C</a:t>
            </a:r>
            <a:r>
              <a:rPr lang="ko-KR" altLang="en-US" dirty="0"/>
              <a:t>:\</a:t>
            </a:r>
            <a:r>
              <a:rPr lang="ko-KR" altLang="en-US" dirty="0" smtClean="0"/>
              <a:t>Users\Office&gt;</a:t>
            </a:r>
            <a:r>
              <a:rPr lang="en-US" altLang="ko-KR" dirty="0">
                <a:solidFill>
                  <a:srgbClr val="FF0000"/>
                </a:solidFill>
              </a:rPr>
              <a:t> pip install </a:t>
            </a:r>
            <a:r>
              <a:rPr lang="en-US" altLang="ko-KR" dirty="0" err="1">
                <a:solidFill>
                  <a:srgbClr val="FF0000"/>
                </a:solidFill>
              </a:rPr>
              <a:t>scikit</a:t>
            </a:r>
            <a:r>
              <a:rPr lang="en-US" altLang="ko-KR" dirty="0">
                <a:solidFill>
                  <a:srgbClr val="FF0000"/>
                </a:solidFill>
              </a:rPr>
              <a:t>-learn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sv-SE" altLang="ko-KR" dirty="0" smtClean="0">
                <a:solidFill>
                  <a:srgbClr val="FF0000"/>
                </a:solidFill>
              </a:rPr>
              <a:t>*** python </a:t>
            </a:r>
            <a:r>
              <a:rPr lang="sv-SE" altLang="ko-KR" dirty="0">
                <a:solidFill>
                  <a:srgbClr val="FF0000"/>
                </a:solidFill>
              </a:rPr>
              <a:t>-m pip install --upgrade pip  </a:t>
            </a:r>
            <a:endParaRPr lang="sv-SE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57300" y="947738"/>
            <a:ext cx="9677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Step 4. </a:t>
            </a:r>
            <a:r>
              <a:rPr lang="en-US" altLang="ko-KR" b="1" dirty="0" err="1"/>
              <a:t>tensorflow</a:t>
            </a:r>
            <a:r>
              <a:rPr lang="en-US" altLang="ko-KR" dirty="0"/>
              <a:t> </a:t>
            </a:r>
            <a:r>
              <a:rPr lang="ko-KR" altLang="en-US" b="1" dirty="0" smtClean="0"/>
              <a:t>설치 및 버전 확인하기 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(</a:t>
            </a:r>
            <a:r>
              <a:rPr lang="ko-KR" altLang="en-US" dirty="0"/>
              <a:t>tensorflow) C:\</a:t>
            </a:r>
            <a:r>
              <a:rPr lang="ko-KR" altLang="en-US" dirty="0" smtClean="0"/>
              <a:t>Users\Office&gt;</a:t>
            </a:r>
            <a:r>
              <a:rPr lang="en-US" altLang="ko-KR" dirty="0" smtClean="0">
                <a:solidFill>
                  <a:srgbClr val="FF0000"/>
                </a:solidFill>
              </a:rPr>
              <a:t>python    </a:t>
            </a:r>
          </a:p>
          <a:p>
            <a:r>
              <a:rPr lang="en-US" altLang="ko-KR" dirty="0" smtClean="0"/>
              <a:t>&gt;&gt;&gt;</a:t>
            </a:r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/>
              <a:t>tf</a:t>
            </a:r>
            <a:r>
              <a:rPr lang="en-US" altLang="ko-KR" dirty="0"/>
              <a:t>.__version__</a:t>
            </a:r>
          </a:p>
          <a:p>
            <a:r>
              <a:rPr lang="en-US" altLang="ko-KR" dirty="0"/>
              <a:t>'1.2.1</a:t>
            </a:r>
            <a:r>
              <a:rPr lang="en-US" altLang="ko-KR" dirty="0" smtClean="0"/>
              <a:t>'</a:t>
            </a:r>
            <a:endParaRPr lang="en-US" altLang="ko-KR" b="1" dirty="0"/>
          </a:p>
          <a:p>
            <a:r>
              <a:rPr lang="en-US" altLang="ko-KR" dirty="0"/>
              <a:t>&gt;&gt;&gt; </a:t>
            </a:r>
            <a:r>
              <a:rPr lang="en-US" altLang="ko-KR" dirty="0" smtClean="0"/>
              <a:t>hello </a:t>
            </a:r>
            <a:r>
              <a:rPr lang="en-US" altLang="ko-KR" dirty="0"/>
              <a:t>= </a:t>
            </a:r>
            <a:r>
              <a:rPr lang="en-US" altLang="ko-KR" dirty="0" err="1"/>
              <a:t>tf.constant</a:t>
            </a:r>
            <a:r>
              <a:rPr lang="en-US" altLang="ko-KR" dirty="0"/>
              <a:t>('Hello, </a:t>
            </a:r>
            <a:r>
              <a:rPr lang="en-US" altLang="ko-KR" dirty="0" err="1"/>
              <a:t>TensorFlow</a:t>
            </a:r>
            <a:r>
              <a:rPr lang="en-US" altLang="ko-KR" dirty="0"/>
              <a:t>!')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 smtClean="0"/>
              <a:t>sess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tf.Session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&gt;&gt;&gt; </a:t>
            </a:r>
            <a:r>
              <a:rPr lang="en-US" altLang="ko-KR" dirty="0" smtClean="0"/>
              <a:t>print </a:t>
            </a:r>
            <a:r>
              <a:rPr lang="en-US" altLang="ko-KR" dirty="0"/>
              <a:t>(</a:t>
            </a:r>
            <a:r>
              <a:rPr lang="en-US" altLang="ko-KR" dirty="0" err="1"/>
              <a:t>sess.run</a:t>
            </a:r>
            <a:r>
              <a:rPr lang="en-US" altLang="ko-KR" dirty="0"/>
              <a:t>(hello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Hello, </a:t>
            </a:r>
            <a:r>
              <a:rPr lang="en-US" altLang="ko-KR" dirty="0" err="1"/>
              <a:t>TensorFlow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HelloEx.py </a:t>
            </a:r>
            <a:r>
              <a:rPr lang="ko-KR" altLang="en-US" dirty="0" smtClean="0"/>
              <a:t>파일을 불러올 경우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(tensorflow</a:t>
            </a:r>
            <a:r>
              <a:rPr lang="ko-KR" altLang="en-US" dirty="0"/>
              <a:t>) C:\Users\Office&gt;</a:t>
            </a:r>
            <a:r>
              <a:rPr lang="en-US" altLang="ko-KR" dirty="0">
                <a:solidFill>
                  <a:srgbClr val="FF0000"/>
                </a:solidFill>
              </a:rPr>
              <a:t>python </a:t>
            </a:r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en-US" altLang="ko-KR" dirty="0">
                <a:solidFill>
                  <a:srgbClr val="FF0000"/>
                </a:solidFill>
              </a:rPr>
              <a:t>:\Users\Office\ex\HelloEx.py    </a:t>
            </a:r>
          </a:p>
          <a:p>
            <a:r>
              <a:rPr lang="en-US" altLang="ko-KR" dirty="0"/>
              <a:t>&gt;&gt;&gt; exit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 C:\Users\Office&gt;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7300" y="4973966"/>
            <a:ext cx="11344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5. </a:t>
            </a:r>
            <a:r>
              <a:rPr lang="ko-KR" altLang="en-US" b="1" dirty="0" smtClean="0"/>
              <a:t>설치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패키지 </a:t>
            </a:r>
            <a:r>
              <a:rPr lang="ko-KR" altLang="en-US" b="1" dirty="0"/>
              <a:t>리스트 보기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 C:\Users\Office&gt;</a:t>
            </a:r>
            <a:r>
              <a:rPr lang="en-US" altLang="ko-KR" dirty="0">
                <a:solidFill>
                  <a:srgbClr val="FF0000"/>
                </a:solidFill>
              </a:rPr>
              <a:t>conda list</a:t>
            </a:r>
          </a:p>
          <a:p>
            <a:r>
              <a:rPr lang="en-US" altLang="ko-KR" dirty="0"/>
              <a:t># packages in environment at C:\Users\Office\Anaconda3\envs\tensor</a:t>
            </a:r>
          </a:p>
          <a:p>
            <a:r>
              <a:rPr lang="en-US" altLang="ko-KR" dirty="0"/>
              <a:t>#</a:t>
            </a:r>
          </a:p>
          <a:p>
            <a:r>
              <a:rPr lang="en-US" altLang="ko-KR" dirty="0" err="1"/>
              <a:t>backports</a:t>
            </a:r>
            <a:r>
              <a:rPr lang="en-US" altLang="ko-KR" dirty="0"/>
              <a:t>                 </a:t>
            </a:r>
            <a:r>
              <a:rPr lang="en-US" altLang="ko-KR" dirty="0" smtClean="0"/>
              <a:t>	1.0                      	py36_0</a:t>
            </a:r>
          </a:p>
          <a:p>
            <a:r>
              <a:rPr lang="en-US" altLang="ko-KR" dirty="0" smtClean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2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NoteBook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1112" y="3522142"/>
            <a:ext cx="10448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 smtClean="0"/>
              <a:t>NoteBook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Anaconda</a:t>
            </a:r>
            <a:r>
              <a:rPr lang="ko-KR" altLang="en-US" dirty="0" smtClean="0"/>
              <a:t> </a:t>
            </a:r>
            <a:r>
              <a:rPr lang="ko-KR" altLang="en-US" dirty="0"/>
              <a:t>환경을 웹에서 사용할 수 있도록 연결해주는 </a:t>
            </a:r>
            <a:r>
              <a:rPr lang="ko-KR" altLang="en-US" dirty="0" err="1" smtClean="0"/>
              <a:t>웹서비스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아나콘다 내부에 설치되어 있는 패키지들을 웹에서 사용할 수 있도록 하며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</a:t>
            </a:r>
            <a:r>
              <a:rPr lang="ko-KR" altLang="en-US" dirty="0"/>
              <a:t>어플리케이션 기반이며 </a:t>
            </a:r>
            <a:r>
              <a:rPr lang="ko-KR" altLang="en-US" dirty="0" smtClean="0"/>
              <a:t>문서 </a:t>
            </a:r>
            <a:r>
              <a:rPr lang="ko-KR" altLang="en-US" dirty="0"/>
              <a:t>공유 및 여러 언어의 라이브 코드와 </a:t>
            </a:r>
            <a:r>
              <a:rPr lang="ko-KR" altLang="en-US" dirty="0" smtClean="0"/>
              <a:t>수식 포함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dirty="0"/>
              <a:t>:\Users\Office&gt;</a:t>
            </a:r>
            <a:r>
              <a:rPr lang="en-US" altLang="ko-KR" dirty="0">
                <a:solidFill>
                  <a:srgbClr val="FF0000"/>
                </a:solidFill>
              </a:rPr>
              <a:t>Jupyter </a:t>
            </a:r>
            <a:r>
              <a:rPr lang="en-US" altLang="ko-KR" dirty="0" err="1" smtClean="0">
                <a:solidFill>
                  <a:srgbClr val="FF0000"/>
                </a:solidFill>
              </a:rPr>
              <a:t>NoteBook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종료</a:t>
            </a:r>
            <a:endParaRPr lang="en-US" altLang="ko-KR" dirty="0"/>
          </a:p>
          <a:p>
            <a:r>
              <a:rPr lang="en-US" altLang="ko-KR" dirty="0"/>
              <a:t>Use </a:t>
            </a:r>
            <a:r>
              <a:rPr lang="en-US" altLang="ko-KR" dirty="0" smtClean="0">
                <a:solidFill>
                  <a:srgbClr val="FF0000"/>
                </a:solidFill>
              </a:rPr>
              <a:t>Control-c</a:t>
            </a:r>
            <a:r>
              <a:rPr lang="en-US" altLang="ko-KR" dirty="0" smtClean="0"/>
              <a:t> </a:t>
            </a:r>
            <a:r>
              <a:rPr lang="en-US" altLang="ko-KR" dirty="0"/>
              <a:t>to stop this server and shut down all kernels (twice to skip confirmation).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1527666"/>
            <a:ext cx="4057650" cy="18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/>
              <a:t>NoteBook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3075" y="1629519"/>
            <a:ext cx="10448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 smtClean="0"/>
              <a:t>창 실행화면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IPython</a:t>
            </a:r>
            <a:r>
              <a:rPr lang="ko-KR" altLang="en-US" dirty="0"/>
              <a:t>을 사용하게 해주는 </a:t>
            </a:r>
            <a:r>
              <a:rPr lang="ko-KR" altLang="en-US" dirty="0" smtClean="0"/>
              <a:t>웹사이트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0" y="2829848"/>
            <a:ext cx="7480920" cy="32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681</Words>
  <Application>Microsoft Office PowerPoint</Application>
  <PresentationFormat>와이드스크린</PresentationFormat>
  <Paragraphs>116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Symbol</vt:lpstr>
      <vt:lpstr>Wingdings</vt:lpstr>
      <vt:lpstr>Office 테마</vt:lpstr>
      <vt:lpstr>Installing Keras &amp; Jupyter NoteBook on Windows by Anaconda</vt:lpstr>
      <vt:lpstr>Anaconda</vt:lpstr>
      <vt:lpstr>Anaconda Download  https://www.anaconda.com/download/ </vt:lpstr>
      <vt:lpstr>Anaconda Installation</vt:lpstr>
      <vt:lpstr>TensorFlow Installation</vt:lpstr>
      <vt:lpstr>PowerPoint 프레젠테이션</vt:lpstr>
      <vt:lpstr>PowerPoint 프레젠테이션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in window</dc:title>
  <dc:creator>Windows 사용자</dc:creator>
  <cp:lastModifiedBy>임 준식</cp:lastModifiedBy>
  <cp:revision>103</cp:revision>
  <dcterms:created xsi:type="dcterms:W3CDTF">2017-03-02T07:24:55Z</dcterms:created>
  <dcterms:modified xsi:type="dcterms:W3CDTF">2019-03-13T04:34:47Z</dcterms:modified>
</cp:coreProperties>
</file>