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6F4E-87E2-B247-9613-60A442538FFD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4CEA-3378-7140-B0A2-8A4235B1B1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03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214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38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625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07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08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66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C4CEA-3378-7140-B0A2-8A4235B1B13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76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8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0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02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88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2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8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7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101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8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ECE8-4BD6-D648-BA08-5A25ADA9E45F}" type="datetimeFigureOut">
              <a:rPr kumimoji="1" lang="ko-KR" altLang="en-US" smtClean="0"/>
              <a:t>2019. 5. 20.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64E7-9074-4C4F-9417-D30EC35958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36315-5B70-2A4B-86F2-A25A8E21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699023"/>
            <a:ext cx="7644384" cy="767572"/>
          </a:xfrm>
        </p:spPr>
        <p:txBody>
          <a:bodyPr>
            <a:noAutofit/>
          </a:bodyPr>
          <a:lstStyle/>
          <a:p>
            <a:r>
              <a:rPr kumimoji="1" lang="ko-KR" altLang="en-US" sz="4800" dirty="0"/>
              <a:t>대학생활 점검 및 진로 선택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629209C-CD11-0A4E-A6DF-F93DE051948C}"/>
              </a:ext>
            </a:extLst>
          </p:cNvPr>
          <p:cNvSpPr txBox="1">
            <a:spLocks/>
          </p:cNvSpPr>
          <p:nvPr/>
        </p:nvSpPr>
        <p:spPr>
          <a:xfrm>
            <a:off x="2709550" y="2578608"/>
            <a:ext cx="3852770" cy="38378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 dirty="0" err="1"/>
              <a:t>취・창업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진로세미나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12</a:t>
            </a:r>
            <a:r>
              <a:rPr kumimoji="1" lang="ko-KR" altLang="en-US" sz="1800" dirty="0"/>
              <a:t>주차 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1D937A-CA83-204D-A341-C3664D6ED8C8}"/>
              </a:ext>
            </a:extLst>
          </p:cNvPr>
          <p:cNvSpPr txBox="1">
            <a:spLocks/>
          </p:cNvSpPr>
          <p:nvPr/>
        </p:nvSpPr>
        <p:spPr>
          <a:xfrm>
            <a:off x="4469752" y="4409238"/>
            <a:ext cx="4491368" cy="14994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▷ 날  짜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: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2019.05.20(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월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▷ 과  목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: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kumimoji="1" lang="ko-KR" altLang="en-US" sz="15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취・창업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kumimoji="1" lang="ko-KR" altLang="en-US" sz="15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진로세미나</a:t>
            </a:r>
            <a:r>
              <a:rPr kumimoji="1" lang="en-US" altLang="ko-KR" sz="1200" dirty="0">
                <a:latin typeface="DotumChe" panose="020B0609000101010101" pitchFamily="49" charset="-127"/>
                <a:ea typeface="DotumChe" panose="020B0609000101010101" pitchFamily="49" charset="-127"/>
              </a:rPr>
              <a:t>(</a:t>
            </a:r>
            <a:r>
              <a:rPr kumimoji="1" lang="ko-KR" altLang="en-US" sz="12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이복기</a:t>
            </a:r>
            <a:r>
              <a:rPr kumimoji="1" lang="ko-KR" altLang="en-US" sz="1200" dirty="0">
                <a:latin typeface="DotumChe" panose="020B0609000101010101" pitchFamily="49" charset="-127"/>
                <a:ea typeface="DotumChe" panose="020B0609000101010101" pitchFamily="49" charset="-127"/>
              </a:rPr>
              <a:t> 교수님</a:t>
            </a:r>
            <a:r>
              <a:rPr kumimoji="1" lang="en-US" altLang="ko-KR" sz="1200" dirty="0">
                <a:latin typeface="DotumChe" panose="020B0609000101010101" pitchFamily="49" charset="-127"/>
                <a:ea typeface="DotumChe" panose="020B0609000101010101" pitchFamily="49" charset="-127"/>
              </a:rPr>
              <a:t>)</a:t>
            </a:r>
            <a:endParaRPr kumimoji="1" lang="en-US" altLang="ko-KR" sz="15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▷ 학  번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: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201533792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▷ 이  </a:t>
            </a:r>
            <a:r>
              <a:rPr kumimoji="1" lang="ko-KR" altLang="en-US" sz="1500" dirty="0" err="1">
                <a:latin typeface="DotumChe" panose="020B0609000101010101" pitchFamily="49" charset="-127"/>
                <a:ea typeface="DotumChe" panose="020B0609000101010101" pitchFamily="49" charset="-127"/>
              </a:rPr>
              <a:t>름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kumimoji="1" lang="en-US" altLang="ko-KR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:</a:t>
            </a:r>
            <a:r>
              <a:rPr kumimoji="1" lang="ko-KR" altLang="en-US" sz="1500" dirty="0">
                <a:latin typeface="DotumChe" panose="020B0609000101010101" pitchFamily="49" charset="-127"/>
                <a:ea typeface="DotumChe" panose="020B0609000101010101" pitchFamily="49" charset="-127"/>
              </a:rPr>
              <a:t> 유 석 환</a:t>
            </a:r>
            <a:endParaRPr kumimoji="1" lang="en-US" altLang="ko-KR" sz="15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1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대학생활 점검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희망 직업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기업 조사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앞으로의 목표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9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대학생활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전공 과목 성과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성취도 양호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어학 점수 미흡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공모전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대외활동 경험 부족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1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희망 직업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직업 선택 기준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내가 즐길 수 있는 일인가</a:t>
            </a:r>
            <a:r>
              <a:rPr kumimoji="1" lang="en-US" altLang="ko-KR" dirty="0"/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내 적성에 맞는 일인가</a:t>
            </a:r>
            <a:r>
              <a:rPr kumimoji="1" lang="en-US" altLang="ko-KR" dirty="0"/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보수가 적당한가</a:t>
            </a:r>
            <a:r>
              <a:rPr kumimoji="1" lang="en-US" altLang="ko-KR" dirty="0"/>
              <a:t>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앞으로의 전망이 좋은가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391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희망 직업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개발 직군 희망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순위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응용소프트웨어개발자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순위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서버 개발자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3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기업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YBM NET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어학 및 직무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IT</a:t>
            </a:r>
            <a:r>
              <a:rPr kumimoji="1" lang="ko-KR" altLang="en-US" dirty="0"/>
              <a:t>에 대한 컨텐츠를 기반으로 온라인 교육 프로그램을 제공하는 중견기업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공시 된 재무 정보 기준</a:t>
            </a:r>
            <a:r>
              <a:rPr kumimoji="1" lang="en-US" altLang="ko-KR" sz="1800" dirty="0"/>
              <a:t>(</a:t>
            </a:r>
            <a:r>
              <a:rPr kumimoji="1" lang="ko-KR" altLang="en-US" sz="1800" dirty="0" err="1"/>
              <a:t>잡코리아</a:t>
            </a:r>
            <a:r>
              <a:rPr kumimoji="1" lang="ko-KR" altLang="en-US" sz="1800" dirty="0"/>
              <a:t> 출처</a:t>
            </a:r>
            <a:r>
              <a:rPr kumimoji="1" lang="en-US" altLang="ko-KR" sz="18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ko-KR" altLang="en-US" dirty="0"/>
              <a:t>     매출액 동종업계 </a:t>
            </a:r>
            <a:r>
              <a:rPr kumimoji="1" lang="en-US" altLang="ko-KR" dirty="0"/>
              <a:t>2</a:t>
            </a:r>
            <a:r>
              <a:rPr kumimoji="1" lang="ko-KR" altLang="en-US" dirty="0"/>
              <a:t>위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수익성과 안정성이 업계 평균보다 약 </a:t>
            </a:r>
            <a:r>
              <a:rPr kumimoji="1" lang="en-US" altLang="ko-KR" dirty="0"/>
              <a:t>1247%</a:t>
            </a:r>
            <a:r>
              <a:rPr kumimoji="1" lang="ko-KR" altLang="en-US" dirty="0"/>
              <a:t>로 높으나 성장률은 작년대비 소폭 감소</a:t>
            </a:r>
            <a:r>
              <a:rPr kumimoji="1" lang="en-US" altLang="ko-KR" dirty="0"/>
              <a:t>(</a:t>
            </a:r>
            <a:r>
              <a:rPr kumimoji="1" lang="ko-KR" altLang="en-US" dirty="0"/>
              <a:t>약 </a:t>
            </a:r>
            <a:r>
              <a:rPr kumimoji="1" lang="en-US" altLang="ko-KR" dirty="0"/>
              <a:t>13%)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F2103-982D-C34E-9DD6-7E908092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09" y="514781"/>
            <a:ext cx="508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기업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채용 모집분야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웹사이트</a:t>
            </a:r>
            <a:r>
              <a:rPr kumimoji="1" lang="en-US" altLang="ko-KR" dirty="0"/>
              <a:t>(ASP/PHP)</a:t>
            </a:r>
            <a:r>
              <a:rPr kumimoji="1" lang="ko-KR" altLang="en-US" dirty="0"/>
              <a:t> 개발 및 유지보수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모바일앱</a:t>
            </a:r>
            <a:r>
              <a:rPr kumimoji="1" lang="en-US" altLang="ko-KR" dirty="0"/>
              <a:t>(iOS/Android)</a:t>
            </a:r>
            <a:r>
              <a:rPr kumimoji="1" lang="ko-KR" altLang="en-US" dirty="0"/>
              <a:t> 개발 및 유지보수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응용프로그램</a:t>
            </a:r>
            <a:r>
              <a:rPr kumimoji="1" lang="en-US" altLang="ko-KR" dirty="0"/>
              <a:t>(C#)</a:t>
            </a:r>
            <a:r>
              <a:rPr kumimoji="1" lang="ko-KR" altLang="en-US" dirty="0"/>
              <a:t> 개발 및 유지보수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413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E949-8F42-994E-BFA6-97E040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앞으로의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340B7-090F-1A4B-83E5-4BCEBACF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TOEIC</a:t>
            </a:r>
            <a:r>
              <a:rPr kumimoji="1" lang="ko-KR" altLang="en-US" dirty="0"/>
              <a:t> 점수 </a:t>
            </a:r>
            <a:r>
              <a:rPr kumimoji="1" lang="en-US" altLang="ko-KR" dirty="0"/>
              <a:t>700</a:t>
            </a:r>
            <a:r>
              <a:rPr kumimoji="1" lang="ko-KR" altLang="en-US" dirty="0"/>
              <a:t>점 달성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학점 소폭 향상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AWS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개인 프로젝트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오픈소스 프로젝트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코딩테스트</a:t>
            </a:r>
            <a:r>
              <a:rPr kumimoji="1" lang="ko-KR" altLang="en-US" dirty="0"/>
              <a:t> 대비 알고리즘 공부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현장실습 통한 실무 경험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53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240</Words>
  <Application>Microsoft Macintosh PowerPoint</Application>
  <PresentationFormat>화면 슬라이드 쇼(4:3)</PresentationFormat>
  <Paragraphs>50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DotumChe</vt:lpstr>
      <vt:lpstr>맑은 고딕</vt:lpstr>
      <vt:lpstr>Arial</vt:lpstr>
      <vt:lpstr>Calibri</vt:lpstr>
      <vt:lpstr>Calibri Light</vt:lpstr>
      <vt:lpstr>Wingdings</vt:lpstr>
      <vt:lpstr>Office 테마</vt:lpstr>
      <vt:lpstr>대학생활 점검 및 진로 선택</vt:lpstr>
      <vt:lpstr>목 차</vt:lpstr>
      <vt:lpstr>대학생활 점검</vt:lpstr>
      <vt:lpstr>희망 직업</vt:lpstr>
      <vt:lpstr>희망 직업</vt:lpstr>
      <vt:lpstr>기업 조사</vt:lpstr>
      <vt:lpstr>기업 조사</vt:lpstr>
      <vt:lpstr>앞으로의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 점검 및 진로 선택</dc:title>
  <dc:creator>유석환</dc:creator>
  <cp:lastModifiedBy>유석환</cp:lastModifiedBy>
  <cp:revision>42</cp:revision>
  <dcterms:created xsi:type="dcterms:W3CDTF">2019-05-20T07:09:29Z</dcterms:created>
  <dcterms:modified xsi:type="dcterms:W3CDTF">2019-05-20T08:00:47Z</dcterms:modified>
</cp:coreProperties>
</file>