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66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201231353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이진석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201231352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이재용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201532309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오주현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201233737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최건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201333830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김상동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201532692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유강희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08997"/>
              </p:ext>
            </p:extLst>
          </p:nvPr>
        </p:nvGraphicFramePr>
        <p:xfrm>
          <a:off x="107503" y="476671"/>
          <a:ext cx="8928992" cy="6721921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대우건설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시공을 넘어선 대기업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건설사로서의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CM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까지 진행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한남 뉴타운과 같은 재개발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재건축 수주 기회가 주어짐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고급주택브랜드 입지가 약함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전년대비 영업실적이 대폭감소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해외수주 비율 낮아짐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기존 신도시 주택 미분양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2019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분기 신규실적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 유지 위해 한남 뉴타운과 같은  주택지역의 재개발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재건축 수주에 힘쓰기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입지가 굳혀진 해외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동남아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에 고급 주택 브랜드 수주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설립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주택사업 국내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동남아 타겟 수주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나이지리아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LNG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수주를 앞두고 있음</a:t>
                      </a: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이라크 컨테이너 터미널 수주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해외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유럽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일본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부채를 해결하지 못하고 있는 상황에 대한 대책마련 필요 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토목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플랜트 분야 부진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모 그룹 해체로 인한 안전성 약화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147</Words>
  <Application>Microsoft Office PowerPoint</Application>
  <PresentationFormat>화면 슬라이드 쇼(4:3)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유 강희</cp:lastModifiedBy>
  <cp:revision>26</cp:revision>
  <cp:lastPrinted>2019-05-12T23:54:42Z</cp:lastPrinted>
  <dcterms:created xsi:type="dcterms:W3CDTF">2016-07-14T02:11:20Z</dcterms:created>
  <dcterms:modified xsi:type="dcterms:W3CDTF">2019-05-28T03:30:34Z</dcterms:modified>
</cp:coreProperties>
</file>