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2" r:id="rId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D2E89-2AF8-4AD2-A754-85E9CF8DA31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6F1ED-2123-4984-A90C-7A1D58678F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9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6F1ED-2123-4984-A90C-7A1D58678F1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866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9324528" cy="357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조원 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201636443 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정희주 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201333785 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이윤재 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20133901 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황제원 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201331378 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류대현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    201331407 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이충석 </a:t>
            </a:r>
            <a:r>
              <a:rPr lang="en-US" altLang="ko-KR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201331417 </a:t>
            </a:r>
            <a:r>
              <a:rPr lang="ko-KR" altLang="en-US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조재훈</a:t>
            </a:r>
            <a:r>
              <a:rPr lang="ko-KR" altLang="en-US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542200"/>
              </p:ext>
            </p:extLst>
          </p:nvPr>
        </p:nvGraphicFramePr>
        <p:xfrm>
          <a:off x="107503" y="476671"/>
          <a:ext cx="8928992" cy="9070780"/>
        </p:xfrm>
        <a:graphic>
          <a:graphicData uri="http://schemas.openxmlformats.org/drawingml/2006/table">
            <a:tbl>
              <a:tblPr/>
              <a:tblGrid>
                <a:gridCol w="2804146"/>
                <a:gridCol w="3025527"/>
                <a:gridCol w="3099319"/>
              </a:tblGrid>
              <a:tr h="48782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S.W.O.T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40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기업명</a:t>
                      </a:r>
                      <a:r>
                        <a:rPr lang="en-US" altLang="ko-KR" sz="1400" b="1" kern="0" spc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:</a:t>
                      </a:r>
                      <a:r>
                        <a:rPr lang="ko-KR" altLang="en-US" sz="1400" b="1" kern="0" spc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배달의민족</a:t>
                      </a:r>
                      <a:r>
                        <a:rPr lang="en-US" altLang="ko-KR" sz="2000" b="1" kern="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기회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위기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4722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indent="-22860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사회적으로 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인가구가 증가하는 추세고 이를 배달업계의 잠재적 수요로 여길 수 있다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</a:p>
                    <a:p>
                      <a:pPr marL="228600" marR="0" indent="-22860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음식배달 플랫폼을 다른 상품에 적용하여 신시장 개척을 할 수 있다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indent="-22860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요기요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쿠팡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 등 경쟁 업체 증가 및 경쟁심화</a:t>
                      </a:r>
                      <a:endParaRPr lang="en-US" altLang="ko-KR" sz="1000" kern="0" spc="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요기요는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 대대적인 가격할인 인하정책을 펼치고 있고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쿠팡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 역시 물류에서 승리해본 경험 보유</a:t>
                      </a:r>
                      <a:endParaRPr lang="en-US" altLang="ko-KR" sz="1000" kern="0" spc="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2. 1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인 메뉴의 가격논란에 따른 사회적 갈등 점화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90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강점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앞으로 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인 가구의 증가로 배달의 민족과 같은 음식배달광고 및 배달대행업체의 수요는 꾸준히 있을 것으로 생각된다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이때 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‘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배달의 민족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＇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이라는 브랜드를 이용하여 음식 카테고리를 넘어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화훼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드럭스토어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등 업체들을 입점시켜 틈새시장을 공략하여 신시장 개척 및 배달의 민족 브랜드를 이용성 확장을 재고할 수 있다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요기요가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배달비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 할인을 통한 공격적인 가격경쟁에 불을 지폈고 가격경쟁을 통한 싸움을 벌이고 있는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쿠팡도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 이 업계에 진입을 노리고 있는 가운데</a:t>
                      </a:r>
                      <a:endParaRPr lang="en-US" altLang="ko-KR" sz="1000" kern="0" spc="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 배달의 민족이 현재 시장 점유율 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위를 유지할 수 있는 것은 착한 기업 이미지 덕분이라고 생각된다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따라서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배달료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 혹은 수수료를 통한  수익 부분을 줄이고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입점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 매장에 납품하는 일회용품 및 기자재 혹은 배달의 민족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어플을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 통한 결재비율을 높임으로써 금융소득 증가를 노리는 것이 방법일 수 있을 것 같다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7025">
                <a:tc>
                  <a:txBody>
                    <a:bodyPr/>
                    <a:lstStyle/>
                    <a:p>
                      <a:pPr marL="228600" marR="0" indent="-22860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무료 글꼴 배포 등과 같은 성공적인 이미지 마케팅 전략 </a:t>
                      </a:r>
                      <a:endParaRPr lang="en-US" altLang="ko-KR" sz="1000" kern="0" spc="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친숙한 브랜드 이미지를 반영한 일회용품을 제작하여 각 업체에 납품</a:t>
                      </a:r>
                      <a:endParaRPr lang="en-US" altLang="ko-KR" sz="1000" kern="0" spc="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2.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현재 시장 점유율 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위</a:t>
                      </a:r>
                      <a:endParaRPr lang="en-US" altLang="ko-KR" sz="1000" kern="0" spc="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3.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배달업체 광고 페이지 뿐만 아니라 자체적 배달대행업체까지 보유</a:t>
                      </a:r>
                      <a:endParaRPr lang="en-US" altLang="ko-KR" sz="1000" kern="0" spc="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4.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자체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어플을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 통한 결제 기능으로 금융소득 창출가능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68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약점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배달의 민족은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입점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 매장과 독점적 계약을 맺을 수 없다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따라서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타업체와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 배타적 경쟁을 하기보다는 음식업계를 벗어나서 기존의 택배물류보다 작은 소규모 물품 배달로 새로운 고객의 유입을 넓혀 가는 것도 한 가지 방법인 것 같다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또한 배달음식 가격 상승 요인으로 보는 시각에 대해서도 현재 운용 중인 배달 대행 서비스 적용 분야를 늘려 비용절감을 노릴 수 있을 것으로 생각된다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가장 큰 경쟁업체인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요기요에서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 대규모 투자대대적인 가격인하정책에 따라서 점유율 확보에 큰 위기가 있다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 상대적으로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요기요에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 비해 자금력이 뒤쳐지는 배달의 민족은 가격경쟁에 맞붙기 보단 한국 제일의 검색엔진인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네이버와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 그 결재수단인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네이버페이와의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 협력을 통해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접근성을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 용이하게 하여 점유율 방어를 계획하고 있다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1644">
                <a:tc>
                  <a:txBody>
                    <a:bodyPr/>
                    <a:lstStyle/>
                    <a:p>
                      <a:pPr marL="228600" marR="0" indent="-22860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일회용품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필수화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배달비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 별도 결제 등 배달음식 가격 상승 요인의 원인으로 보는 사회적 시각 존재</a:t>
                      </a:r>
                      <a:endParaRPr lang="en-US" altLang="ko-KR" sz="1000" kern="0" spc="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228600" marR="0" indent="-22860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배달업체 종합광고 및 배달 대행업체는 다른 배달 업체에 대하여 배타성을 띌 수 없다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.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즉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입점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 매장이 배달의 민족 뿐만 아니라 다양한 플랫폼을 동시에 사용</a:t>
                      </a:r>
                      <a:endParaRPr lang="en-US" altLang="ko-KR" sz="1000" kern="0" spc="0" baseline="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228600" marR="0" indent="-22860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경쟁사에 비하여 자금력 동원에 상대적으로 약점을 보일 수 있다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kern="0" spc="0" baseline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11644">
                <a:tc>
                  <a:txBody>
                    <a:bodyPr/>
                    <a:lstStyle/>
                    <a:p>
                      <a:pPr marL="342900" marR="0" indent="-3429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baseline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baseline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395</Words>
  <Application>Microsoft Office PowerPoint</Application>
  <PresentationFormat>화면 슬라이드 쇼(4:3)</PresentationFormat>
  <Paragraphs>28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HY견고딕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가족</dc:creator>
  <cp:lastModifiedBy>이 충석</cp:lastModifiedBy>
  <cp:revision>31</cp:revision>
  <cp:lastPrinted>2019-05-12T23:54:42Z</cp:lastPrinted>
  <dcterms:created xsi:type="dcterms:W3CDTF">2016-07-14T02:11:20Z</dcterms:created>
  <dcterms:modified xsi:type="dcterms:W3CDTF">2019-05-28T13:24:28Z</dcterms:modified>
</cp:coreProperties>
</file>