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2" r:id="rId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>
      <p:cViewPr varScale="1">
        <p:scale>
          <a:sx n="62" d="100"/>
          <a:sy n="62" d="100"/>
        </p:scale>
        <p:origin x="200" y="1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D2E89-2AF8-4AD2-A754-85E9CF8DA316}" type="datetimeFigureOut">
              <a:rPr lang="ko-KR" altLang="en-US" smtClean="0"/>
              <a:pPr/>
              <a:t>2019. 5. 28.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6F1ED-2123-4984-A90C-7A1D58678F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9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6F1ED-2123-4984-A90C-7A1D58678F1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2019. 5. 28.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2019. 5. 28.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2019. 5. 28.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2019. 5. 28.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2019. 5. 28.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2019. 5. 28.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2019. 5. 28.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2019. 5. 28.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2019. 5. 28.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2019. 5. 28.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2019. 5. 28.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F70C1-B801-4707-984A-0413D6BC7F2E}" type="datetimeFigureOut">
              <a:rPr lang="ko-KR" altLang="en-US" smtClean="0"/>
              <a:pPr/>
              <a:t>2019. 5. 28.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조원 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이은우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(201434301),</a:t>
            </a:r>
            <a:r>
              <a:rPr lang="ko-KR" altLang="en-US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안연선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(201533652),</a:t>
            </a:r>
            <a:r>
              <a:rPr lang="ko-KR" altLang="en-US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추민지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(201533675),</a:t>
            </a:r>
            <a:r>
              <a:rPr lang="ko-KR" altLang="en-US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장윤지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(201635845)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432859"/>
              </p:ext>
            </p:extLst>
          </p:nvPr>
        </p:nvGraphicFramePr>
        <p:xfrm>
          <a:off x="107503" y="476671"/>
          <a:ext cx="8928992" cy="6405807"/>
        </p:xfrm>
        <a:graphic>
          <a:graphicData uri="http://schemas.openxmlformats.org/drawingml/2006/table">
            <a:tbl>
              <a:tblPr/>
              <a:tblGrid>
                <a:gridCol w="2804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5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82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S.W.O.T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4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기업명</a:t>
                      </a:r>
                      <a:r>
                        <a:rPr lang="en-US" altLang="ko-KR" sz="14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:   </a:t>
                      </a: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   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교원그룹</a:t>
                      </a: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       )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기회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위기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22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교육 부분에서 성인 회원 수의 증가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285750" marR="0" indent="-2857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코딩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교욱의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수요 증가로 인한 국가의 지원 확대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285750" marR="0" indent="-2857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베트남 공기업으로의 사업 확대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indent="-2286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출산률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감소로 인한 학령 인구 감소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228600" marR="0" indent="-2286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사교육 부분 중 가장 불만족스러운 학습지 교육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228600" marR="0" indent="-2286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대기업의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렌탈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사업 확대로 인한 경쟁 심화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0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강점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85750" marR="0" indent="-2857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해외로의 공교육 플랫폼 개발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285750" marR="0" indent="-2857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스마트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구몬과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코딩 교육을 결합한 상품 출시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85750" marR="0" indent="-2857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기존 회원을 유지하기 위한 수준 높은 학년별 스마트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구몬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개발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285750" marR="0" indent="-2857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성인을 타겟으로 한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학습서비스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개발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7025">
                <a:tc>
                  <a:txBody>
                    <a:bodyPr/>
                    <a:lstStyle/>
                    <a:p>
                      <a:pPr marL="285750" marR="0" indent="-2857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스마트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구몬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출시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285750" marR="0" indent="-2857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전문적인 직원 교육을 통한 방문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판매력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강화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8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약점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85750" marR="0" indent="-2857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인 가구를 타겟으로 한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렌탈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서비스 사업 확대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가격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기간 측면에서 타기업보다 우위를 선점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베트남 공교육 진출에 대한 사업 투자를 늘려 기업 이미지를 확실하게 인식시키고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다양한 서비스를 진출시킴으로써 학습지 뿐만 아니라 베트남의 생활가전 시장을 확보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1644">
                <a:tc>
                  <a:txBody>
                    <a:bodyPr/>
                    <a:lstStyle/>
                    <a:p>
                      <a:pPr marL="285750" marR="0" indent="-2857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학습지 중심의 기업 이미지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285750" marR="0" indent="-2857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기술적인 부분에서 경쟁력 부족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158</Words>
  <Application>Microsoft Macintosh PowerPoint</Application>
  <PresentationFormat>On-screen Show (4:3)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HY견고딕</vt:lpstr>
      <vt:lpstr>맑은 고딕</vt:lpstr>
      <vt:lpstr>Arial</vt:lpstr>
      <vt:lpstr>Office 테마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subject/>
  <dc:creator>가족</dc:creator>
  <cp:keywords/>
  <dc:description/>
  <cp:lastModifiedBy>추민지</cp:lastModifiedBy>
  <cp:revision>24</cp:revision>
  <cp:lastPrinted>2019-05-12T23:54:42Z</cp:lastPrinted>
  <dcterms:created xsi:type="dcterms:W3CDTF">2016-07-14T02:11:20Z</dcterms:created>
  <dcterms:modified xsi:type="dcterms:W3CDTF">2019-05-28T04:38:04Z</dcterms:modified>
  <cp:category/>
</cp:coreProperties>
</file>