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2" r:id="rId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170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D2E89-2AF8-4AD2-A754-85E9CF8DA316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6F1ED-2123-4984-A90C-7A1D58678F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49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6F1ED-2123-4984-A90C-7A1D58678F1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F70C1-B801-4707-984A-0413D6BC7F2E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3D5EC-AD3C-441E-9C69-57DEBFF039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0"/>
            <a:ext cx="9144000" cy="357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조원 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: 201431009 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고준영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201331267 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김동영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201431061 </a:t>
            </a:r>
            <a:r>
              <a:rPr lang="ko-KR" altLang="en-US" sz="14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박소라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201533302 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여상아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201639546 </a:t>
            </a:r>
            <a:r>
              <a:rPr lang="ko-KR" altLang="en-US" sz="14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이휘영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201639535 </a:t>
            </a:r>
            <a:r>
              <a:rPr lang="ko-KR" altLang="en-US" sz="14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박예인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229871"/>
              </p:ext>
            </p:extLst>
          </p:nvPr>
        </p:nvGraphicFramePr>
        <p:xfrm>
          <a:off x="107503" y="476671"/>
          <a:ext cx="8928992" cy="6916993"/>
        </p:xfrm>
        <a:graphic>
          <a:graphicData uri="http://schemas.openxmlformats.org/drawingml/2006/table">
            <a:tbl>
              <a:tblPr/>
              <a:tblGrid>
                <a:gridCol w="2804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5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82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S.W.O.T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4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기업명</a:t>
                      </a:r>
                      <a:r>
                        <a:rPr lang="en-US" altLang="ko-KR" sz="14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:   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나이키</a:t>
                      </a:r>
                      <a:r>
                        <a:rPr lang="en-US" altLang="ko-KR" sz="20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                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기회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위기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2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b="1" kern="0" spc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스포츠 시장의 저변 확대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생활 체육의 관심 및 시장확대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342900" marR="0" indent="-3429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b="1" kern="0" spc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스포츠 장비 시장의 확대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스포츠 전반적인 저변 및 시장확대로 인해 부가적 장비의 필요성 또한 증가함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42900" marR="0" indent="-3429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타브랜드와의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콜라보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(NBA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와 합작하여 아동복 사업진행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indent="-2286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타 브랜드와의 경쟁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아디다스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리복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퓨마의 높은 인지도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228600" marR="0" indent="-2286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다국적 생산 시스템으로 인한 기술 유출 가능성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분산된 시스템으로 인한 관리의 어려움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228600" marR="0" indent="-2286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중국과의 무역분쟁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중국 생산품의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25%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추가 관세부과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강점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1.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높은 기술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품질 경쟁력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러닝화에 최초로 충격흡수장치인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에어솔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탑재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여가생활의 확대로 인해 스포츠 용품을 접하는 문화활성화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경쟁사와 차별된 기술과 높은 브랜드 가치를 통해 우위를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정할수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있음 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아디다스와의 경쟁에 있어 나이키의 의류 전문성을 활용하여 제품 포지셔닝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7025">
                <a:tc>
                  <a:txBody>
                    <a:bodyPr/>
                    <a:lstStyle/>
                    <a:p>
                      <a:pPr marL="342900" marR="0" indent="-3429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업계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위의 인지도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42900" marR="0" indent="-3429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업계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위의 수익 창출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342900" marR="0" indent="-3429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많은 제품계열의 보유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넓은선택폭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342900" marR="0" indent="-3429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지속적인 트렌드 반영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마니아층 형성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안정적인 수익 기반형성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8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약점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저임금 노동착취의 인식을 캠페인을 통해 개선하여 새로운 이미지 창출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시장확대를 통해 단일 품목에 대한 의존성 감소시켜 운영의 효율성 추구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아웃소싱업체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근무환경 개선과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SCM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을 통해 기술유출방지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경쟁사인 아디다스가 프리미엄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우먼스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존을 구성한 것과 같이 여성마케팅 강화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16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1.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저임금 노동착취의 인식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해외 하청공장에서의 노동 착취 문제</a:t>
                      </a:r>
                      <a:endParaRPr lang="en-US" altLang="ko-KR" sz="120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지나친 의존성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주 수입원이 신발 품목으로 한정되어 있음</a:t>
                      </a:r>
                    </a:p>
                  </a:txBody>
                  <a:tcPr marL="57861" marR="57861" marT="15997" marB="159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화면 슬라이드 쇼(4:3)</PresentationFormat>
  <Paragraphs>28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HY견고딕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가족</dc:creator>
  <cp:lastModifiedBy> </cp:lastModifiedBy>
  <cp:revision>26</cp:revision>
  <cp:lastPrinted>2019-05-12T23:54:42Z</cp:lastPrinted>
  <dcterms:created xsi:type="dcterms:W3CDTF">2016-07-14T02:11:20Z</dcterms:created>
  <dcterms:modified xsi:type="dcterms:W3CDTF">2019-05-28T03:21:06Z</dcterms:modified>
</cp:coreProperties>
</file>