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17003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배달의민족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편리함을 추구하는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인가구증가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SNS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발달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법률 규제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기존의 오프라인 업계의 반발로 독점 사업자 지정으로 인한 규제 적용 가능성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플랫폼 사업자 간 경쟁 심화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기존의 요기요 뿐 아니라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쿠팡의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쿠팡이츠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등장으로 기존 가맹정의 계약해지로 인해 사용자 감소 우려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배민라이더스를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통해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전국 맛집의 요리들을 장거리 배달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가능하게 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시장점유율을 이용한 빅데이터를 활용하여 사람들에게 오늘의 메뉴와 같은 서비스 제공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배민라이더스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가맹점의 증가로 오프라인 업계의 반발을 줄이고 플랫폼 사업자 간의 경쟁력 강화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시장점유율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우선선점으로 인한 고객과의 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인프라형성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유지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배민라이더스로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기존의 배달을 하지않던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사업장의 음식 배달가능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인분주문 카테고리를 만들어서 증가하는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인가구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이용자를 흡수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진행 상황을 간략히 보여주어 주문 변경 및 취소를 가능하게 함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수수료 인하로 기존 가맹점 이탈 방지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기간 정액제로 더 높은 할인을 제공해서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충성고객 확보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앱으로 인한 유통단계 증가로 수수료 인상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주문 후 메뉴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수량 변경이 번거로움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3. 1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인분 주문 카테고리 부재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434DF5-1380-4023-9232-3358285E5A85}"/>
              </a:ext>
            </a:extLst>
          </p:cNvPr>
          <p:cNvSpPr txBox="1"/>
          <p:nvPr/>
        </p:nvSpPr>
        <p:spPr>
          <a:xfrm>
            <a:off x="755576" y="86435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201431082 </a:t>
            </a:r>
            <a:r>
              <a:rPr lang="ko-KR" altLang="en-US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배기범</a:t>
            </a:r>
            <a:r>
              <a:rPr lang="en-US" altLang="ko-KR" sz="1000" dirty="0"/>
              <a:t> / 201632727 </a:t>
            </a:r>
            <a:r>
              <a:rPr lang="ko-KR" altLang="en-US" sz="1000" dirty="0" err="1"/>
              <a:t>정다민</a:t>
            </a:r>
            <a:r>
              <a:rPr lang="ko-KR" altLang="en-US" sz="1000" dirty="0"/>
              <a:t> </a:t>
            </a:r>
            <a:r>
              <a:rPr lang="en-US" altLang="ko-KR" sz="1000" dirty="0"/>
              <a:t>/ 201431991 </a:t>
            </a:r>
            <a:r>
              <a:rPr lang="ko-KR" altLang="en-US" sz="1000" dirty="0"/>
              <a:t>장우혁 </a:t>
            </a:r>
            <a:r>
              <a:rPr lang="en-US" altLang="ko-KR" sz="1000" dirty="0"/>
              <a:t>/ 201331064 </a:t>
            </a:r>
            <a:r>
              <a:rPr lang="ko-KR" altLang="en-US" sz="1000" dirty="0" err="1"/>
              <a:t>이규철</a:t>
            </a:r>
            <a:r>
              <a:rPr lang="ko-KR" altLang="en-US" sz="1000" dirty="0"/>
              <a:t> </a:t>
            </a:r>
            <a:r>
              <a:rPr lang="en-US" altLang="ko-KR" sz="1000" dirty="0"/>
              <a:t>/ 201331061 </a:t>
            </a:r>
            <a:r>
              <a:rPr lang="ko-KR" altLang="en-US" sz="1000" dirty="0" err="1"/>
              <a:t>윤석무</a:t>
            </a:r>
            <a:r>
              <a:rPr lang="ko-KR" altLang="en-US" sz="1000" dirty="0"/>
              <a:t> </a:t>
            </a:r>
            <a:r>
              <a:rPr lang="en-US" altLang="ko-KR" sz="1000" dirty="0"/>
              <a:t>/ 201231175 </a:t>
            </a:r>
            <a:r>
              <a:rPr lang="ko-KR" altLang="en-US" sz="1000" dirty="0"/>
              <a:t>김필성</a:t>
            </a:r>
            <a:endParaRPr lang="ko-KR" alt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194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김 필성</cp:lastModifiedBy>
  <cp:revision>40</cp:revision>
  <cp:lastPrinted>2019-05-12T23:54:42Z</cp:lastPrinted>
  <dcterms:created xsi:type="dcterms:W3CDTF">2016-07-14T02:11:20Z</dcterms:created>
  <dcterms:modified xsi:type="dcterms:W3CDTF">2019-05-28T03:33:56Z</dcterms:modified>
</cp:coreProperties>
</file>