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2E89-2AF8-4AD2-A754-85E9CF8DA31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6F1ED-2123-4984-A90C-7A1D58678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9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6F1ED-2123-4984-A90C-7A1D58678F1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조원 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201332823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정석현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201332815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이준희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201639397 </a:t>
            </a:r>
            <a:r>
              <a:rPr lang="ko-KR" altLang="en-US" sz="10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박혜리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201639368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신수현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07761"/>
              </p:ext>
            </p:extLst>
          </p:nvPr>
        </p:nvGraphicFramePr>
        <p:xfrm>
          <a:off x="107503" y="476671"/>
          <a:ext cx="8928992" cy="6614190"/>
        </p:xfrm>
        <a:graphic>
          <a:graphicData uri="http://schemas.openxmlformats.org/drawingml/2006/table">
            <a:tbl>
              <a:tblPr/>
              <a:tblGrid>
                <a:gridCol w="2804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5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82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S.W.O.T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삼성물산 건설부문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기회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위기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2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인프라 투자가 활발한 베트남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경제 성장률이 높음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342900" marR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고급건물과 초고층 건물의 세계적 수요 증가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국제 유가 하락세에 따른 중동시장에서의 수주 감소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.(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플랜트 부분 약화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342900" marR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국내 건설 시장의 약화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강점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베트남 같은 개발도상국의 인프라 투자에 삼성물산이 가진 브랜드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기술과 경험을 적극 이용하여 이익 창출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국내 건설 시장의 약화로 인한 실적 감소를 해외 건설 시장을 개척함으로써 상쇄 가능성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7025">
                <a:tc>
                  <a:txBody>
                    <a:bodyPr/>
                    <a:lstStyle/>
                    <a:p>
                      <a:pPr marL="342900" marR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해외에서도 알아주는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‘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삼성＇ 브랜드 파워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42900" marR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초고층 빌딩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고급화 건축물의 시공 기술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경험 보유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약점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삼성물산 건설부문이 가진 초고층 건물 시공기술을 적극 개발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홍보하여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유럽등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새로운 건설시장 개척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해외 건설 시장에서 삼성물산보다 더 인지도 있는 현대건설을 분석하여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시장에서의 경쟁력 확보 시급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1644">
                <a:tc>
                  <a:txBody>
                    <a:bodyPr/>
                    <a:lstStyle/>
                    <a:p>
                      <a:pPr marL="342900" marR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중동과 동남아에 국한된 건설부문 인지도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143</Words>
  <Application>Microsoft Office PowerPoint</Application>
  <PresentationFormat>화면 슬라이드 쇼(4:3)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HY견고딕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가족</dc:creator>
  <cp:lastModifiedBy>석현 정</cp:lastModifiedBy>
  <cp:revision>26</cp:revision>
  <cp:lastPrinted>2019-05-12T23:54:42Z</cp:lastPrinted>
  <dcterms:created xsi:type="dcterms:W3CDTF">2016-07-14T02:11:20Z</dcterms:created>
  <dcterms:modified xsi:type="dcterms:W3CDTF">2019-05-28T02:55:38Z</dcterms:modified>
</cp:coreProperties>
</file>