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:201332879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정영섭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201332847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김민규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201332840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곽형옥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201433526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김상지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201433536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손영후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201433541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이두진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08097"/>
              </p:ext>
            </p:extLst>
          </p:nvPr>
        </p:nvGraphicFramePr>
        <p:xfrm>
          <a:off x="107504" y="476671"/>
          <a:ext cx="8928991" cy="6264697"/>
        </p:xfrm>
        <a:graphic>
          <a:graphicData uri="http://schemas.openxmlformats.org/drawingml/2006/table">
            <a:tbl>
              <a:tblPr/>
              <a:tblGrid>
                <a:gridCol w="280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삼성전자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반도체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미국의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화웨이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제지로 인한 반사이익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차세대 자율주행 자동차로 인해 반도체 수요증가 예정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경기도에서 반도체 공장 부지에 대한 지원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 무역전쟁을 통한 외국 투자 위촉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메모리반도체의 가격변동이 크고 비메모리 분야에서 삼성의 영향력이 적음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세계 최고 수준의 공정 기술 보유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반도체 핵심 부가가치 증가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우수한 응용 제품 보유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반도체 수요 증가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인도 등에 대한 아웃소싱이 급증하고 있음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단순 제조기반의 제품에 대한 경쟁력 상실됨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핵심 고급인력 확보의 어려움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세계 최고의 기술과 공정기술을 보유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반도체 시장의 수요 증가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브랜드 가치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타 산업과 반도체 산업 간의 관계가 부족하지만 반도체 핵심 부가가치 증가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차세대 성장분야의 시스템 설계 인력이 부족하지만 반도체 핵심 부가가치가 증가하고 이에 대한 수요 증가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되고있음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시스템 설계 인력이 절대적으로 부족하고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핵심 고급인력 확보에 어려움 있음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타 산업과 반도체 산업 간의 상호협력 관계가 부족하고 인도 등에 대한 아웃소싱이 급증하고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메모리 반도체 특성으로 인해 시장 변화폭에 따른 매출 영향이 큼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화웨이에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대해 낮은 점유율 보유하고 있지만 중국 시장을 외면할 수 없음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212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영섭 정</cp:lastModifiedBy>
  <cp:revision>25</cp:revision>
  <cp:lastPrinted>2019-05-12T23:54:42Z</cp:lastPrinted>
  <dcterms:created xsi:type="dcterms:W3CDTF">2016-07-14T02:11:20Z</dcterms:created>
  <dcterms:modified xsi:type="dcterms:W3CDTF">2019-05-28T03:03:46Z</dcterms:modified>
</cp:coreProperties>
</file>