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신정훈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(201332637), </a:t>
            </a:r>
            <a:r>
              <a:rPr lang="ko-KR" altLang="en-US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김수형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(201332617), </a:t>
            </a:r>
            <a:r>
              <a: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김현우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(201332624), </a:t>
            </a:r>
            <a:r>
              <a: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백승혁 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(201333755), </a:t>
            </a:r>
            <a:r>
              <a:rPr lang="ko-KR" altLang="en-US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김진범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(201433999), </a:t>
            </a:r>
            <a:r>
              <a:rPr lang="ko-KR" altLang="en-US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권용욱</a:t>
            </a:r>
            <a:r>
              <a:rPr lang="en-US" altLang="ko-KR" sz="105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(201333729)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96746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삼성전자 파운드리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자동차 전장부품</a:t>
                      </a:r>
                      <a:endParaRPr lang="en-US" altLang="ko-KR" sz="1600" b="1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5G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시대의 개막</a:t>
                      </a:r>
                      <a:endParaRPr lang="en-US" altLang="ko-KR" sz="1600" b="1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EUV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장비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선도입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경기불황 직결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화웨이의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성장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친환경</a:t>
                      </a:r>
                      <a:r>
                        <a:rPr lang="en-US" altLang="ko-KR" sz="105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자율주행자동차 등 미래 자동차에 대한 관심이 커지면서 전자장치 부품 사업도 성장하고 있는 것은 삼성전자에게는 기회로 작용한다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세대 이동통신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(5G)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시대가 현실로 다가온 것도 하나의 기회다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삼성전자에 따르면 삼성전자는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장비와 단말기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칩셋을 모두 보유하고 있는 유일한 회사로 급성장하는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시장에서 우위를 가질 것으로 보인다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화웨이가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최근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칩셋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장비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단말기를 공개하며 삼성전자를 압박하고 있다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공개한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5G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솔루션 분야에서는 삼성전자보다 뛰어나다는 평가까지 받았다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최근 중미 무역전쟁으로 인해 </a:t>
                      </a:r>
                      <a:r>
                        <a:rPr lang="ko-KR" altLang="en-US" sz="10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하웨이의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성장에 제동이 걸리게 되는데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기회를 발판으로 삼성전자 파운드리가 브랜드 파워를 이용하여 도약을 기대한다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시장 점유율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브랜드 파워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사업을 늦게 시작했지만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EUV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장비 안정화를 먼저 성공했고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EUV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장비를 통해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3nm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GAA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양산을 준비하고 있다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그리고 또한 메모리의 편향성은 </a:t>
                      </a:r>
                      <a:r>
                        <a:rPr lang="ko-KR" altLang="en-US" sz="1050" kern="0" spc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있찌만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이것을 통해 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AI, 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미래자동차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5G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등 메모리 반도체의 기술력 성장에 따른 새로운 </a:t>
                      </a:r>
                      <a:r>
                        <a:rPr lang="ko-KR" altLang="en-US" sz="1050" kern="0" spc="0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팹리스</a:t>
                      </a:r>
                      <a:r>
                        <a:rPr lang="ko-KR" altLang="en-US" sz="1050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고객들이 늘어날 것으로 기대한다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삼성전자가 중국 스마트폰 업체에 밀려 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 스마트폰 시장점유율이 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추락했다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중국 스마트폰 브랜드인 화웨이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오포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비보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샤오미 네 개 업체의 시장점유율이 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넘고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애플의 시장점유율이 </a:t>
                      </a:r>
                      <a:r>
                        <a:rPr lang="en-US" altLang="ko-KR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13.3%</a:t>
                      </a:r>
                      <a:r>
                        <a:rPr lang="ko-KR" altLang="en-US" sz="105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차지한 것을 고려하면 삼성이 중국 시장에서 부진하다는 것을 체감할 수 있다</a:t>
                      </a:r>
                      <a:r>
                        <a:rPr lang="en-US" altLang="ko-KR" sz="1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342900" marR="0" indent="-3429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메모리분야 편향성</a:t>
                      </a:r>
                      <a:endParaRPr lang="en-US" altLang="ko-KR" sz="1600" b="1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중국 시장 부진</a:t>
                      </a:r>
                      <a:endParaRPr lang="en-US" altLang="ko-KR" sz="1600" b="1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늦은 시장 진출</a:t>
                      </a:r>
                      <a:endParaRPr lang="en-US" altLang="ko-KR" sz="1600" b="1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kern="0" spc="0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263</Words>
  <Application>Microsoft Office PowerPoint</Application>
  <PresentationFormat>화면 슬라이드 쇼(4:3)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Home</cp:lastModifiedBy>
  <cp:revision>28</cp:revision>
  <cp:lastPrinted>2019-05-12T23:54:42Z</cp:lastPrinted>
  <dcterms:created xsi:type="dcterms:W3CDTF">2016-07-14T02:11:20Z</dcterms:created>
  <dcterms:modified xsi:type="dcterms:W3CDTF">2019-05-28T03:14:13Z</dcterms:modified>
</cp:coreProperties>
</file>