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김성엽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(201335372),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김태현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(201335476)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황재현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(201333367)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정지원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(201434146)</a:t>
            </a:r>
            <a:r>
              <a:rPr lang="ko-KR" altLang="en-US" sz="10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정예찬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(201434144)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장원준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(201636437)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88067"/>
              </p:ext>
            </p:extLst>
          </p:nvPr>
        </p:nvGraphicFramePr>
        <p:xfrm>
          <a:off x="107503" y="476671"/>
          <a:ext cx="8928992" cy="6264697"/>
        </p:xfrm>
        <a:graphic>
          <a:graphicData uri="http://schemas.openxmlformats.org/drawingml/2006/table">
            <a:tbl>
              <a:tblPr/>
              <a:tblGrid>
                <a:gridCol w="2804146"/>
                <a:gridCol w="3025527"/>
                <a:gridCol w="3099319"/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: </a:t>
                      </a:r>
                      <a:r>
                        <a:rPr lang="ko-KR" altLang="en-US" sz="1400" b="1" kern="0" spc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스타벅스</a:t>
                      </a: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한국 내 총 커피시장 대비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원두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+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믹스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낮은 원두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커피시장의 비율</a:t>
                      </a:r>
                      <a:endParaRPr lang="en-US" altLang="ko-KR" sz="1200" b="1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신세대의 커피수요 증가</a:t>
                      </a:r>
                      <a:endParaRPr lang="en-US" altLang="ko-KR" sz="1200" b="1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사업의 다각화의 가능성</a:t>
                      </a:r>
                      <a:endParaRPr lang="en-US" altLang="ko-KR" sz="1200" b="1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경쟁의 심화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독창적인 개인카페의 등장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낮은 진입장벽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경기변동에 대해 민감함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국제 원두가격의 불안정성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브랜드 파워와 높은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고객충성도를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이용한 새로운 아이템을 통한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사업 다각화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커피빈의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콜라보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획일화된 인테리어에서 벗어난 지역적 차별화를 통한 수요창출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(ex.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종로점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선도기업으로서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인지도와 브랜드파워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확립된 유통망을 통한 안정성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고객충성도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풍부한 자금력과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투자대비 이윤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근무자 만족도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젊은 층에게 익숙한 카카오페이와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같은 구매대행서비스에서 할인을 통해 상품을 보다 저렴한 가격에 공급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직영점 체제를 통한 전문적 인력양성으로 심화된 경쟁에서 전문성을 강화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테이크아웃전문의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소규모 매장을 신설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가격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미국적 취항에 편중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직영 체제로 인한 높은 관리비용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지리적 위치로 인한 </a:t>
                      </a: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혼잡성</a:t>
                      </a:r>
                      <a:endParaRPr lang="en-US" altLang="ko-KR" sz="12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커피</a:t>
            </a:r>
            <a:r>
              <a:rPr lang="ko-KR" altLang="en-US" dirty="0" err="1"/>
              <a:t>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원목을 사용한 고급스러움</a:t>
            </a:r>
            <a:endParaRPr lang="en-US" altLang="ko-KR" dirty="0" smtClean="0"/>
          </a:p>
          <a:p>
            <a:r>
              <a:rPr lang="ko-KR" altLang="en-US" dirty="0" err="1" smtClean="0"/>
              <a:t>차음료를</a:t>
            </a:r>
            <a:r>
              <a:rPr lang="ko-KR" altLang="en-US" dirty="0" smtClean="0"/>
              <a:t> 포함한 메뉴의 다양성</a:t>
            </a:r>
            <a:endParaRPr lang="en-US" altLang="ko-KR" dirty="0" smtClean="0"/>
          </a:p>
          <a:p>
            <a:r>
              <a:rPr lang="ko-KR" altLang="en-US" dirty="0" smtClean="0"/>
              <a:t>타 기업과의 협업을 통한 인지도상승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18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143</Words>
  <Application>Microsoft Office PowerPoint</Application>
  <PresentationFormat>화면 슬라이드 쇼(4:3)</PresentationFormat>
  <Paragraphs>33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커피빈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Windows 사용자</cp:lastModifiedBy>
  <cp:revision>26</cp:revision>
  <cp:lastPrinted>2019-05-12T23:54:42Z</cp:lastPrinted>
  <dcterms:created xsi:type="dcterms:W3CDTF">2016-07-14T02:11:20Z</dcterms:created>
  <dcterms:modified xsi:type="dcterms:W3CDTF">2019-05-28T03:15:39Z</dcterms:modified>
</cp:coreProperties>
</file>