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정승찬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(201636439),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곽유진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(201631408),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유해연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(201531820),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박은영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(201431757),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김도형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(201434089)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권영민</a:t>
            </a:r>
            <a:r>
              <a:rPr lang="en-US" altLang="ko-KR"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(201434082)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29613"/>
              </p:ext>
            </p:extLst>
          </p:nvPr>
        </p:nvGraphicFramePr>
        <p:xfrm>
          <a:off x="107503" y="476671"/>
          <a:ext cx="8928992" cy="6264697"/>
        </p:xfrm>
        <a:graphic>
          <a:graphicData uri="http://schemas.openxmlformats.org/drawingml/2006/table">
            <a:tbl>
              <a:tblPr/>
              <a:tblGrid>
                <a:gridCol w="3096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3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 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아모레퍼시픽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K-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뷰티의 인기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적극적인 신흥 시장 개척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남성 뷰티 시장 확대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유통채널의 재편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국내 소비침체 장기화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대외 불확실성의 증가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혁신기술과 고급화 전략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(LG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생활건강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을 활용한 중국시장 관련 영업이익 추구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K-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뷰티의 인기를 적극 활용하기 위하여 해외 시장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중국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베트남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매장 수 증가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높은 인지도의 연예인 활용을 통해 마케팅을 하는 것으로 국내 시장 소비침체를 해결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025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브랜드 인지도 높음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R&amp;D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중심 혁신기술 개발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해외 시장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중국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선호도 높음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세분화된 브랜드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친환경적 화장품 생산 후 광고를 통한 이미지 개선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동물 실험 및 중금속 관련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중국 의존도를 낮춤과 동시에 해외시장 활용을 위하여 타 해외시장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유럽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동남아 활용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아리따움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”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에 타 브랜드 제품 전시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이익구조 개선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자사 화장품 판매에 편중된 이익 구조 개선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644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화장품 사업에 편중된 이익 구조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높은 중국 매출 의존도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중금속 검출 제품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181</Words>
  <Application>Microsoft Office PowerPoint</Application>
  <PresentationFormat>화면 슬라이드 쇼(4:3)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Jung SeungChan</cp:lastModifiedBy>
  <cp:revision>24</cp:revision>
  <cp:lastPrinted>2019-05-12T23:54:42Z</cp:lastPrinted>
  <dcterms:created xsi:type="dcterms:W3CDTF">2016-07-14T02:11:20Z</dcterms:created>
  <dcterms:modified xsi:type="dcterms:W3CDTF">2019-05-28T03:09:42Z</dcterms:modified>
</cp:coreProperties>
</file>