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1"/>
            <a:ext cx="9144000" cy="47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201334748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유성우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201331124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김동현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201331133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김종화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201333016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심준영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201232197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이동준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59456"/>
              </p:ext>
            </p:extLst>
          </p:nvPr>
        </p:nvGraphicFramePr>
        <p:xfrm>
          <a:off x="179512" y="432644"/>
          <a:ext cx="8568951" cy="6916182"/>
        </p:xfrm>
        <a:graphic>
          <a:graphicData uri="http://schemas.openxmlformats.org/drawingml/2006/table">
            <a:tbl>
              <a:tblPr/>
              <a:tblGrid>
                <a:gridCol w="290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일룸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커져가는 모션 베드 시장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홈 인테리어 시장의 성장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 가구 증가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침체된 가구 시장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경쟁사들의 확장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주력 상품에 대한 소비자의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안좋은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인식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저품질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복제상품 존재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DIY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시장을 공략하는 제품 출시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인용 모션베드 출시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재고관리에서 절감된 비용으로 마케팅에 투자하여 소비자 인식 변화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모션베드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이베이와의 제휴로 재고관리 비용 절감 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모기업인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퍼시스가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런칭한 가구 실험실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젊은 연령층 공략으로 인지도 및 매출 향상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모션 베드 시장에 주력해서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market leadership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확보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고품질 제품으로 소비자 공략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확실한 포지셔닝 전략 수립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고급화 혹은 대중화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8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낮은 시장 점유율 및 인지도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많은 마케팅 비용 요구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상대적으로 비싼 가격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120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유 성우</cp:lastModifiedBy>
  <cp:revision>26</cp:revision>
  <cp:lastPrinted>2019-05-12T23:54:42Z</cp:lastPrinted>
  <dcterms:created xsi:type="dcterms:W3CDTF">2016-07-14T02:11:20Z</dcterms:created>
  <dcterms:modified xsi:type="dcterms:W3CDTF">2019-05-28T03:16:14Z</dcterms:modified>
</cp:coreProperties>
</file>