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조훈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201332714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김상원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201333510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손준혁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201233765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전재완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201333696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김성은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201534731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이재영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201332710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8424"/>
              </p:ext>
            </p:extLst>
          </p:nvPr>
        </p:nvGraphicFramePr>
        <p:xfrm>
          <a:off x="107503" y="338274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 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 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 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카카오 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네이버 검색 포털 신뢰도 저하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카카오페이 앱 출시에 따른 결제 배송 서비스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매출 대비 신규 서비스 수익화 지지부진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카카오톡 검열 등 보안 우려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기존의 네이버 페이의 인터넷 결제 배송 서비스에서 카카오의 독보적인 메신저 점유율과 카카오페이 앱과의 연동을 통한 경쟁력 강화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카카오 포털과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SNS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 광고 도입으로 당기 순이익 증가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목표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블록체인 서비스를 이용한 보안 체계 강화 목표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합병 후 포털과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SNS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시너지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독보적인 모바일 메신저 점유율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블록 체인 기업과의 제휴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네이버 검색 포털에 대한 신뢰가 약화가 되고 있음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틈새 시장을 이용해서 다음 포털과 카카오 메신저의 시너지를 이용해서 경쟁력 강화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네이버가 해외에서 동남아 점유율을 차지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유럽 발전 잠재력이 높음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카카오프렌즈의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인지도를 이용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일본과 중국의 시장 진출의 발판으로 이용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글로벌 시장 진출 미흡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시장 낮은 점유율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151</Words>
  <Application>Microsoft Office PowerPoint</Application>
  <PresentationFormat>화면 슬라이드 쇼(4:3)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sangwon kim</cp:lastModifiedBy>
  <cp:revision>25</cp:revision>
  <cp:lastPrinted>2019-05-12T23:54:42Z</cp:lastPrinted>
  <dcterms:created xsi:type="dcterms:W3CDTF">2016-07-14T02:11:20Z</dcterms:created>
  <dcterms:modified xsi:type="dcterms:W3CDTF">2019-05-28T03:14:02Z</dcterms:modified>
</cp:coreProperties>
</file>